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57" r:id="rId4"/>
    <p:sldId id="279" r:id="rId5"/>
    <p:sldId id="283" r:id="rId6"/>
    <p:sldId id="284" r:id="rId7"/>
    <p:sldId id="285" r:id="rId8"/>
    <p:sldId id="274" r:id="rId9"/>
    <p:sldId id="258" r:id="rId10"/>
    <p:sldId id="275" r:id="rId11"/>
    <p:sldId id="259" r:id="rId12"/>
    <p:sldId id="260" r:id="rId13"/>
    <p:sldId id="261" r:id="rId14"/>
    <p:sldId id="262" r:id="rId15"/>
    <p:sldId id="286" r:id="rId16"/>
    <p:sldId id="276" r:id="rId17"/>
    <p:sldId id="263" r:id="rId18"/>
    <p:sldId id="264" r:id="rId19"/>
    <p:sldId id="265" r:id="rId20"/>
    <p:sldId id="287" r:id="rId21"/>
    <p:sldId id="277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8129" autoAdjust="0"/>
  </p:normalViewPr>
  <p:slideViewPr>
    <p:cSldViewPr>
      <p:cViewPr>
        <p:scale>
          <a:sx n="80" d="100"/>
          <a:sy n="80" d="100"/>
        </p:scale>
        <p:origin x="-804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142457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81095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29266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229547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135520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77557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205919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49196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56285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330623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23884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CC7D4-9654-4666-8FFF-D81D81698209}" type="datetimeFigureOut">
              <a:rPr lang="es-MX" smtClean="0"/>
              <a:pPr/>
              <a:t>12/09/2012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4ED9-39B7-4E61-BEEB-9A92030968D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169666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oc011082.jpg"/>
          <p:cNvPicPr>
            <a:picLocks noChangeAspect="1"/>
          </p:cNvPicPr>
          <p:nvPr/>
        </p:nvPicPr>
        <p:blipFill>
          <a:blip r:embed="rId2" cstate="print"/>
          <a:srcRect l="4130" t="7291" b="2083"/>
          <a:stretch>
            <a:fillRect/>
          </a:stretch>
        </p:blipFill>
        <p:spPr>
          <a:xfrm>
            <a:off x="2285984" y="285728"/>
            <a:ext cx="4777880" cy="62151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85" y="332656"/>
            <a:ext cx="5219411" cy="632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247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03" t="14033" r="5832" b="30172"/>
          <a:stretch/>
        </p:blipFill>
        <p:spPr>
          <a:xfrm>
            <a:off x="971600" y="404664"/>
            <a:ext cx="7128792" cy="6072093"/>
          </a:xfrm>
        </p:spPr>
      </p:pic>
    </p:spTree>
    <p:extLst>
      <p:ext uri="{BB962C8B-B14F-4D97-AF65-F5344CB8AC3E}">
        <p14:creationId xmlns="" xmlns:p14="http://schemas.microsoft.com/office/powerpoint/2010/main" val="5157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88" r="2571" b="55403"/>
          <a:stretch/>
        </p:blipFill>
        <p:spPr>
          <a:xfrm>
            <a:off x="395536" y="404663"/>
            <a:ext cx="4320480" cy="3022785"/>
          </a:xfrm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50" t="60786" r="45530" b="16812"/>
          <a:stretch/>
        </p:blipFill>
        <p:spPr>
          <a:xfrm>
            <a:off x="4499992" y="3746515"/>
            <a:ext cx="4248472" cy="28969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1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78" t="1903" r="6317" b="61746"/>
          <a:stretch/>
        </p:blipFill>
        <p:spPr>
          <a:xfrm>
            <a:off x="467544" y="1052736"/>
            <a:ext cx="8288257" cy="4680520"/>
          </a:xfrm>
        </p:spPr>
      </p:pic>
    </p:spTree>
    <p:extLst>
      <p:ext uri="{BB962C8B-B14F-4D97-AF65-F5344CB8AC3E}">
        <p14:creationId xmlns="" xmlns:p14="http://schemas.microsoft.com/office/powerpoint/2010/main" val="17176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1" t="2447" r="3267" b="61489"/>
          <a:stretch/>
        </p:blipFill>
        <p:spPr>
          <a:xfrm>
            <a:off x="755576" y="1052736"/>
            <a:ext cx="7743530" cy="4320480"/>
          </a:xfrm>
        </p:spPr>
      </p:pic>
    </p:spTree>
    <p:extLst>
      <p:ext uri="{BB962C8B-B14F-4D97-AF65-F5344CB8AC3E}">
        <p14:creationId xmlns="" xmlns:p14="http://schemas.microsoft.com/office/powerpoint/2010/main" val="1568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oc011087.jpg"/>
          <p:cNvPicPr>
            <a:picLocks noChangeAspect="1"/>
          </p:cNvPicPr>
          <p:nvPr/>
        </p:nvPicPr>
        <p:blipFill>
          <a:blip r:embed="rId2" cstate="print"/>
          <a:srcRect l="6997" r="4130"/>
          <a:stretch>
            <a:fillRect/>
          </a:stretch>
        </p:blipFill>
        <p:spPr>
          <a:xfrm>
            <a:off x="2428860" y="0"/>
            <a:ext cx="44291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292" y="404664"/>
            <a:ext cx="5384011" cy="615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153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6" t="37324" r="30425" b="12824"/>
          <a:stretch/>
        </p:blipFill>
        <p:spPr>
          <a:xfrm>
            <a:off x="1500439" y="332656"/>
            <a:ext cx="5519833" cy="6235157"/>
          </a:xfrm>
        </p:spPr>
      </p:pic>
    </p:spTree>
    <p:extLst>
      <p:ext uri="{BB962C8B-B14F-4D97-AF65-F5344CB8AC3E}">
        <p14:creationId xmlns="" xmlns:p14="http://schemas.microsoft.com/office/powerpoint/2010/main" val="6405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744" b="55854"/>
          <a:stretch/>
        </p:blipFill>
        <p:spPr>
          <a:xfrm>
            <a:off x="571618" y="764704"/>
            <a:ext cx="8090029" cy="5328592"/>
          </a:xfrm>
        </p:spPr>
      </p:pic>
    </p:spTree>
    <p:extLst>
      <p:ext uri="{BB962C8B-B14F-4D97-AF65-F5344CB8AC3E}">
        <p14:creationId xmlns="" xmlns:p14="http://schemas.microsoft.com/office/powerpoint/2010/main" val="12054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05" r="9773" b="56116"/>
          <a:stretch/>
        </p:blipFill>
        <p:spPr>
          <a:xfrm>
            <a:off x="755576" y="476672"/>
            <a:ext cx="7636041" cy="5616624"/>
          </a:xfrm>
        </p:spPr>
      </p:pic>
    </p:spTree>
    <p:extLst>
      <p:ext uri="{BB962C8B-B14F-4D97-AF65-F5344CB8AC3E}">
        <p14:creationId xmlns="" xmlns:p14="http://schemas.microsoft.com/office/powerpoint/2010/main" val="13629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oc011083.jpg"/>
          <p:cNvPicPr>
            <a:picLocks noChangeAspect="1"/>
          </p:cNvPicPr>
          <p:nvPr/>
        </p:nvPicPr>
        <p:blipFill>
          <a:blip r:embed="rId2" cstate="print"/>
          <a:srcRect l="5655" t="36986" r="47219" b="16438"/>
          <a:stretch>
            <a:fillRect/>
          </a:stretch>
        </p:blipFill>
        <p:spPr>
          <a:xfrm>
            <a:off x="857224" y="2428868"/>
            <a:ext cx="3071834" cy="4177694"/>
          </a:xfrm>
          <a:prstGeom prst="rect">
            <a:avLst/>
          </a:prstGeom>
        </p:spPr>
      </p:pic>
      <p:pic>
        <p:nvPicPr>
          <p:cNvPr id="3" name="2 Imagen" descr="doc011083.jpg"/>
          <p:cNvPicPr>
            <a:picLocks noChangeAspect="1"/>
          </p:cNvPicPr>
          <p:nvPr/>
        </p:nvPicPr>
        <p:blipFill>
          <a:blip r:embed="rId3" cstate="print"/>
          <a:srcRect l="50896" t="36986" b="5479"/>
          <a:stretch>
            <a:fillRect/>
          </a:stretch>
        </p:blipFill>
        <p:spPr>
          <a:xfrm>
            <a:off x="5000628" y="357166"/>
            <a:ext cx="3810400" cy="6143668"/>
          </a:xfrm>
          <a:prstGeom prst="rect">
            <a:avLst/>
          </a:prstGeom>
        </p:spPr>
      </p:pic>
      <p:pic>
        <p:nvPicPr>
          <p:cNvPr id="4" name="3 Imagen" descr="doc011083.jpg"/>
          <p:cNvPicPr>
            <a:picLocks noChangeAspect="1"/>
          </p:cNvPicPr>
          <p:nvPr/>
        </p:nvPicPr>
        <p:blipFill>
          <a:blip r:embed="rId4" cstate="print"/>
          <a:srcRect r="3863" b="64383"/>
          <a:stretch>
            <a:fillRect/>
          </a:stretch>
        </p:blipFill>
        <p:spPr>
          <a:xfrm>
            <a:off x="428596" y="357166"/>
            <a:ext cx="3643338" cy="18573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oc011088.jpg"/>
          <p:cNvPicPr>
            <a:picLocks noChangeAspect="1"/>
          </p:cNvPicPr>
          <p:nvPr/>
        </p:nvPicPr>
        <p:blipFill>
          <a:blip r:embed="rId2" cstate="print"/>
          <a:srcRect l="6997" r="4130"/>
          <a:stretch>
            <a:fillRect/>
          </a:stretch>
        </p:blipFill>
        <p:spPr>
          <a:xfrm>
            <a:off x="2428860" y="0"/>
            <a:ext cx="44291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55" t="62415" r="4539" b="22505"/>
          <a:stretch/>
        </p:blipFill>
        <p:spPr bwMode="auto">
          <a:xfrm>
            <a:off x="827584" y="1412776"/>
            <a:ext cx="766944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993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32" t="58022" r="51325" b="6094"/>
          <a:stretch/>
        </p:blipFill>
        <p:spPr>
          <a:xfrm>
            <a:off x="467544" y="1268760"/>
            <a:ext cx="4155894" cy="4608512"/>
          </a:xfrm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158" t="59820" r="13781" b="5848"/>
          <a:stretch/>
        </p:blipFill>
        <p:spPr>
          <a:xfrm>
            <a:off x="5331707" y="1340768"/>
            <a:ext cx="3595569" cy="44644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481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002" t="37860" r="1" b="43110"/>
          <a:stretch/>
        </p:blipFill>
        <p:spPr>
          <a:xfrm>
            <a:off x="251520" y="836712"/>
            <a:ext cx="3960440" cy="2412769"/>
          </a:xfrm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74" t="56756" r="1" b="24959"/>
          <a:stretch/>
        </p:blipFill>
        <p:spPr>
          <a:xfrm>
            <a:off x="4616920" y="836712"/>
            <a:ext cx="4176464" cy="2420691"/>
          </a:xfrm>
          <a:prstGeom prst="rect">
            <a:avLst/>
          </a:prstGeo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59" t="74610" r="824" b="6674"/>
          <a:stretch/>
        </p:blipFill>
        <p:spPr>
          <a:xfrm>
            <a:off x="2771800" y="3889220"/>
            <a:ext cx="4083419" cy="2485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99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54" t="10129" r="6278" b="62583"/>
          <a:stretch/>
        </p:blipFill>
        <p:spPr>
          <a:xfrm>
            <a:off x="1979712" y="404664"/>
            <a:ext cx="4824536" cy="2023194"/>
          </a:xfrm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37150" r="7365" b="22181"/>
          <a:stretch/>
        </p:blipFill>
        <p:spPr>
          <a:xfrm>
            <a:off x="3059832" y="2677604"/>
            <a:ext cx="2952328" cy="3876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72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1" t="-1" r="4547" b="66111"/>
          <a:stretch/>
        </p:blipFill>
        <p:spPr>
          <a:xfrm>
            <a:off x="1246908" y="908720"/>
            <a:ext cx="7006443" cy="3675155"/>
          </a:xfrm>
        </p:spPr>
      </p:pic>
    </p:spTree>
    <p:extLst>
      <p:ext uri="{BB962C8B-B14F-4D97-AF65-F5344CB8AC3E}">
        <p14:creationId xmlns="" xmlns:p14="http://schemas.microsoft.com/office/powerpoint/2010/main" val="217330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4" t="2580" r="8849" b="62432"/>
          <a:stretch/>
        </p:blipFill>
        <p:spPr>
          <a:xfrm>
            <a:off x="1266169" y="188640"/>
            <a:ext cx="6467646" cy="3491955"/>
          </a:xfrm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378" t="38291" r="5825" b="31671"/>
          <a:stretch/>
        </p:blipFill>
        <p:spPr>
          <a:xfrm>
            <a:off x="539553" y="4063478"/>
            <a:ext cx="2664296" cy="2573981"/>
          </a:xfrm>
          <a:prstGeom prst="rect">
            <a:avLst/>
          </a:prstGeo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378" t="69212" r="5825" b="14428"/>
          <a:stretch/>
        </p:blipFill>
        <p:spPr>
          <a:xfrm>
            <a:off x="4499992" y="4205137"/>
            <a:ext cx="3968621" cy="2088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39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11" t="54379" b="16353"/>
          <a:stretch/>
        </p:blipFill>
        <p:spPr>
          <a:xfrm>
            <a:off x="467544" y="1556792"/>
            <a:ext cx="8276082" cy="3672408"/>
          </a:xfrm>
        </p:spPr>
      </p:pic>
    </p:spTree>
    <p:extLst>
      <p:ext uri="{BB962C8B-B14F-4D97-AF65-F5344CB8AC3E}">
        <p14:creationId xmlns="" xmlns:p14="http://schemas.microsoft.com/office/powerpoint/2010/main" val="356995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9" t="5441" r="5713" b="61124"/>
          <a:stretch/>
        </p:blipFill>
        <p:spPr>
          <a:xfrm>
            <a:off x="1547930" y="260648"/>
            <a:ext cx="5664530" cy="2972667"/>
          </a:xfrm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39265" r="6912" b="16130"/>
          <a:stretch/>
        </p:blipFill>
        <p:spPr>
          <a:xfrm>
            <a:off x="3131840" y="3356992"/>
            <a:ext cx="2304256" cy="32834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01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99" t="38271" r="2472" b="16074"/>
          <a:stretch/>
        </p:blipFill>
        <p:spPr>
          <a:xfrm>
            <a:off x="676894" y="764704"/>
            <a:ext cx="7433953" cy="5223888"/>
          </a:xfrm>
        </p:spPr>
      </p:pic>
    </p:spTree>
    <p:extLst>
      <p:ext uri="{BB962C8B-B14F-4D97-AF65-F5344CB8AC3E}">
        <p14:creationId xmlns="" xmlns:p14="http://schemas.microsoft.com/office/powerpoint/2010/main" val="19550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14" t="4380" r="3262" b="61947"/>
          <a:stretch/>
        </p:blipFill>
        <p:spPr>
          <a:xfrm>
            <a:off x="611560" y="1124744"/>
            <a:ext cx="8132787" cy="4248472"/>
          </a:xfrm>
        </p:spPr>
      </p:pic>
    </p:spTree>
    <p:extLst>
      <p:ext uri="{BB962C8B-B14F-4D97-AF65-F5344CB8AC3E}">
        <p14:creationId xmlns="" xmlns:p14="http://schemas.microsoft.com/office/powerpoint/2010/main" val="190332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0" r="9142" b="61989"/>
          <a:stretch/>
        </p:blipFill>
        <p:spPr>
          <a:xfrm>
            <a:off x="683568" y="980728"/>
            <a:ext cx="7934636" cy="47350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82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oc011084.jpg"/>
          <p:cNvPicPr>
            <a:picLocks noChangeAspect="1"/>
          </p:cNvPicPr>
          <p:nvPr/>
        </p:nvPicPr>
        <p:blipFill>
          <a:blip r:embed="rId2" cstate="print"/>
          <a:srcRect l="8431" r="1264"/>
          <a:stretch>
            <a:fillRect/>
          </a:stretch>
        </p:blipFill>
        <p:spPr>
          <a:xfrm>
            <a:off x="2500298" y="0"/>
            <a:ext cx="45005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oc011085.jpg"/>
          <p:cNvPicPr>
            <a:picLocks noChangeAspect="1"/>
          </p:cNvPicPr>
          <p:nvPr/>
        </p:nvPicPr>
        <p:blipFill>
          <a:blip r:embed="rId2" cstate="print"/>
          <a:srcRect l="4130" r="5564" b="12500"/>
          <a:stretch>
            <a:fillRect/>
          </a:stretch>
        </p:blipFill>
        <p:spPr>
          <a:xfrm>
            <a:off x="2214546" y="0"/>
            <a:ext cx="4982802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oc011086.jpg"/>
          <p:cNvPicPr>
            <a:picLocks noChangeAspect="1"/>
          </p:cNvPicPr>
          <p:nvPr/>
        </p:nvPicPr>
        <p:blipFill>
          <a:blip r:embed="rId2" cstate="print"/>
          <a:srcRect l="5564" b="7291"/>
          <a:stretch>
            <a:fillRect/>
          </a:stretch>
        </p:blipFill>
        <p:spPr>
          <a:xfrm>
            <a:off x="2357422" y="0"/>
            <a:ext cx="4706442" cy="63579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896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107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44" t="2664" r="6582" b="62375"/>
          <a:stretch/>
        </p:blipFill>
        <p:spPr>
          <a:xfrm>
            <a:off x="395536" y="980728"/>
            <a:ext cx="8300814" cy="4464496"/>
          </a:xfrm>
        </p:spPr>
      </p:pic>
    </p:spTree>
    <p:extLst>
      <p:ext uri="{BB962C8B-B14F-4D97-AF65-F5344CB8AC3E}">
        <p14:creationId xmlns="" xmlns:p14="http://schemas.microsoft.com/office/powerpoint/2010/main" val="39222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Presentación en pantalla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Mercedes</dc:creator>
  <cp:lastModifiedBy>Dr.Soto</cp:lastModifiedBy>
  <cp:revision>11</cp:revision>
  <dcterms:created xsi:type="dcterms:W3CDTF">2011-09-21T19:48:04Z</dcterms:created>
  <dcterms:modified xsi:type="dcterms:W3CDTF">2012-09-12T14:25:27Z</dcterms:modified>
</cp:coreProperties>
</file>