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notesSlides/notesSlide8.xml" ContentType="application/vnd.openxmlformats-officedocument.presentationml.notesSlide+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notesSlides/notesSlide9.xml" ContentType="application/vnd.openxmlformats-officedocument.presentationml.notesSlide+xml"/>
  <Override PartName="/ppt/ink/ink161.xml" ContentType="application/inkml+xml"/>
  <Override PartName="/ppt/ink/ink162.xml" ContentType="application/inkml+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ink/ink181.xml" ContentType="application/inkml+xml"/>
  <Override PartName="/ppt/ink/ink182.xml" ContentType="application/inkml+xml"/>
  <Override PartName="/ppt/ink/ink183.xml" ContentType="application/inkml+xml"/>
  <Override PartName="/ppt/ink/ink184.xml" ContentType="application/inkml+xml"/>
  <Override PartName="/ppt/ink/ink185.xml" ContentType="application/inkml+xml"/>
  <Override PartName="/ppt/ink/ink186.xml" ContentType="application/inkml+xml"/>
  <Override PartName="/ppt/ink/ink187.xml" ContentType="application/inkml+xml"/>
  <Override PartName="/ppt/ink/ink188.xml" ContentType="application/inkml+xml"/>
  <Override PartName="/ppt/ink/ink189.xml" ContentType="application/inkml+xml"/>
  <Override PartName="/ppt/ink/ink190.xml" ContentType="application/inkml+xml"/>
  <Override PartName="/ppt/ink/ink191.xml" ContentType="application/inkml+xml"/>
  <Override PartName="/ppt/ink/ink192.xml" ContentType="application/inkml+xml"/>
  <Override PartName="/ppt/ink/ink193.xml" ContentType="application/inkml+xml"/>
  <Override PartName="/ppt/ink/ink194.xml" ContentType="application/inkml+xml"/>
  <Override PartName="/ppt/ink/ink195.xml" ContentType="application/inkml+xml"/>
  <Override PartName="/ppt/ink/ink196.xml" ContentType="application/inkml+xml"/>
  <Override PartName="/ppt/ink/ink197.xml" ContentType="application/inkml+xml"/>
  <Override PartName="/ppt/ink/ink198.xml" ContentType="application/inkml+xml"/>
  <Override PartName="/ppt/ink/ink199.xml" ContentType="application/inkml+xml"/>
  <Override PartName="/ppt/ink/ink200.xml" ContentType="application/inkml+xml"/>
  <Override PartName="/ppt/ink/ink201.xml" ContentType="application/inkml+xml"/>
  <Override PartName="/ppt/ink/ink202.xml" ContentType="application/inkml+xml"/>
  <Override PartName="/ppt/ink/ink203.xml" ContentType="application/inkml+xml"/>
  <Override PartName="/ppt/ink/ink204.xml" ContentType="application/inkml+xml"/>
  <Override PartName="/ppt/ink/ink205.xml" ContentType="application/inkml+xml"/>
  <Override PartName="/ppt/ink/ink206.xml" ContentType="application/inkml+xml"/>
  <Override PartName="/ppt/ink/ink207.xml" ContentType="application/inkml+xml"/>
  <Override PartName="/ppt/ink/ink208.xml" ContentType="application/inkml+xml"/>
  <Override PartName="/ppt/ink/ink209.xml" ContentType="application/inkml+xml"/>
  <Override PartName="/ppt/ink/ink210.xml" ContentType="application/inkml+xml"/>
  <Override PartName="/ppt/ink/ink211.xml" ContentType="application/inkml+xml"/>
  <Override PartName="/ppt/ink/ink212.xml" ContentType="application/inkml+xml"/>
  <Override PartName="/ppt/ink/ink213.xml" ContentType="application/inkml+xml"/>
  <Override PartName="/ppt/ink/ink214.xml" ContentType="application/inkml+xml"/>
  <Override PartName="/ppt/ink/ink215.xml" ContentType="application/inkml+xml"/>
  <Override PartName="/ppt/ink/ink216.xml" ContentType="application/inkml+xml"/>
  <Override PartName="/ppt/ink/ink217.xml" ContentType="application/inkml+xml"/>
  <Override PartName="/ppt/ink/ink218.xml" ContentType="application/inkml+xml"/>
  <Override PartName="/ppt/ink/ink219.xml" ContentType="application/inkml+xml"/>
  <Override PartName="/ppt/ink/ink220.xml" ContentType="application/inkml+xml"/>
  <Override PartName="/ppt/ink/ink221.xml" ContentType="application/inkml+xml"/>
  <Override PartName="/ppt/ink/ink222.xml" ContentType="application/inkml+xml"/>
  <Override PartName="/ppt/ink/ink223.xml" ContentType="application/inkml+xml"/>
  <Override PartName="/ppt/ink/ink224.xml" ContentType="application/inkml+xml"/>
  <Override PartName="/ppt/ink/ink225.xml" ContentType="application/inkml+xml"/>
  <Override PartName="/ppt/ink/ink226.xml" ContentType="application/inkml+xml"/>
  <Override PartName="/ppt/ink/ink227.xml" ContentType="application/inkml+xml"/>
  <Override PartName="/ppt/ink/ink228.xml" ContentType="application/inkml+xml"/>
  <Override PartName="/ppt/ink/ink229.xml" ContentType="application/inkml+xml"/>
  <Override PartName="/ppt/ink/ink230.xml" ContentType="application/inkml+xml"/>
  <Override PartName="/ppt/ink/ink231.xml" ContentType="application/inkml+xml"/>
  <Override PartName="/ppt/ink/ink232.xml" ContentType="application/inkml+xml"/>
  <Override PartName="/ppt/ink/ink233.xml" ContentType="application/inkml+xml"/>
  <Override PartName="/ppt/ink/ink234.xml" ContentType="application/inkml+xml"/>
  <Override PartName="/ppt/ink/ink235.xml" ContentType="application/inkml+xml"/>
  <Override PartName="/ppt/ink/ink236.xml" ContentType="application/inkml+xml"/>
  <Override PartName="/ppt/ink/ink237.xml" ContentType="application/inkml+xml"/>
  <Override PartName="/ppt/ink/ink238.xml" ContentType="application/inkml+xml"/>
  <Override PartName="/ppt/ink/ink239.xml" ContentType="application/inkml+xml"/>
  <Override PartName="/ppt/ink/ink240.xml" ContentType="application/inkml+xml"/>
  <Override PartName="/ppt/ink/ink241.xml" ContentType="application/inkml+xml"/>
  <Override PartName="/ppt/ink/ink242.xml" ContentType="application/inkml+xml"/>
  <Override PartName="/ppt/ink/ink243.xml" ContentType="application/inkml+xml"/>
  <Override PartName="/ppt/ink/ink244.xml" ContentType="application/inkml+xml"/>
  <Override PartName="/ppt/ink/ink245.xml" ContentType="application/inkml+xml"/>
  <Override PartName="/ppt/ink/ink246.xml" ContentType="application/inkml+xml"/>
  <Override PartName="/ppt/notesSlides/notesSlide10.xml" ContentType="application/vnd.openxmlformats-officedocument.presentationml.notesSlide+xml"/>
  <Override PartName="/ppt/ink/ink247.xml" ContentType="application/inkml+xml"/>
  <Override PartName="/ppt/ink/ink248.xml" ContentType="application/inkml+xml"/>
  <Override PartName="/ppt/ink/ink249.xml" ContentType="application/inkml+xml"/>
  <Override PartName="/ppt/ink/ink250.xml" ContentType="application/inkml+xml"/>
  <Override PartName="/ppt/ink/ink251.xml" ContentType="application/inkml+xml"/>
  <Override PartName="/ppt/ink/ink252.xml" ContentType="application/inkml+xml"/>
  <Override PartName="/ppt/ink/ink253.xml" ContentType="application/inkml+xml"/>
  <Override PartName="/ppt/ink/ink254.xml" ContentType="application/inkml+xml"/>
  <Override PartName="/ppt/ink/ink255.xml" ContentType="application/inkml+xml"/>
  <Override PartName="/ppt/ink/ink256.xml" ContentType="application/inkml+xml"/>
  <Override PartName="/ppt/ink/ink257.xml" ContentType="application/inkml+xml"/>
  <Override PartName="/ppt/ink/ink258.xml" ContentType="application/inkml+xml"/>
  <Override PartName="/ppt/ink/ink259.xml" ContentType="application/inkml+xml"/>
  <Override PartName="/ppt/ink/ink260.xml" ContentType="application/inkml+xml"/>
  <Override PartName="/ppt/ink/ink261.xml" ContentType="application/inkml+xml"/>
  <Override PartName="/ppt/ink/ink262.xml" ContentType="application/inkml+xml"/>
  <Override PartName="/ppt/ink/ink263.xml" ContentType="application/inkml+xml"/>
  <Override PartName="/ppt/ink/ink264.xml" ContentType="application/inkml+xml"/>
  <Override PartName="/ppt/ink/ink265.xml" ContentType="application/inkml+xml"/>
  <Override PartName="/ppt/ink/ink266.xml" ContentType="application/inkml+xml"/>
  <Override PartName="/ppt/ink/ink267.xml" ContentType="application/inkml+xml"/>
  <Override PartName="/ppt/ink/ink268.xml" ContentType="application/inkml+xml"/>
  <Override PartName="/ppt/ink/ink269.xml" ContentType="application/inkml+xml"/>
  <Override PartName="/ppt/ink/ink270.xml" ContentType="application/inkml+xml"/>
  <Override PartName="/ppt/ink/ink271.xml" ContentType="application/inkml+xml"/>
  <Override PartName="/ppt/ink/ink272.xml" ContentType="application/inkml+xml"/>
  <Override PartName="/ppt/ink/ink273.xml" ContentType="application/inkml+xml"/>
  <Override PartName="/ppt/ink/ink274.xml" ContentType="application/inkml+xml"/>
  <Override PartName="/ppt/ink/ink275.xml" ContentType="application/inkml+xml"/>
  <Override PartName="/ppt/ink/ink276.xml" ContentType="application/inkml+xml"/>
  <Override PartName="/ppt/ink/ink277.xml" ContentType="application/inkml+xml"/>
  <Override PartName="/ppt/ink/ink278.xml" ContentType="application/inkml+xml"/>
  <Override PartName="/ppt/ink/ink279.xml" ContentType="application/inkml+xml"/>
  <Override PartName="/ppt/ink/ink280.xml" ContentType="application/inkml+xml"/>
  <Override PartName="/ppt/ink/ink281.xml" ContentType="application/inkml+xml"/>
  <Override PartName="/ppt/ink/ink282.xml" ContentType="application/inkml+xml"/>
  <Override PartName="/ppt/ink/ink283.xml" ContentType="application/inkml+xml"/>
  <Override PartName="/ppt/ink/ink284.xml" ContentType="application/inkml+xml"/>
  <Override PartName="/ppt/ink/ink285.xml" ContentType="application/inkml+xml"/>
  <Override PartName="/ppt/ink/ink286.xml" ContentType="application/inkml+xml"/>
  <Override PartName="/ppt/ink/ink287.xml" ContentType="application/inkml+xml"/>
  <Override PartName="/ppt/ink/ink288.xml" ContentType="application/inkml+xml"/>
  <Override PartName="/ppt/ink/ink289.xml" ContentType="application/inkml+xml"/>
  <Override PartName="/ppt/ink/ink290.xml" ContentType="application/inkml+xml"/>
  <Override PartName="/ppt/ink/ink291.xml" ContentType="application/inkml+xml"/>
  <Override PartName="/ppt/ink/ink292.xml" ContentType="application/inkml+xml"/>
  <Override PartName="/ppt/ink/ink293.xml" ContentType="application/inkml+xml"/>
  <Override PartName="/ppt/ink/ink294.xml" ContentType="application/inkml+xml"/>
  <Override PartName="/ppt/ink/ink295.xml" ContentType="application/inkml+xml"/>
  <Override PartName="/ppt/ink/ink296.xml" ContentType="application/inkml+xml"/>
  <Override PartName="/ppt/ink/ink297.xml" ContentType="application/inkml+xml"/>
  <Override PartName="/ppt/ink/ink298.xml" ContentType="application/inkml+xml"/>
  <Override PartName="/ppt/ink/ink299.xml" ContentType="application/inkml+xml"/>
  <Override PartName="/ppt/ink/ink300.xml" ContentType="application/inkml+xml"/>
  <Override PartName="/ppt/ink/ink301.xml" ContentType="application/inkml+xml"/>
  <Override PartName="/ppt/ink/ink302.xml" ContentType="application/inkml+xml"/>
  <Override PartName="/ppt/ink/ink303.xml" ContentType="application/inkml+xml"/>
  <Override PartName="/ppt/ink/ink304.xml" ContentType="application/inkml+xml"/>
  <Override PartName="/ppt/ink/ink305.xml" ContentType="application/inkml+xml"/>
  <Override PartName="/ppt/ink/ink306.xml" ContentType="application/inkml+xml"/>
  <Override PartName="/ppt/ink/ink307.xml" ContentType="application/inkml+xml"/>
  <Override PartName="/ppt/ink/ink308.xml" ContentType="application/inkml+xml"/>
  <Override PartName="/ppt/ink/ink309.xml" ContentType="application/inkml+xml"/>
  <Override PartName="/ppt/ink/ink310.xml" ContentType="application/inkml+xml"/>
  <Override PartName="/ppt/ink/ink311.xml" ContentType="application/inkml+xml"/>
  <Override PartName="/ppt/ink/ink312.xml" ContentType="application/inkml+xml"/>
  <Override PartName="/ppt/ink/ink313.xml" ContentType="application/inkml+xml"/>
  <Override PartName="/ppt/ink/ink314.xml" ContentType="application/inkml+xml"/>
  <Override PartName="/ppt/ink/ink315.xml" ContentType="application/inkml+xml"/>
  <Override PartName="/ppt/ink/ink316.xml" ContentType="application/inkml+xml"/>
  <Override PartName="/ppt/ink/ink317.xml" ContentType="application/inkml+xml"/>
  <Override PartName="/ppt/ink/ink318.xml" ContentType="application/inkml+xml"/>
  <Override PartName="/ppt/ink/ink319.xml" ContentType="application/inkml+xml"/>
  <Override PartName="/ppt/ink/ink320.xml" ContentType="application/inkml+xml"/>
  <Override PartName="/ppt/ink/ink321.xml" ContentType="application/inkml+xml"/>
  <Override PartName="/ppt/ink/ink322.xml" ContentType="application/inkml+xml"/>
  <Override PartName="/ppt/ink/ink323.xml" ContentType="application/inkml+xml"/>
  <Override PartName="/ppt/ink/ink324.xml" ContentType="application/inkml+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ink/ink325.xml" ContentType="application/inkml+xml"/>
  <Override PartName="/ppt/ink/ink326.xml" ContentType="application/inkml+xml"/>
  <Override PartName="/ppt/ink/ink327.xml" ContentType="application/inkml+xml"/>
  <Override PartName="/ppt/ink/ink328.xml" ContentType="application/inkml+xml"/>
  <Override PartName="/ppt/ink/ink329.xml" ContentType="application/inkml+xml"/>
  <Override PartName="/ppt/ink/ink330.xml" ContentType="application/inkml+xml"/>
  <Override PartName="/ppt/ink/ink331.xml" ContentType="application/inkml+xml"/>
  <Override PartName="/ppt/ink/ink332.xml" ContentType="application/inkml+xml"/>
  <Override PartName="/ppt/ink/ink333.xml" ContentType="application/inkml+xml"/>
  <Override PartName="/ppt/ink/ink334.xml" ContentType="application/inkml+xml"/>
  <Override PartName="/ppt/ink/ink335.xml" ContentType="application/inkml+xml"/>
  <Override PartName="/ppt/ink/ink336.xml" ContentType="application/inkml+xml"/>
  <Override PartName="/ppt/ink/ink337.xml" ContentType="application/inkml+xml"/>
  <Override PartName="/ppt/ink/ink338.xml" ContentType="application/inkml+xml"/>
  <Override PartName="/ppt/ink/ink339.xml" ContentType="application/inkml+xml"/>
  <Override PartName="/ppt/ink/ink340.xml" ContentType="application/inkml+xml"/>
  <Override PartName="/ppt/ink/ink341.xml" ContentType="application/inkml+xml"/>
  <Override PartName="/ppt/ink/ink342.xml" ContentType="application/inkml+xml"/>
  <Override PartName="/ppt/ink/ink343.xml" ContentType="application/inkml+xml"/>
  <Override PartName="/ppt/ink/ink344.xml" ContentType="application/inkml+xml"/>
  <Override PartName="/ppt/ink/ink345.xml" ContentType="application/inkml+xml"/>
  <Override PartName="/ppt/ink/ink346.xml" ContentType="application/inkml+xml"/>
  <Override PartName="/ppt/ink/ink347.xml" ContentType="application/inkml+xml"/>
  <Override PartName="/ppt/ink/ink348.xml" ContentType="application/inkml+xml"/>
  <Override PartName="/ppt/ink/ink349.xml" ContentType="application/inkml+xml"/>
  <Override PartName="/ppt/ink/ink350.xml" ContentType="application/inkml+xml"/>
  <Override PartName="/ppt/ink/ink351.xml" ContentType="application/inkml+xml"/>
  <Override PartName="/ppt/ink/ink352.xml" ContentType="application/inkml+xml"/>
  <Override PartName="/ppt/ink/ink353.xml" ContentType="application/inkml+xml"/>
  <Override PartName="/ppt/ink/ink354.xml" ContentType="application/inkml+xml"/>
  <Override PartName="/ppt/ink/ink355.xml" ContentType="application/inkml+xml"/>
  <Override PartName="/ppt/ink/ink356.xml" ContentType="application/inkml+xml"/>
  <Override PartName="/ppt/ink/ink357.xml" ContentType="application/inkml+xml"/>
  <Override PartName="/ppt/ink/ink358.xml" ContentType="application/inkml+xml"/>
  <Override PartName="/ppt/ink/ink359.xml" ContentType="application/inkml+xml"/>
  <Override PartName="/ppt/ink/ink360.xml" ContentType="application/inkml+xml"/>
  <Override PartName="/ppt/ink/ink361.xml" ContentType="application/inkml+xml"/>
  <Override PartName="/ppt/ink/ink362.xml" ContentType="application/inkml+xml"/>
  <Override PartName="/ppt/ink/ink363.xml" ContentType="application/inkml+xml"/>
  <Override PartName="/ppt/ink/ink364.xml" ContentType="application/inkml+xml"/>
  <Override PartName="/ppt/ink/ink365.xml" ContentType="application/inkml+xml"/>
  <Override PartName="/ppt/ink/ink366.xml" ContentType="application/inkml+xml"/>
  <Override PartName="/ppt/ink/ink367.xml" ContentType="application/inkml+xml"/>
  <Override PartName="/ppt/ink/ink368.xml" ContentType="application/inkml+xml"/>
  <Override PartName="/ppt/ink/ink369.xml" ContentType="application/inkml+xml"/>
  <Override PartName="/ppt/notesSlides/notesSlide16.xml" ContentType="application/vnd.openxmlformats-officedocument.presentationml.notesSlide+xml"/>
  <Override PartName="/ppt/ink/ink370.xml" ContentType="application/inkml+xml"/>
  <Override PartName="/ppt/notesSlides/notesSlide17.xml" ContentType="application/vnd.openxmlformats-officedocument.presentationml.notesSlide+xml"/>
  <Override PartName="/ppt/ink/ink371.xml" ContentType="application/inkml+xml"/>
  <Override PartName="/ppt/ink/ink372.xml" ContentType="application/inkml+xml"/>
  <Override PartName="/ppt/ink/ink373.xml" ContentType="application/inkml+xml"/>
  <Override PartName="/ppt/ink/ink374.xml" ContentType="application/inkml+xml"/>
  <Override PartName="/ppt/ink/ink375.xml" ContentType="application/inkml+xml"/>
  <Override PartName="/ppt/ink/ink376.xml" ContentType="application/inkml+xml"/>
  <Override PartName="/ppt/ink/ink377.xml" ContentType="application/inkml+xml"/>
  <Override PartName="/ppt/ink/ink378.xml" ContentType="application/inkml+xml"/>
  <Override PartName="/ppt/ink/ink379.xml" ContentType="application/inkml+xml"/>
  <Override PartName="/ppt/ink/ink380.xml" ContentType="application/inkml+xml"/>
  <Override PartName="/ppt/ink/ink381.xml" ContentType="application/inkml+xml"/>
  <Override PartName="/ppt/ink/ink382.xml" ContentType="application/inkml+xml"/>
  <Override PartName="/ppt/ink/ink383.xml" ContentType="application/inkml+xml"/>
  <Override PartName="/ppt/ink/ink384.xml" ContentType="application/inkml+xml"/>
  <Override PartName="/ppt/ink/ink385.xml" ContentType="application/inkml+xml"/>
  <Override PartName="/ppt/ink/ink386.xml" ContentType="application/inkml+xml"/>
  <Override PartName="/ppt/ink/ink387.xml" ContentType="application/inkml+xml"/>
  <Override PartName="/ppt/ink/ink388.xml" ContentType="application/inkml+xml"/>
  <Override PartName="/ppt/ink/ink389.xml" ContentType="application/inkml+xml"/>
  <Override PartName="/ppt/ink/ink390.xml" ContentType="application/inkml+xml"/>
  <Override PartName="/ppt/ink/ink391.xml" ContentType="application/inkml+xml"/>
  <Override PartName="/ppt/ink/ink392.xml" ContentType="application/inkml+xml"/>
  <Override PartName="/ppt/ink/ink393.xml" ContentType="application/inkml+xml"/>
  <Override PartName="/ppt/notesSlides/notesSlide18.xml" ContentType="application/vnd.openxmlformats-officedocument.presentationml.notesSlide+xml"/>
  <Override PartName="/ppt/ink/ink394.xml" ContentType="application/inkml+xml"/>
  <Override PartName="/ppt/ink/ink395.xml" ContentType="application/inkml+xml"/>
  <Override PartName="/ppt/ink/ink396.xml" ContentType="application/inkml+xml"/>
  <Override PartName="/ppt/ink/ink397.xml" ContentType="application/inkml+xml"/>
  <Override PartName="/ppt/ink/ink398.xml" ContentType="application/inkml+xml"/>
  <Override PartName="/ppt/ink/ink399.xml" ContentType="application/inkml+xml"/>
  <Override PartName="/ppt/ink/ink400.xml" ContentType="application/inkml+xml"/>
  <Override PartName="/ppt/ink/ink401.xml" ContentType="application/inkml+xml"/>
  <Override PartName="/ppt/ink/ink402.xml" ContentType="application/inkml+xml"/>
  <Override PartName="/ppt/ink/ink403.xml" ContentType="application/inkml+xml"/>
  <Override PartName="/ppt/ink/ink404.xml" ContentType="application/inkml+xml"/>
  <Override PartName="/ppt/ink/ink405.xml" ContentType="application/inkml+xml"/>
  <Override PartName="/ppt/ink/ink406.xml" ContentType="application/inkml+xml"/>
  <Override PartName="/ppt/ink/ink407.xml" ContentType="application/inkml+xml"/>
  <Override PartName="/ppt/ink/ink408.xml" ContentType="application/inkml+xml"/>
  <Override PartName="/ppt/ink/ink409.xml" ContentType="application/inkml+xml"/>
  <Override PartName="/ppt/ink/ink410.xml" ContentType="application/inkml+xml"/>
  <Override PartName="/ppt/ink/ink411.xml" ContentType="application/inkml+xml"/>
  <Override PartName="/ppt/ink/ink412.xml" ContentType="application/inkml+xml"/>
  <Override PartName="/ppt/ink/ink413.xml" ContentType="application/inkml+xml"/>
  <Override PartName="/ppt/ink/ink414.xml" ContentType="application/inkml+xml"/>
  <Override PartName="/ppt/ink/ink415.xml" ContentType="application/inkml+xml"/>
  <Override PartName="/ppt/ink/ink416.xml" ContentType="application/inkml+xml"/>
  <Override PartName="/ppt/ink/ink417.xml" ContentType="application/inkml+xml"/>
  <Override PartName="/ppt/ink/ink418.xml" ContentType="application/inkml+xml"/>
  <Override PartName="/ppt/ink/ink419.xml" ContentType="application/inkml+xml"/>
  <Override PartName="/ppt/ink/ink420.xml" ContentType="application/inkml+xml"/>
  <Override PartName="/ppt/ink/ink421.xml" ContentType="application/inkml+xml"/>
  <Override PartName="/ppt/ink/ink422.xml" ContentType="application/inkml+xml"/>
  <Override PartName="/ppt/ink/ink423.xml" ContentType="application/inkml+xml"/>
  <Override PartName="/ppt/ink/ink424.xml" ContentType="application/inkml+xml"/>
  <Override PartName="/ppt/ink/ink425.xml" ContentType="application/inkml+xml"/>
  <Override PartName="/ppt/ink/ink426.xml" ContentType="application/inkml+xml"/>
  <Override PartName="/ppt/ink/ink427.xml" ContentType="application/inkml+xml"/>
  <Override PartName="/ppt/ink/ink428.xml" ContentType="application/inkml+xml"/>
  <Override PartName="/ppt/ink/ink429.xml" ContentType="application/inkml+xml"/>
  <Override PartName="/ppt/ink/ink430.xml" ContentType="application/inkml+xml"/>
  <Override PartName="/ppt/ink/ink431.xml" ContentType="application/inkml+xml"/>
  <Override PartName="/ppt/ink/ink432.xml" ContentType="application/inkml+xml"/>
  <Override PartName="/ppt/ink/ink433.xml" ContentType="application/inkml+xml"/>
  <Override PartName="/ppt/ink/ink434.xml" ContentType="application/inkml+xml"/>
  <Override PartName="/ppt/ink/ink435.xml" ContentType="application/inkml+xml"/>
  <Override PartName="/ppt/ink/ink436.xml" ContentType="application/inkml+xml"/>
  <Override PartName="/ppt/ink/ink437.xml" ContentType="application/inkml+xml"/>
  <Override PartName="/ppt/ink/ink438.xml" ContentType="application/inkml+xml"/>
  <Override PartName="/ppt/ink/ink439.xml" ContentType="application/inkml+xml"/>
  <Override PartName="/ppt/ink/ink440.xml" ContentType="application/inkml+xml"/>
  <Override PartName="/ppt/ink/ink441.xml" ContentType="application/inkml+xml"/>
  <Override PartName="/ppt/ink/ink442.xml" ContentType="application/inkml+xml"/>
  <Override PartName="/ppt/ink/ink443.xml" ContentType="application/inkml+xml"/>
  <Override PartName="/ppt/ink/ink444.xml" ContentType="application/inkml+xml"/>
  <Override PartName="/ppt/ink/ink445.xml" ContentType="application/inkml+xml"/>
  <Override PartName="/ppt/ink/ink446.xml" ContentType="application/inkml+xml"/>
  <Override PartName="/ppt/ink/ink447.xml" ContentType="application/inkml+xml"/>
  <Override PartName="/ppt/ink/ink448.xml" ContentType="application/inkml+xml"/>
  <Override PartName="/ppt/ink/ink449.xml" ContentType="application/inkml+xml"/>
  <Override PartName="/ppt/ink/ink450.xml" ContentType="application/inkml+xml"/>
  <Override PartName="/ppt/ink/ink451.xml" ContentType="application/inkml+xml"/>
  <Override PartName="/ppt/ink/ink452.xml" ContentType="application/inkml+xml"/>
  <Override PartName="/ppt/ink/ink453.xml" ContentType="application/inkml+xml"/>
  <Override PartName="/ppt/ink/ink454.xml" ContentType="application/inkml+xml"/>
  <Override PartName="/ppt/ink/ink455.xml" ContentType="application/inkml+xml"/>
  <Override PartName="/ppt/ink/ink456.xml" ContentType="application/inkml+xml"/>
  <Override PartName="/ppt/ink/ink457.xml" ContentType="application/inkml+xml"/>
  <Override PartName="/ppt/ink/ink458.xml" ContentType="application/inkml+xml"/>
  <Override PartName="/ppt/ink/ink459.xml" ContentType="application/inkml+xml"/>
  <Override PartName="/ppt/ink/ink460.xml" ContentType="application/inkml+xml"/>
  <Override PartName="/ppt/ink/ink461.xml" ContentType="application/inkml+xml"/>
  <Override PartName="/ppt/ink/ink462.xml" ContentType="application/inkml+xml"/>
  <Override PartName="/ppt/ink/ink463.xml" ContentType="application/inkml+xml"/>
  <Override PartName="/ppt/ink/ink464.xml" ContentType="application/inkml+xml"/>
  <Override PartName="/ppt/ink/ink465.xml" ContentType="application/inkml+xml"/>
  <Override PartName="/ppt/ink/ink466.xml" ContentType="application/inkml+xml"/>
  <Override PartName="/ppt/ink/ink467.xml" ContentType="application/inkml+xml"/>
  <Override PartName="/ppt/ink/ink468.xml" ContentType="application/inkml+xml"/>
  <Override PartName="/ppt/ink/ink469.xml" ContentType="application/inkml+xml"/>
  <Override PartName="/ppt/ink/ink470.xml" ContentType="application/inkml+xml"/>
  <Override PartName="/ppt/ink/ink471.xml" ContentType="application/inkml+xml"/>
  <Override PartName="/ppt/ink/ink472.xml" ContentType="application/inkml+xml"/>
  <Override PartName="/ppt/ink/ink473.xml" ContentType="application/inkml+xml"/>
  <Override PartName="/ppt/ink/ink474.xml" ContentType="application/inkml+xml"/>
  <Override PartName="/ppt/ink/ink475.xml" ContentType="application/inkml+xml"/>
  <Override PartName="/ppt/ink/ink476.xml" ContentType="application/inkml+xml"/>
  <Override PartName="/ppt/ink/ink477.xml" ContentType="application/inkml+xml"/>
  <Override PartName="/ppt/ink/ink478.xml" ContentType="application/inkml+xml"/>
  <Override PartName="/ppt/ink/ink479.xml" ContentType="application/inkml+xml"/>
  <Override PartName="/ppt/ink/ink480.xml" ContentType="application/inkml+xml"/>
  <Override PartName="/ppt/ink/ink481.xml" ContentType="application/inkml+xml"/>
  <Override PartName="/ppt/ink/ink482.xml" ContentType="application/inkml+xml"/>
  <Override PartName="/ppt/ink/ink483.xml" ContentType="application/inkml+xml"/>
  <Override PartName="/ppt/ink/ink484.xml" ContentType="application/inkml+xml"/>
  <Override PartName="/ppt/ink/ink485.xml" ContentType="application/inkml+xml"/>
  <Override PartName="/ppt/ink/ink486.xml" ContentType="application/inkml+xml"/>
  <Override PartName="/ppt/ink/ink487.xml" ContentType="application/inkml+xml"/>
  <Override PartName="/ppt/ink/ink488.xml" ContentType="application/inkml+xml"/>
  <Override PartName="/ppt/ink/ink489.xml" ContentType="application/inkml+xml"/>
  <Override PartName="/ppt/ink/ink490.xml" ContentType="application/inkml+xml"/>
  <Override PartName="/ppt/ink/ink491.xml" ContentType="application/inkml+xml"/>
  <Override PartName="/ppt/ink/ink492.xml" ContentType="application/inkml+xml"/>
  <Override PartName="/ppt/ink/ink493.xml" ContentType="application/inkml+xml"/>
  <Override PartName="/ppt/ink/ink494.xml" ContentType="application/inkml+xml"/>
  <Override PartName="/ppt/ink/ink495.xml" ContentType="application/inkml+xml"/>
  <Override PartName="/ppt/ink/ink496.xml" ContentType="application/inkml+xml"/>
  <Override PartName="/ppt/ink/ink497.xml" ContentType="application/inkml+xml"/>
  <Override PartName="/ppt/ink/ink498.xml" ContentType="application/inkml+xml"/>
  <Override PartName="/ppt/ink/ink499.xml" ContentType="application/inkml+xml"/>
  <Override PartName="/ppt/ink/ink500.xml" ContentType="application/inkml+xml"/>
  <Override PartName="/ppt/ink/ink501.xml" ContentType="application/inkml+xml"/>
  <Override PartName="/ppt/ink/ink502.xml" ContentType="application/inkml+xml"/>
  <Override PartName="/ppt/ink/ink503.xml" ContentType="application/inkml+xml"/>
  <Override PartName="/ppt/ink/ink504.xml" ContentType="application/inkml+xml"/>
  <Override PartName="/ppt/ink/ink505.xml" ContentType="application/inkml+xml"/>
  <Override PartName="/ppt/ink/ink506.xml" ContentType="application/inkml+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ink/ink507.xml" ContentType="application/inkml+xml"/>
  <Override PartName="/ppt/ink/ink508.xml" ContentType="application/inkml+xml"/>
  <Override PartName="/ppt/ink/ink509.xml" ContentType="application/inkml+xml"/>
  <Override PartName="/ppt/ink/ink510.xml" ContentType="application/inkml+xml"/>
  <Override PartName="/ppt/ink/ink511.xml" ContentType="application/inkml+xml"/>
  <Override PartName="/ppt/ink/ink512.xml" ContentType="application/inkml+xml"/>
  <Override PartName="/ppt/ink/ink513.xml" ContentType="application/inkml+xml"/>
  <Override PartName="/ppt/ink/ink514.xml" ContentType="application/inkml+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ink/ink515.xml" ContentType="application/inkml+xml"/>
  <Override PartName="/ppt/ink/ink516.xml" ContentType="application/inkml+xml"/>
  <Override PartName="/ppt/ink/ink517.xml" ContentType="application/inkml+xml"/>
  <Override PartName="/ppt/ink/ink518.xml" ContentType="application/inkml+xml"/>
  <Override PartName="/ppt/ink/ink519.xml" ContentType="application/inkml+xml"/>
  <Override PartName="/ppt/ink/ink520.xml" ContentType="application/inkml+xml"/>
  <Override PartName="/ppt/ink/ink521.xml" ContentType="application/inkml+xml"/>
  <Override PartName="/ppt/ink/ink522.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56" r:id="rId2"/>
    <p:sldId id="257" r:id="rId3"/>
    <p:sldId id="396" r:id="rId4"/>
    <p:sldId id="269" r:id="rId5"/>
    <p:sldId id="272" r:id="rId6"/>
    <p:sldId id="270" r:id="rId7"/>
    <p:sldId id="271" r:id="rId8"/>
    <p:sldId id="487" r:id="rId9"/>
    <p:sldId id="400" r:id="rId10"/>
    <p:sldId id="484" r:id="rId11"/>
    <p:sldId id="397" r:id="rId12"/>
    <p:sldId id="488" r:id="rId13"/>
    <p:sldId id="489" r:id="rId14"/>
    <p:sldId id="490" r:id="rId15"/>
    <p:sldId id="491" r:id="rId16"/>
    <p:sldId id="261" r:id="rId17"/>
    <p:sldId id="267" r:id="rId18"/>
    <p:sldId id="291" r:id="rId19"/>
    <p:sldId id="260" r:id="rId20"/>
    <p:sldId id="262" r:id="rId21"/>
    <p:sldId id="290" r:id="rId22"/>
    <p:sldId id="292" r:id="rId23"/>
    <p:sldId id="293" r:id="rId24"/>
    <p:sldId id="264" r:id="rId25"/>
    <p:sldId id="398" r:id="rId26"/>
    <p:sldId id="399" r:id="rId27"/>
    <p:sldId id="480" r:id="rId28"/>
    <p:sldId id="481" r:id="rId29"/>
    <p:sldId id="482" r:id="rId30"/>
    <p:sldId id="259" r:id="rId31"/>
    <p:sldId id="486" r:id="rId32"/>
    <p:sldId id="521" r:id="rId33"/>
    <p:sldId id="522" r:id="rId34"/>
    <p:sldId id="520" r:id="rId35"/>
    <p:sldId id="422" r:id="rId36"/>
    <p:sldId id="410" r:id="rId37"/>
    <p:sldId id="492" r:id="rId38"/>
    <p:sldId id="518" r:id="rId39"/>
    <p:sldId id="516" r:id="rId40"/>
    <p:sldId id="519"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2" autoAdjust="0"/>
    <p:restoredTop sz="94660"/>
  </p:normalViewPr>
  <p:slideViewPr>
    <p:cSldViewPr snapToGrid="0">
      <p:cViewPr varScale="1">
        <p:scale>
          <a:sx n="69" d="100"/>
          <a:sy n="69" d="100"/>
        </p:scale>
        <p:origin x="1000"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DEEDF8-AEA9-44F0-B184-FA5357AFDA0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s-MX"/>
        </a:p>
      </dgm:t>
    </dgm:pt>
    <dgm:pt modelId="{5B414D36-5468-4B7E-B634-616FCB9F0C60}">
      <dgm:prSet phldrT="[Texto]" custT="1"/>
      <dgm:spPr/>
      <dgm:t>
        <a:bodyPr/>
        <a:lstStyle/>
        <a:p>
          <a:r>
            <a:rPr lang="es-MX" sz="1800" dirty="0">
              <a:solidFill>
                <a:srgbClr val="FFFF00"/>
              </a:solidFill>
            </a:rPr>
            <a:t>Alternativas no paramétricas</a:t>
          </a:r>
        </a:p>
      </dgm:t>
    </dgm:pt>
    <dgm:pt modelId="{DDD2209A-BACB-4A8C-B502-F82BE4D00F64}" type="parTrans" cxnId="{729D0AE2-2841-4816-9B09-9568399B76BF}">
      <dgm:prSet/>
      <dgm:spPr/>
      <dgm:t>
        <a:bodyPr/>
        <a:lstStyle/>
        <a:p>
          <a:endParaRPr lang="es-MX"/>
        </a:p>
      </dgm:t>
    </dgm:pt>
    <dgm:pt modelId="{965AA4AB-A616-48BE-AF71-A979BDB72FBB}" type="sibTrans" cxnId="{729D0AE2-2841-4816-9B09-9568399B76BF}">
      <dgm:prSet/>
      <dgm:spPr/>
      <dgm:t>
        <a:bodyPr/>
        <a:lstStyle/>
        <a:p>
          <a:endParaRPr lang="es-MX"/>
        </a:p>
      </dgm:t>
    </dgm:pt>
    <dgm:pt modelId="{769BCD5A-31BC-41C5-96C8-AA62D382A040}">
      <dgm:prSet phldrT="[Texto]"/>
      <dgm:spPr/>
      <dgm:t>
        <a:bodyPr/>
        <a:lstStyle/>
        <a:p>
          <a:r>
            <a:rPr lang="es-MX" dirty="0">
              <a:solidFill>
                <a:srgbClr val="FFFF00"/>
              </a:solidFill>
            </a:rPr>
            <a:t>Aproximar a Homogeneidad de varianzas</a:t>
          </a:r>
        </a:p>
      </dgm:t>
    </dgm:pt>
    <dgm:pt modelId="{DD2B8420-1CD3-414F-9BA9-E19B71EE6F3F}" type="parTrans" cxnId="{EE829D1A-E01A-4042-BC42-1D010265370A}">
      <dgm:prSet/>
      <dgm:spPr/>
      <dgm:t>
        <a:bodyPr/>
        <a:lstStyle/>
        <a:p>
          <a:endParaRPr lang="es-MX"/>
        </a:p>
      </dgm:t>
    </dgm:pt>
    <dgm:pt modelId="{4FA38B92-DAD7-4733-A559-B2F8A3A93EC8}" type="sibTrans" cxnId="{EE829D1A-E01A-4042-BC42-1D010265370A}">
      <dgm:prSet/>
      <dgm:spPr/>
      <dgm:t>
        <a:bodyPr/>
        <a:lstStyle/>
        <a:p>
          <a:endParaRPr lang="es-MX"/>
        </a:p>
      </dgm:t>
    </dgm:pt>
    <dgm:pt modelId="{B295601B-9D6E-4466-BE30-FC7A9A5790DB}">
      <dgm:prSet phldrT="[Texto]"/>
      <dgm:spPr/>
      <dgm:t>
        <a:bodyPr/>
        <a:lstStyle/>
        <a:p>
          <a:r>
            <a:rPr lang="es-MX" dirty="0">
              <a:solidFill>
                <a:srgbClr val="FFFF00"/>
              </a:solidFill>
            </a:rPr>
            <a:t>Aproximar Distribución bajo  Ho </a:t>
          </a:r>
          <a:endParaRPr lang="es-MX" dirty="0">
            <a:solidFill>
              <a:srgbClr val="FF0000"/>
            </a:solidFill>
          </a:endParaRPr>
        </a:p>
      </dgm:t>
    </dgm:pt>
    <dgm:pt modelId="{BA193F76-A2C7-477F-92BB-4DFFD9F79DFA}" type="parTrans" cxnId="{22C774FC-B9E2-4DEF-BC9F-528E358B5CBE}">
      <dgm:prSet/>
      <dgm:spPr/>
      <dgm:t>
        <a:bodyPr/>
        <a:lstStyle/>
        <a:p>
          <a:endParaRPr lang="es-MX"/>
        </a:p>
      </dgm:t>
    </dgm:pt>
    <dgm:pt modelId="{85A634A5-DAA4-41AA-9FEB-9C01ED33F9FF}" type="sibTrans" cxnId="{22C774FC-B9E2-4DEF-BC9F-528E358B5CBE}">
      <dgm:prSet/>
      <dgm:spPr/>
      <dgm:t>
        <a:bodyPr/>
        <a:lstStyle/>
        <a:p>
          <a:endParaRPr lang="es-MX"/>
        </a:p>
      </dgm:t>
    </dgm:pt>
    <dgm:pt modelId="{C1B31E71-B91E-467E-8478-7C61904E315A}">
      <dgm:prSet phldrT="[Texto]"/>
      <dgm:spPr/>
      <dgm:t>
        <a:bodyPr/>
        <a:lstStyle/>
        <a:p>
          <a:r>
            <a:rPr lang="es-MX" dirty="0">
              <a:solidFill>
                <a:srgbClr val="FFFF00"/>
              </a:solidFill>
            </a:rPr>
            <a:t>Métodos basados en permutaciones</a:t>
          </a:r>
        </a:p>
      </dgm:t>
    </dgm:pt>
    <dgm:pt modelId="{54263EE8-7E88-4F41-B8AD-A28AC92FAE65}" type="parTrans" cxnId="{5C7CD228-88C9-4ECB-9772-DDBA99490C77}">
      <dgm:prSet/>
      <dgm:spPr/>
      <dgm:t>
        <a:bodyPr/>
        <a:lstStyle/>
        <a:p>
          <a:endParaRPr lang="es-MX"/>
        </a:p>
      </dgm:t>
    </dgm:pt>
    <dgm:pt modelId="{2D252420-224D-43D4-8825-F47C0C458008}" type="sibTrans" cxnId="{5C7CD228-88C9-4ECB-9772-DDBA99490C77}">
      <dgm:prSet/>
      <dgm:spPr/>
      <dgm:t>
        <a:bodyPr/>
        <a:lstStyle/>
        <a:p>
          <a:endParaRPr lang="es-MX"/>
        </a:p>
      </dgm:t>
    </dgm:pt>
    <dgm:pt modelId="{B56737F4-AA2D-46C9-B1B0-A986F3D70934}">
      <dgm:prSet/>
      <dgm:spPr/>
      <dgm:t>
        <a:bodyPr/>
        <a:lstStyle/>
        <a:p>
          <a:r>
            <a:rPr lang="es-MX" dirty="0">
              <a:solidFill>
                <a:srgbClr val="FFFF00"/>
              </a:solidFill>
            </a:rPr>
            <a:t>Métodos de distribución libre</a:t>
          </a:r>
        </a:p>
      </dgm:t>
    </dgm:pt>
    <dgm:pt modelId="{F84D854E-BFD9-435D-B179-8CE06D4F99B4}" type="parTrans" cxnId="{E190C2EC-C76B-4973-A1A9-2E13300FD58F}">
      <dgm:prSet/>
      <dgm:spPr/>
      <dgm:t>
        <a:bodyPr/>
        <a:lstStyle/>
        <a:p>
          <a:endParaRPr lang="es-MX"/>
        </a:p>
      </dgm:t>
    </dgm:pt>
    <dgm:pt modelId="{249FFBCC-2E2E-47AC-BCE3-6B3AC7EDECDB}" type="sibTrans" cxnId="{E190C2EC-C76B-4973-A1A9-2E13300FD58F}">
      <dgm:prSet/>
      <dgm:spPr/>
      <dgm:t>
        <a:bodyPr/>
        <a:lstStyle/>
        <a:p>
          <a:endParaRPr lang="es-MX"/>
        </a:p>
      </dgm:t>
    </dgm:pt>
    <dgm:pt modelId="{B1A02A4D-5A1D-4AEE-BD2B-355E3C89DD89}">
      <dgm:prSet/>
      <dgm:spPr/>
      <dgm:t>
        <a:bodyPr/>
        <a:lstStyle/>
        <a:p>
          <a:r>
            <a:rPr lang="es-MX" b="1" dirty="0">
              <a:solidFill>
                <a:srgbClr val="FFFF00"/>
              </a:solidFill>
            </a:rPr>
            <a:t>Distribución Verdadera</a:t>
          </a:r>
        </a:p>
      </dgm:t>
    </dgm:pt>
    <dgm:pt modelId="{106E9910-5377-42E8-AE76-D4C3CCF64C64}" type="parTrans" cxnId="{64CBC0EA-2E1D-41AC-AE5C-CF8032AE13A3}">
      <dgm:prSet/>
      <dgm:spPr/>
      <dgm:t>
        <a:bodyPr/>
        <a:lstStyle/>
        <a:p>
          <a:endParaRPr lang="es-MX"/>
        </a:p>
      </dgm:t>
    </dgm:pt>
    <dgm:pt modelId="{0660E12A-36E0-495E-86C3-580407532ED3}" type="sibTrans" cxnId="{64CBC0EA-2E1D-41AC-AE5C-CF8032AE13A3}">
      <dgm:prSet/>
      <dgm:spPr/>
      <dgm:t>
        <a:bodyPr/>
        <a:lstStyle/>
        <a:p>
          <a:endParaRPr lang="es-MX"/>
        </a:p>
      </dgm:t>
    </dgm:pt>
    <dgm:pt modelId="{CF66EF1A-A583-46C7-BD6E-6E7B798A2E57}" type="pres">
      <dgm:prSet presAssocID="{03DEEDF8-AEA9-44F0-B184-FA5357AFDA0B}" presName="hierChild1" presStyleCnt="0">
        <dgm:presLayoutVars>
          <dgm:orgChart val="1"/>
          <dgm:chPref val="1"/>
          <dgm:dir/>
          <dgm:animOne val="branch"/>
          <dgm:animLvl val="lvl"/>
          <dgm:resizeHandles/>
        </dgm:presLayoutVars>
      </dgm:prSet>
      <dgm:spPr/>
    </dgm:pt>
    <dgm:pt modelId="{62BECD9E-258E-4865-9A87-EAF44D05DBAC}" type="pres">
      <dgm:prSet presAssocID="{5B414D36-5468-4B7E-B634-616FCB9F0C60}" presName="hierRoot1" presStyleCnt="0">
        <dgm:presLayoutVars>
          <dgm:hierBranch val="init"/>
        </dgm:presLayoutVars>
      </dgm:prSet>
      <dgm:spPr/>
    </dgm:pt>
    <dgm:pt modelId="{C172C56E-2896-4880-91EE-C096DEDD1C05}" type="pres">
      <dgm:prSet presAssocID="{5B414D36-5468-4B7E-B634-616FCB9F0C60}" presName="rootComposite1" presStyleCnt="0"/>
      <dgm:spPr/>
    </dgm:pt>
    <dgm:pt modelId="{E4B49238-B408-4099-A4C5-371F0D83BFCD}" type="pres">
      <dgm:prSet presAssocID="{5B414D36-5468-4B7E-B634-616FCB9F0C60}" presName="rootText1" presStyleLbl="node0" presStyleIdx="0" presStyleCnt="1" custScaleX="128674" custScaleY="130161" custLinFactNeighborY="-755">
        <dgm:presLayoutVars>
          <dgm:chPref val="3"/>
        </dgm:presLayoutVars>
      </dgm:prSet>
      <dgm:spPr/>
    </dgm:pt>
    <dgm:pt modelId="{6A4CC7C0-77D6-42F6-A859-C9477A8026FB}" type="pres">
      <dgm:prSet presAssocID="{5B414D36-5468-4B7E-B634-616FCB9F0C60}" presName="rootConnector1" presStyleLbl="node1" presStyleIdx="0" presStyleCnt="0"/>
      <dgm:spPr/>
    </dgm:pt>
    <dgm:pt modelId="{ABAB50E2-142B-456C-A3B6-5EB8FD6D1A33}" type="pres">
      <dgm:prSet presAssocID="{5B414D36-5468-4B7E-B634-616FCB9F0C60}" presName="hierChild2" presStyleCnt="0"/>
      <dgm:spPr/>
    </dgm:pt>
    <dgm:pt modelId="{A6DA60E0-9AB8-428A-B050-29AE2790079C}" type="pres">
      <dgm:prSet presAssocID="{DD2B8420-1CD3-414F-9BA9-E19B71EE6F3F}" presName="Name37" presStyleLbl="parChTrans1D2" presStyleIdx="0" presStyleCnt="5"/>
      <dgm:spPr/>
    </dgm:pt>
    <dgm:pt modelId="{98485868-644C-4543-B2D1-891177601C10}" type="pres">
      <dgm:prSet presAssocID="{769BCD5A-31BC-41C5-96C8-AA62D382A040}" presName="hierRoot2" presStyleCnt="0">
        <dgm:presLayoutVars>
          <dgm:hierBranch val="init"/>
        </dgm:presLayoutVars>
      </dgm:prSet>
      <dgm:spPr/>
    </dgm:pt>
    <dgm:pt modelId="{4724CB7D-5587-4A07-B170-24515B3AB8BA}" type="pres">
      <dgm:prSet presAssocID="{769BCD5A-31BC-41C5-96C8-AA62D382A040}" presName="rootComposite" presStyleCnt="0"/>
      <dgm:spPr/>
    </dgm:pt>
    <dgm:pt modelId="{9C912CCF-8354-4E4D-B09E-A3B70B3473E9}" type="pres">
      <dgm:prSet presAssocID="{769BCD5A-31BC-41C5-96C8-AA62D382A040}" presName="rootText" presStyleLbl="node2" presStyleIdx="0" presStyleCnt="5">
        <dgm:presLayoutVars>
          <dgm:chPref val="3"/>
        </dgm:presLayoutVars>
      </dgm:prSet>
      <dgm:spPr/>
    </dgm:pt>
    <dgm:pt modelId="{96DDE983-E5C3-45CB-8FD3-5457EE93FFF6}" type="pres">
      <dgm:prSet presAssocID="{769BCD5A-31BC-41C5-96C8-AA62D382A040}" presName="rootConnector" presStyleLbl="node2" presStyleIdx="0" presStyleCnt="5"/>
      <dgm:spPr/>
    </dgm:pt>
    <dgm:pt modelId="{F60FE479-4468-4EF8-9AE6-A80E538E130C}" type="pres">
      <dgm:prSet presAssocID="{769BCD5A-31BC-41C5-96C8-AA62D382A040}" presName="hierChild4" presStyleCnt="0"/>
      <dgm:spPr/>
    </dgm:pt>
    <dgm:pt modelId="{AC671C3B-BB8C-430E-B547-EEE83907D2B6}" type="pres">
      <dgm:prSet presAssocID="{769BCD5A-31BC-41C5-96C8-AA62D382A040}" presName="hierChild5" presStyleCnt="0"/>
      <dgm:spPr/>
    </dgm:pt>
    <dgm:pt modelId="{087CFE68-3A1C-4043-9A9E-8330AAF1FAE3}" type="pres">
      <dgm:prSet presAssocID="{BA193F76-A2C7-477F-92BB-4DFFD9F79DFA}" presName="Name37" presStyleLbl="parChTrans1D2" presStyleIdx="1" presStyleCnt="5"/>
      <dgm:spPr/>
    </dgm:pt>
    <dgm:pt modelId="{B9BFC99E-D1DD-4106-BF3B-0427F31DEA7B}" type="pres">
      <dgm:prSet presAssocID="{B295601B-9D6E-4466-BE30-FC7A9A5790DB}" presName="hierRoot2" presStyleCnt="0">
        <dgm:presLayoutVars>
          <dgm:hierBranch val="init"/>
        </dgm:presLayoutVars>
      </dgm:prSet>
      <dgm:spPr/>
    </dgm:pt>
    <dgm:pt modelId="{C64D6C0E-27B2-4E0F-BA02-15BB497E6BFC}" type="pres">
      <dgm:prSet presAssocID="{B295601B-9D6E-4466-BE30-FC7A9A5790DB}" presName="rootComposite" presStyleCnt="0"/>
      <dgm:spPr/>
    </dgm:pt>
    <dgm:pt modelId="{CE0FD381-0372-4EB5-970E-CA42E9149035}" type="pres">
      <dgm:prSet presAssocID="{B295601B-9D6E-4466-BE30-FC7A9A5790DB}" presName="rootText" presStyleLbl="node2" presStyleIdx="1" presStyleCnt="5">
        <dgm:presLayoutVars>
          <dgm:chPref val="3"/>
        </dgm:presLayoutVars>
      </dgm:prSet>
      <dgm:spPr/>
    </dgm:pt>
    <dgm:pt modelId="{AEE79BE6-F2D5-42AC-AF79-DA7DD2F6A018}" type="pres">
      <dgm:prSet presAssocID="{B295601B-9D6E-4466-BE30-FC7A9A5790DB}" presName="rootConnector" presStyleLbl="node2" presStyleIdx="1" presStyleCnt="5"/>
      <dgm:spPr/>
    </dgm:pt>
    <dgm:pt modelId="{FE995D5B-0445-4918-A2F7-3D6F1B066489}" type="pres">
      <dgm:prSet presAssocID="{B295601B-9D6E-4466-BE30-FC7A9A5790DB}" presName="hierChild4" presStyleCnt="0"/>
      <dgm:spPr/>
    </dgm:pt>
    <dgm:pt modelId="{E14D0C97-5652-46E2-87B4-6DFF81CEBDB3}" type="pres">
      <dgm:prSet presAssocID="{B295601B-9D6E-4466-BE30-FC7A9A5790DB}" presName="hierChild5" presStyleCnt="0"/>
      <dgm:spPr/>
    </dgm:pt>
    <dgm:pt modelId="{5E558B55-B14B-4B1D-B0E2-65771AE55874}" type="pres">
      <dgm:prSet presAssocID="{54263EE8-7E88-4F41-B8AD-A28AC92FAE65}" presName="Name37" presStyleLbl="parChTrans1D2" presStyleIdx="2" presStyleCnt="5"/>
      <dgm:spPr/>
    </dgm:pt>
    <dgm:pt modelId="{A3B90FA1-70E0-4C8B-A6E9-E26CD013294E}" type="pres">
      <dgm:prSet presAssocID="{C1B31E71-B91E-467E-8478-7C61904E315A}" presName="hierRoot2" presStyleCnt="0">
        <dgm:presLayoutVars>
          <dgm:hierBranch val="init"/>
        </dgm:presLayoutVars>
      </dgm:prSet>
      <dgm:spPr/>
    </dgm:pt>
    <dgm:pt modelId="{49D35DB1-984B-4954-BE16-5F45F9A28C1F}" type="pres">
      <dgm:prSet presAssocID="{C1B31E71-B91E-467E-8478-7C61904E315A}" presName="rootComposite" presStyleCnt="0"/>
      <dgm:spPr/>
    </dgm:pt>
    <dgm:pt modelId="{77EE35ED-E875-4A11-BD73-5E9452F2FA9C}" type="pres">
      <dgm:prSet presAssocID="{C1B31E71-B91E-467E-8478-7C61904E315A}" presName="rootText" presStyleLbl="node2" presStyleIdx="2" presStyleCnt="5">
        <dgm:presLayoutVars>
          <dgm:chPref val="3"/>
        </dgm:presLayoutVars>
      </dgm:prSet>
      <dgm:spPr/>
    </dgm:pt>
    <dgm:pt modelId="{0A9BD523-1C75-47AD-9189-E6D42FC15E17}" type="pres">
      <dgm:prSet presAssocID="{C1B31E71-B91E-467E-8478-7C61904E315A}" presName="rootConnector" presStyleLbl="node2" presStyleIdx="2" presStyleCnt="5"/>
      <dgm:spPr/>
    </dgm:pt>
    <dgm:pt modelId="{6EE102E8-7E77-4DD1-A920-252CA810B9AB}" type="pres">
      <dgm:prSet presAssocID="{C1B31E71-B91E-467E-8478-7C61904E315A}" presName="hierChild4" presStyleCnt="0"/>
      <dgm:spPr/>
    </dgm:pt>
    <dgm:pt modelId="{5B527AE9-DC5A-4213-8A07-6488A9BFBF16}" type="pres">
      <dgm:prSet presAssocID="{C1B31E71-B91E-467E-8478-7C61904E315A}" presName="hierChild5" presStyleCnt="0"/>
      <dgm:spPr/>
    </dgm:pt>
    <dgm:pt modelId="{20D5CB5A-75A4-4A1F-8098-8784C7C353BB}" type="pres">
      <dgm:prSet presAssocID="{F84D854E-BFD9-435D-B179-8CE06D4F99B4}" presName="Name37" presStyleLbl="parChTrans1D2" presStyleIdx="3" presStyleCnt="5"/>
      <dgm:spPr/>
    </dgm:pt>
    <dgm:pt modelId="{4A2A5538-EBED-4A22-9777-73C74B1D8D03}" type="pres">
      <dgm:prSet presAssocID="{B56737F4-AA2D-46C9-B1B0-A986F3D70934}" presName="hierRoot2" presStyleCnt="0">
        <dgm:presLayoutVars>
          <dgm:hierBranch val="init"/>
        </dgm:presLayoutVars>
      </dgm:prSet>
      <dgm:spPr/>
    </dgm:pt>
    <dgm:pt modelId="{EB9D3FE8-2DCA-4CBB-BA2C-3CA5ADF21534}" type="pres">
      <dgm:prSet presAssocID="{B56737F4-AA2D-46C9-B1B0-A986F3D70934}" presName="rootComposite" presStyleCnt="0"/>
      <dgm:spPr/>
    </dgm:pt>
    <dgm:pt modelId="{02DE4D6B-E42B-4EA6-967A-42954A2B5B4D}" type="pres">
      <dgm:prSet presAssocID="{B56737F4-AA2D-46C9-B1B0-A986F3D70934}" presName="rootText" presStyleLbl="node2" presStyleIdx="3" presStyleCnt="5">
        <dgm:presLayoutVars>
          <dgm:chPref val="3"/>
        </dgm:presLayoutVars>
      </dgm:prSet>
      <dgm:spPr/>
    </dgm:pt>
    <dgm:pt modelId="{93E606E4-BF4D-4C1B-AE95-FDD6D7104ABE}" type="pres">
      <dgm:prSet presAssocID="{B56737F4-AA2D-46C9-B1B0-A986F3D70934}" presName="rootConnector" presStyleLbl="node2" presStyleIdx="3" presStyleCnt="5"/>
      <dgm:spPr/>
    </dgm:pt>
    <dgm:pt modelId="{133F6916-12EF-4ED8-85D4-AA598C472B3A}" type="pres">
      <dgm:prSet presAssocID="{B56737F4-AA2D-46C9-B1B0-A986F3D70934}" presName="hierChild4" presStyleCnt="0"/>
      <dgm:spPr/>
    </dgm:pt>
    <dgm:pt modelId="{B1C55B41-45E8-4BE3-B2D1-3757EEEACE64}" type="pres">
      <dgm:prSet presAssocID="{B56737F4-AA2D-46C9-B1B0-A986F3D70934}" presName="hierChild5" presStyleCnt="0"/>
      <dgm:spPr/>
    </dgm:pt>
    <dgm:pt modelId="{A68659E0-CECB-46AD-8DC8-F22E23533D9B}" type="pres">
      <dgm:prSet presAssocID="{106E9910-5377-42E8-AE76-D4C3CCF64C64}" presName="Name37" presStyleLbl="parChTrans1D2" presStyleIdx="4" presStyleCnt="5"/>
      <dgm:spPr/>
    </dgm:pt>
    <dgm:pt modelId="{5E12113A-C1F5-41C4-99D2-1B80A025FBBE}" type="pres">
      <dgm:prSet presAssocID="{B1A02A4D-5A1D-4AEE-BD2B-355E3C89DD89}" presName="hierRoot2" presStyleCnt="0">
        <dgm:presLayoutVars>
          <dgm:hierBranch val="init"/>
        </dgm:presLayoutVars>
      </dgm:prSet>
      <dgm:spPr/>
    </dgm:pt>
    <dgm:pt modelId="{E80C6A8C-1E92-4BAC-9397-73C3FAE4ECAA}" type="pres">
      <dgm:prSet presAssocID="{B1A02A4D-5A1D-4AEE-BD2B-355E3C89DD89}" presName="rootComposite" presStyleCnt="0"/>
      <dgm:spPr/>
    </dgm:pt>
    <dgm:pt modelId="{44157D6F-898B-4193-86BF-C84B4ED6273B}" type="pres">
      <dgm:prSet presAssocID="{B1A02A4D-5A1D-4AEE-BD2B-355E3C89DD89}" presName="rootText" presStyleLbl="node2" presStyleIdx="4" presStyleCnt="5">
        <dgm:presLayoutVars>
          <dgm:chPref val="3"/>
        </dgm:presLayoutVars>
      </dgm:prSet>
      <dgm:spPr/>
    </dgm:pt>
    <dgm:pt modelId="{D91D3556-7149-4A02-B6A9-12AA976F9AE9}" type="pres">
      <dgm:prSet presAssocID="{B1A02A4D-5A1D-4AEE-BD2B-355E3C89DD89}" presName="rootConnector" presStyleLbl="node2" presStyleIdx="4" presStyleCnt="5"/>
      <dgm:spPr/>
    </dgm:pt>
    <dgm:pt modelId="{6692CABB-D53D-46C7-83DF-BFC3ECD85D55}" type="pres">
      <dgm:prSet presAssocID="{B1A02A4D-5A1D-4AEE-BD2B-355E3C89DD89}" presName="hierChild4" presStyleCnt="0"/>
      <dgm:spPr/>
    </dgm:pt>
    <dgm:pt modelId="{79FB61E7-040D-4EBD-9BFF-71233E86BEB2}" type="pres">
      <dgm:prSet presAssocID="{B1A02A4D-5A1D-4AEE-BD2B-355E3C89DD89}" presName="hierChild5" presStyleCnt="0"/>
      <dgm:spPr/>
    </dgm:pt>
    <dgm:pt modelId="{C9E2497B-A1F2-4C51-8D2F-A952256D37C8}" type="pres">
      <dgm:prSet presAssocID="{5B414D36-5468-4B7E-B634-616FCB9F0C60}" presName="hierChild3" presStyleCnt="0"/>
      <dgm:spPr/>
    </dgm:pt>
  </dgm:ptLst>
  <dgm:cxnLst>
    <dgm:cxn modelId="{825EB101-976A-427D-95AA-8B5794E16EFD}" type="presOf" srcId="{769BCD5A-31BC-41C5-96C8-AA62D382A040}" destId="{9C912CCF-8354-4E4D-B09E-A3B70B3473E9}" srcOrd="0" destOrd="0" presId="urn:microsoft.com/office/officeart/2005/8/layout/orgChart1"/>
    <dgm:cxn modelId="{EE829D1A-E01A-4042-BC42-1D010265370A}" srcId="{5B414D36-5468-4B7E-B634-616FCB9F0C60}" destId="{769BCD5A-31BC-41C5-96C8-AA62D382A040}" srcOrd="0" destOrd="0" parTransId="{DD2B8420-1CD3-414F-9BA9-E19B71EE6F3F}" sibTransId="{4FA38B92-DAD7-4733-A559-B2F8A3A93EC8}"/>
    <dgm:cxn modelId="{E3DEF91F-4A42-4513-81ED-1E4D577A117F}" type="presOf" srcId="{B295601B-9D6E-4466-BE30-FC7A9A5790DB}" destId="{CE0FD381-0372-4EB5-970E-CA42E9149035}" srcOrd="0" destOrd="0" presId="urn:microsoft.com/office/officeart/2005/8/layout/orgChart1"/>
    <dgm:cxn modelId="{5C7CD228-88C9-4ECB-9772-DDBA99490C77}" srcId="{5B414D36-5468-4B7E-B634-616FCB9F0C60}" destId="{C1B31E71-B91E-467E-8478-7C61904E315A}" srcOrd="2" destOrd="0" parTransId="{54263EE8-7E88-4F41-B8AD-A28AC92FAE65}" sibTransId="{2D252420-224D-43D4-8825-F47C0C458008}"/>
    <dgm:cxn modelId="{AAD4ED48-2EB4-4780-8C68-D1B25DD7D406}" type="presOf" srcId="{B1A02A4D-5A1D-4AEE-BD2B-355E3C89DD89}" destId="{D91D3556-7149-4A02-B6A9-12AA976F9AE9}" srcOrd="1" destOrd="0" presId="urn:microsoft.com/office/officeart/2005/8/layout/orgChart1"/>
    <dgm:cxn modelId="{ED49126C-67EE-4278-827E-F162A55C6580}" type="presOf" srcId="{B295601B-9D6E-4466-BE30-FC7A9A5790DB}" destId="{AEE79BE6-F2D5-42AC-AF79-DA7DD2F6A018}" srcOrd="1" destOrd="0" presId="urn:microsoft.com/office/officeart/2005/8/layout/orgChart1"/>
    <dgm:cxn modelId="{9864B74D-10BA-4CB0-BFD3-540BDCF8029A}" type="presOf" srcId="{C1B31E71-B91E-467E-8478-7C61904E315A}" destId="{0A9BD523-1C75-47AD-9189-E6D42FC15E17}" srcOrd="1" destOrd="0" presId="urn:microsoft.com/office/officeart/2005/8/layout/orgChart1"/>
    <dgm:cxn modelId="{66E66D4F-5D07-4A02-A915-15A681F67FC2}" type="presOf" srcId="{BA193F76-A2C7-477F-92BB-4DFFD9F79DFA}" destId="{087CFE68-3A1C-4043-9A9E-8330AAF1FAE3}" srcOrd="0" destOrd="0" presId="urn:microsoft.com/office/officeart/2005/8/layout/orgChart1"/>
    <dgm:cxn modelId="{B9A69952-1F85-4258-A0B4-8EA64A76F0DF}" type="presOf" srcId="{B56737F4-AA2D-46C9-B1B0-A986F3D70934}" destId="{02DE4D6B-E42B-4EA6-967A-42954A2B5B4D}" srcOrd="0" destOrd="0" presId="urn:microsoft.com/office/officeart/2005/8/layout/orgChart1"/>
    <dgm:cxn modelId="{89020F75-8AAA-465D-AD6A-B216AA983038}" type="presOf" srcId="{5B414D36-5468-4B7E-B634-616FCB9F0C60}" destId="{6A4CC7C0-77D6-42F6-A859-C9477A8026FB}" srcOrd="1" destOrd="0" presId="urn:microsoft.com/office/officeart/2005/8/layout/orgChart1"/>
    <dgm:cxn modelId="{12C83B75-4413-40CD-8C0F-2D8522904988}" type="presOf" srcId="{106E9910-5377-42E8-AE76-D4C3CCF64C64}" destId="{A68659E0-CECB-46AD-8DC8-F22E23533D9B}" srcOrd="0" destOrd="0" presId="urn:microsoft.com/office/officeart/2005/8/layout/orgChart1"/>
    <dgm:cxn modelId="{2DB4A379-18F7-4263-9AA3-9FF75765FC8E}" type="presOf" srcId="{B56737F4-AA2D-46C9-B1B0-A986F3D70934}" destId="{93E606E4-BF4D-4C1B-AE95-FDD6D7104ABE}" srcOrd="1" destOrd="0" presId="urn:microsoft.com/office/officeart/2005/8/layout/orgChart1"/>
    <dgm:cxn modelId="{075E8F8F-EB68-4BD5-9546-DAD28C1066BE}" type="presOf" srcId="{5B414D36-5468-4B7E-B634-616FCB9F0C60}" destId="{E4B49238-B408-4099-A4C5-371F0D83BFCD}" srcOrd="0" destOrd="0" presId="urn:microsoft.com/office/officeart/2005/8/layout/orgChart1"/>
    <dgm:cxn modelId="{86F08293-A358-431D-8D1A-18C8A294F35E}" type="presOf" srcId="{C1B31E71-B91E-467E-8478-7C61904E315A}" destId="{77EE35ED-E875-4A11-BD73-5E9452F2FA9C}" srcOrd="0" destOrd="0" presId="urn:microsoft.com/office/officeart/2005/8/layout/orgChart1"/>
    <dgm:cxn modelId="{2157E593-038E-452B-88E7-8C11D750BB47}" type="presOf" srcId="{03DEEDF8-AEA9-44F0-B184-FA5357AFDA0B}" destId="{CF66EF1A-A583-46C7-BD6E-6E7B798A2E57}" srcOrd="0" destOrd="0" presId="urn:microsoft.com/office/officeart/2005/8/layout/orgChart1"/>
    <dgm:cxn modelId="{7ED02DA1-4692-4650-97CF-C4530CFAFA0D}" type="presOf" srcId="{769BCD5A-31BC-41C5-96C8-AA62D382A040}" destId="{96DDE983-E5C3-45CB-8FD3-5457EE93FFF6}" srcOrd="1" destOrd="0" presId="urn:microsoft.com/office/officeart/2005/8/layout/orgChart1"/>
    <dgm:cxn modelId="{347B27B4-4938-4579-8422-329BEE9440F8}" type="presOf" srcId="{B1A02A4D-5A1D-4AEE-BD2B-355E3C89DD89}" destId="{44157D6F-898B-4193-86BF-C84B4ED6273B}" srcOrd="0" destOrd="0" presId="urn:microsoft.com/office/officeart/2005/8/layout/orgChart1"/>
    <dgm:cxn modelId="{343B8EC0-8C07-4C12-AFEF-2691BC199CBE}" type="presOf" srcId="{54263EE8-7E88-4F41-B8AD-A28AC92FAE65}" destId="{5E558B55-B14B-4B1D-B0E2-65771AE55874}" srcOrd="0" destOrd="0" presId="urn:microsoft.com/office/officeart/2005/8/layout/orgChart1"/>
    <dgm:cxn modelId="{E58D87C8-024B-4DC5-A4AC-14174A4DA39D}" type="presOf" srcId="{DD2B8420-1CD3-414F-9BA9-E19B71EE6F3F}" destId="{A6DA60E0-9AB8-428A-B050-29AE2790079C}" srcOrd="0" destOrd="0" presId="urn:microsoft.com/office/officeart/2005/8/layout/orgChart1"/>
    <dgm:cxn modelId="{729D0AE2-2841-4816-9B09-9568399B76BF}" srcId="{03DEEDF8-AEA9-44F0-B184-FA5357AFDA0B}" destId="{5B414D36-5468-4B7E-B634-616FCB9F0C60}" srcOrd="0" destOrd="0" parTransId="{DDD2209A-BACB-4A8C-B502-F82BE4D00F64}" sibTransId="{965AA4AB-A616-48BE-AF71-A979BDB72FBB}"/>
    <dgm:cxn modelId="{3840B8E9-1562-4819-8CF1-40B79DD7C452}" type="presOf" srcId="{F84D854E-BFD9-435D-B179-8CE06D4F99B4}" destId="{20D5CB5A-75A4-4A1F-8098-8784C7C353BB}" srcOrd="0" destOrd="0" presId="urn:microsoft.com/office/officeart/2005/8/layout/orgChart1"/>
    <dgm:cxn modelId="{64CBC0EA-2E1D-41AC-AE5C-CF8032AE13A3}" srcId="{5B414D36-5468-4B7E-B634-616FCB9F0C60}" destId="{B1A02A4D-5A1D-4AEE-BD2B-355E3C89DD89}" srcOrd="4" destOrd="0" parTransId="{106E9910-5377-42E8-AE76-D4C3CCF64C64}" sibTransId="{0660E12A-36E0-495E-86C3-580407532ED3}"/>
    <dgm:cxn modelId="{E190C2EC-C76B-4973-A1A9-2E13300FD58F}" srcId="{5B414D36-5468-4B7E-B634-616FCB9F0C60}" destId="{B56737F4-AA2D-46C9-B1B0-A986F3D70934}" srcOrd="3" destOrd="0" parTransId="{F84D854E-BFD9-435D-B179-8CE06D4F99B4}" sibTransId="{249FFBCC-2E2E-47AC-BCE3-6B3AC7EDECDB}"/>
    <dgm:cxn modelId="{22C774FC-B9E2-4DEF-BC9F-528E358B5CBE}" srcId="{5B414D36-5468-4B7E-B634-616FCB9F0C60}" destId="{B295601B-9D6E-4466-BE30-FC7A9A5790DB}" srcOrd="1" destOrd="0" parTransId="{BA193F76-A2C7-477F-92BB-4DFFD9F79DFA}" sibTransId="{85A634A5-DAA4-41AA-9FEB-9C01ED33F9FF}"/>
    <dgm:cxn modelId="{096D26C5-854C-4571-9E86-12CE9C3D79AB}" type="presParOf" srcId="{CF66EF1A-A583-46C7-BD6E-6E7B798A2E57}" destId="{62BECD9E-258E-4865-9A87-EAF44D05DBAC}" srcOrd="0" destOrd="0" presId="urn:microsoft.com/office/officeart/2005/8/layout/orgChart1"/>
    <dgm:cxn modelId="{7F0AE187-F83E-48A4-B693-A66DA53B555C}" type="presParOf" srcId="{62BECD9E-258E-4865-9A87-EAF44D05DBAC}" destId="{C172C56E-2896-4880-91EE-C096DEDD1C05}" srcOrd="0" destOrd="0" presId="urn:microsoft.com/office/officeart/2005/8/layout/orgChart1"/>
    <dgm:cxn modelId="{E8932D11-6BAA-4D1C-AD71-4E15BB67C936}" type="presParOf" srcId="{C172C56E-2896-4880-91EE-C096DEDD1C05}" destId="{E4B49238-B408-4099-A4C5-371F0D83BFCD}" srcOrd="0" destOrd="0" presId="urn:microsoft.com/office/officeart/2005/8/layout/orgChart1"/>
    <dgm:cxn modelId="{5D10C14A-BB8A-47F4-A2FD-5A2A6A72C075}" type="presParOf" srcId="{C172C56E-2896-4880-91EE-C096DEDD1C05}" destId="{6A4CC7C0-77D6-42F6-A859-C9477A8026FB}" srcOrd="1" destOrd="0" presId="urn:microsoft.com/office/officeart/2005/8/layout/orgChart1"/>
    <dgm:cxn modelId="{31DA4CC9-F9A4-4659-9A51-14354C7047D0}" type="presParOf" srcId="{62BECD9E-258E-4865-9A87-EAF44D05DBAC}" destId="{ABAB50E2-142B-456C-A3B6-5EB8FD6D1A33}" srcOrd="1" destOrd="0" presId="urn:microsoft.com/office/officeart/2005/8/layout/orgChart1"/>
    <dgm:cxn modelId="{681CBF11-D003-4C5F-A182-4B979DE2B045}" type="presParOf" srcId="{ABAB50E2-142B-456C-A3B6-5EB8FD6D1A33}" destId="{A6DA60E0-9AB8-428A-B050-29AE2790079C}" srcOrd="0" destOrd="0" presId="urn:microsoft.com/office/officeart/2005/8/layout/orgChart1"/>
    <dgm:cxn modelId="{8721E602-74FB-4B59-A6E9-278EA83F14B3}" type="presParOf" srcId="{ABAB50E2-142B-456C-A3B6-5EB8FD6D1A33}" destId="{98485868-644C-4543-B2D1-891177601C10}" srcOrd="1" destOrd="0" presId="urn:microsoft.com/office/officeart/2005/8/layout/orgChart1"/>
    <dgm:cxn modelId="{A83B2AB6-8D3E-486B-84CE-877C17E3E0EB}" type="presParOf" srcId="{98485868-644C-4543-B2D1-891177601C10}" destId="{4724CB7D-5587-4A07-B170-24515B3AB8BA}" srcOrd="0" destOrd="0" presId="urn:microsoft.com/office/officeart/2005/8/layout/orgChart1"/>
    <dgm:cxn modelId="{FA07A201-DCEC-43E5-AA31-CE40F55D08C6}" type="presParOf" srcId="{4724CB7D-5587-4A07-B170-24515B3AB8BA}" destId="{9C912CCF-8354-4E4D-B09E-A3B70B3473E9}" srcOrd="0" destOrd="0" presId="urn:microsoft.com/office/officeart/2005/8/layout/orgChart1"/>
    <dgm:cxn modelId="{45985456-19DF-44B2-930D-18DEADDC78C4}" type="presParOf" srcId="{4724CB7D-5587-4A07-B170-24515B3AB8BA}" destId="{96DDE983-E5C3-45CB-8FD3-5457EE93FFF6}" srcOrd="1" destOrd="0" presId="urn:microsoft.com/office/officeart/2005/8/layout/orgChart1"/>
    <dgm:cxn modelId="{53C50527-6479-4BB4-B6DD-982A48FA0D9D}" type="presParOf" srcId="{98485868-644C-4543-B2D1-891177601C10}" destId="{F60FE479-4468-4EF8-9AE6-A80E538E130C}" srcOrd="1" destOrd="0" presId="urn:microsoft.com/office/officeart/2005/8/layout/orgChart1"/>
    <dgm:cxn modelId="{4F49828C-A9BC-4B01-AE36-AEBA4879C878}" type="presParOf" srcId="{98485868-644C-4543-B2D1-891177601C10}" destId="{AC671C3B-BB8C-430E-B547-EEE83907D2B6}" srcOrd="2" destOrd="0" presId="urn:microsoft.com/office/officeart/2005/8/layout/orgChart1"/>
    <dgm:cxn modelId="{E1269D91-FE49-4C55-B7E8-2DFB1578BA19}" type="presParOf" srcId="{ABAB50E2-142B-456C-A3B6-5EB8FD6D1A33}" destId="{087CFE68-3A1C-4043-9A9E-8330AAF1FAE3}" srcOrd="2" destOrd="0" presId="urn:microsoft.com/office/officeart/2005/8/layout/orgChart1"/>
    <dgm:cxn modelId="{4E03D829-CDF7-48E8-850A-9B01D29B776E}" type="presParOf" srcId="{ABAB50E2-142B-456C-A3B6-5EB8FD6D1A33}" destId="{B9BFC99E-D1DD-4106-BF3B-0427F31DEA7B}" srcOrd="3" destOrd="0" presId="urn:microsoft.com/office/officeart/2005/8/layout/orgChart1"/>
    <dgm:cxn modelId="{350EAF96-C43E-4C15-864D-2EDA2EEA2D31}" type="presParOf" srcId="{B9BFC99E-D1DD-4106-BF3B-0427F31DEA7B}" destId="{C64D6C0E-27B2-4E0F-BA02-15BB497E6BFC}" srcOrd="0" destOrd="0" presId="urn:microsoft.com/office/officeart/2005/8/layout/orgChart1"/>
    <dgm:cxn modelId="{F00659F6-191E-43CD-935D-E4AD50154945}" type="presParOf" srcId="{C64D6C0E-27B2-4E0F-BA02-15BB497E6BFC}" destId="{CE0FD381-0372-4EB5-970E-CA42E9149035}" srcOrd="0" destOrd="0" presId="urn:microsoft.com/office/officeart/2005/8/layout/orgChart1"/>
    <dgm:cxn modelId="{9FF6344F-42FE-40A1-9F61-B96472122774}" type="presParOf" srcId="{C64D6C0E-27B2-4E0F-BA02-15BB497E6BFC}" destId="{AEE79BE6-F2D5-42AC-AF79-DA7DD2F6A018}" srcOrd="1" destOrd="0" presId="urn:microsoft.com/office/officeart/2005/8/layout/orgChart1"/>
    <dgm:cxn modelId="{CF6D7C43-BA8B-457A-A64E-425A137F03BF}" type="presParOf" srcId="{B9BFC99E-D1DD-4106-BF3B-0427F31DEA7B}" destId="{FE995D5B-0445-4918-A2F7-3D6F1B066489}" srcOrd="1" destOrd="0" presId="urn:microsoft.com/office/officeart/2005/8/layout/orgChart1"/>
    <dgm:cxn modelId="{30F598C2-6A6A-4108-8FAF-3BDB5471DC2B}" type="presParOf" srcId="{B9BFC99E-D1DD-4106-BF3B-0427F31DEA7B}" destId="{E14D0C97-5652-46E2-87B4-6DFF81CEBDB3}" srcOrd="2" destOrd="0" presId="urn:microsoft.com/office/officeart/2005/8/layout/orgChart1"/>
    <dgm:cxn modelId="{FDF9ABD8-3690-473D-A5C8-D8EC73372050}" type="presParOf" srcId="{ABAB50E2-142B-456C-A3B6-5EB8FD6D1A33}" destId="{5E558B55-B14B-4B1D-B0E2-65771AE55874}" srcOrd="4" destOrd="0" presId="urn:microsoft.com/office/officeart/2005/8/layout/orgChart1"/>
    <dgm:cxn modelId="{D55EC9A2-FF54-428E-A89E-36902B6954FB}" type="presParOf" srcId="{ABAB50E2-142B-456C-A3B6-5EB8FD6D1A33}" destId="{A3B90FA1-70E0-4C8B-A6E9-E26CD013294E}" srcOrd="5" destOrd="0" presId="urn:microsoft.com/office/officeart/2005/8/layout/orgChart1"/>
    <dgm:cxn modelId="{2C31DC0D-14EB-4774-B580-83E5B55B3C98}" type="presParOf" srcId="{A3B90FA1-70E0-4C8B-A6E9-E26CD013294E}" destId="{49D35DB1-984B-4954-BE16-5F45F9A28C1F}" srcOrd="0" destOrd="0" presId="urn:microsoft.com/office/officeart/2005/8/layout/orgChart1"/>
    <dgm:cxn modelId="{BB29587C-D1C6-4581-A3EE-7B7CDFAC63F4}" type="presParOf" srcId="{49D35DB1-984B-4954-BE16-5F45F9A28C1F}" destId="{77EE35ED-E875-4A11-BD73-5E9452F2FA9C}" srcOrd="0" destOrd="0" presId="urn:microsoft.com/office/officeart/2005/8/layout/orgChart1"/>
    <dgm:cxn modelId="{3FD02E19-7C03-4EA9-8779-9059EA57B528}" type="presParOf" srcId="{49D35DB1-984B-4954-BE16-5F45F9A28C1F}" destId="{0A9BD523-1C75-47AD-9189-E6D42FC15E17}" srcOrd="1" destOrd="0" presId="urn:microsoft.com/office/officeart/2005/8/layout/orgChart1"/>
    <dgm:cxn modelId="{54DF7912-097F-4F39-963B-973943343B52}" type="presParOf" srcId="{A3B90FA1-70E0-4C8B-A6E9-E26CD013294E}" destId="{6EE102E8-7E77-4DD1-A920-252CA810B9AB}" srcOrd="1" destOrd="0" presId="urn:microsoft.com/office/officeart/2005/8/layout/orgChart1"/>
    <dgm:cxn modelId="{ED573E0C-E927-412B-9D33-9F33975B4192}" type="presParOf" srcId="{A3B90FA1-70E0-4C8B-A6E9-E26CD013294E}" destId="{5B527AE9-DC5A-4213-8A07-6488A9BFBF16}" srcOrd="2" destOrd="0" presId="urn:microsoft.com/office/officeart/2005/8/layout/orgChart1"/>
    <dgm:cxn modelId="{3FD50943-728F-4838-8203-993112E4CBD2}" type="presParOf" srcId="{ABAB50E2-142B-456C-A3B6-5EB8FD6D1A33}" destId="{20D5CB5A-75A4-4A1F-8098-8784C7C353BB}" srcOrd="6" destOrd="0" presId="urn:microsoft.com/office/officeart/2005/8/layout/orgChart1"/>
    <dgm:cxn modelId="{C7996091-FEA0-4C4C-BA65-CA225B1CB3FE}" type="presParOf" srcId="{ABAB50E2-142B-456C-A3B6-5EB8FD6D1A33}" destId="{4A2A5538-EBED-4A22-9777-73C74B1D8D03}" srcOrd="7" destOrd="0" presId="urn:microsoft.com/office/officeart/2005/8/layout/orgChart1"/>
    <dgm:cxn modelId="{D06F171E-994D-43FB-9FA2-E25DB4E601E3}" type="presParOf" srcId="{4A2A5538-EBED-4A22-9777-73C74B1D8D03}" destId="{EB9D3FE8-2DCA-4CBB-BA2C-3CA5ADF21534}" srcOrd="0" destOrd="0" presId="urn:microsoft.com/office/officeart/2005/8/layout/orgChart1"/>
    <dgm:cxn modelId="{8B2B5B91-1A22-4EAD-B6A0-A23FAEA9D7A2}" type="presParOf" srcId="{EB9D3FE8-2DCA-4CBB-BA2C-3CA5ADF21534}" destId="{02DE4D6B-E42B-4EA6-967A-42954A2B5B4D}" srcOrd="0" destOrd="0" presId="urn:microsoft.com/office/officeart/2005/8/layout/orgChart1"/>
    <dgm:cxn modelId="{1EB6D416-9904-480C-AAD2-0D6F5524CB9F}" type="presParOf" srcId="{EB9D3FE8-2DCA-4CBB-BA2C-3CA5ADF21534}" destId="{93E606E4-BF4D-4C1B-AE95-FDD6D7104ABE}" srcOrd="1" destOrd="0" presId="urn:microsoft.com/office/officeart/2005/8/layout/orgChart1"/>
    <dgm:cxn modelId="{97C48781-E0C6-4D67-9254-F26A1B94672C}" type="presParOf" srcId="{4A2A5538-EBED-4A22-9777-73C74B1D8D03}" destId="{133F6916-12EF-4ED8-85D4-AA598C472B3A}" srcOrd="1" destOrd="0" presId="urn:microsoft.com/office/officeart/2005/8/layout/orgChart1"/>
    <dgm:cxn modelId="{AF377DBD-D763-4B0A-B45B-CE0346ED6B21}" type="presParOf" srcId="{4A2A5538-EBED-4A22-9777-73C74B1D8D03}" destId="{B1C55B41-45E8-4BE3-B2D1-3757EEEACE64}" srcOrd="2" destOrd="0" presId="urn:microsoft.com/office/officeart/2005/8/layout/orgChart1"/>
    <dgm:cxn modelId="{91FCD971-9297-42FA-B27B-C07E80C1BE44}" type="presParOf" srcId="{ABAB50E2-142B-456C-A3B6-5EB8FD6D1A33}" destId="{A68659E0-CECB-46AD-8DC8-F22E23533D9B}" srcOrd="8" destOrd="0" presId="urn:microsoft.com/office/officeart/2005/8/layout/orgChart1"/>
    <dgm:cxn modelId="{C6E1EFA0-E4B3-4F78-AD15-A6D0030BAA32}" type="presParOf" srcId="{ABAB50E2-142B-456C-A3B6-5EB8FD6D1A33}" destId="{5E12113A-C1F5-41C4-99D2-1B80A025FBBE}" srcOrd="9" destOrd="0" presId="urn:microsoft.com/office/officeart/2005/8/layout/orgChart1"/>
    <dgm:cxn modelId="{6BE338BD-4699-448E-B23A-D577AC8387E2}" type="presParOf" srcId="{5E12113A-C1F5-41C4-99D2-1B80A025FBBE}" destId="{E80C6A8C-1E92-4BAC-9397-73C3FAE4ECAA}" srcOrd="0" destOrd="0" presId="urn:microsoft.com/office/officeart/2005/8/layout/orgChart1"/>
    <dgm:cxn modelId="{3B9565C2-0AB9-424C-BC87-3A5BE7134555}" type="presParOf" srcId="{E80C6A8C-1E92-4BAC-9397-73C3FAE4ECAA}" destId="{44157D6F-898B-4193-86BF-C84B4ED6273B}" srcOrd="0" destOrd="0" presId="urn:microsoft.com/office/officeart/2005/8/layout/orgChart1"/>
    <dgm:cxn modelId="{CA0C8F72-7B52-4FE4-822D-BBA37B8D441C}" type="presParOf" srcId="{E80C6A8C-1E92-4BAC-9397-73C3FAE4ECAA}" destId="{D91D3556-7149-4A02-B6A9-12AA976F9AE9}" srcOrd="1" destOrd="0" presId="urn:microsoft.com/office/officeart/2005/8/layout/orgChart1"/>
    <dgm:cxn modelId="{E016AAB6-E272-4D41-BCCF-E92336F4368C}" type="presParOf" srcId="{5E12113A-C1F5-41C4-99D2-1B80A025FBBE}" destId="{6692CABB-D53D-46C7-83DF-BFC3ECD85D55}" srcOrd="1" destOrd="0" presId="urn:microsoft.com/office/officeart/2005/8/layout/orgChart1"/>
    <dgm:cxn modelId="{B5481EFC-E44F-4C0F-A446-E368790CA5BA}" type="presParOf" srcId="{5E12113A-C1F5-41C4-99D2-1B80A025FBBE}" destId="{79FB61E7-040D-4EBD-9BFF-71233E86BEB2}" srcOrd="2" destOrd="0" presId="urn:microsoft.com/office/officeart/2005/8/layout/orgChart1"/>
    <dgm:cxn modelId="{1037F9AD-2F95-42FB-A5A4-AE5114303FAE}" type="presParOf" srcId="{62BECD9E-258E-4865-9A87-EAF44D05DBAC}" destId="{C9E2497B-A1F2-4C51-8D2F-A952256D37C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8659E0-CECB-46AD-8DC8-F22E23533D9B}">
      <dsp:nvSpPr>
        <dsp:cNvPr id="0" name=""/>
        <dsp:cNvSpPr/>
      </dsp:nvSpPr>
      <dsp:spPr>
        <a:xfrm>
          <a:off x="4171405" y="1303605"/>
          <a:ext cx="3456532" cy="305338"/>
        </a:xfrm>
        <a:custGeom>
          <a:avLst/>
          <a:gdLst/>
          <a:ahLst/>
          <a:cxnLst/>
          <a:rect l="0" t="0" r="0" b="0"/>
          <a:pathLst>
            <a:path>
              <a:moveTo>
                <a:pt x="0" y="0"/>
              </a:moveTo>
              <a:lnTo>
                <a:pt x="0" y="155365"/>
              </a:lnTo>
              <a:lnTo>
                <a:pt x="3456532" y="155365"/>
              </a:lnTo>
              <a:lnTo>
                <a:pt x="3456532" y="3053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D5CB5A-75A4-4A1F-8098-8784C7C353BB}">
      <dsp:nvSpPr>
        <dsp:cNvPr id="0" name=""/>
        <dsp:cNvSpPr/>
      </dsp:nvSpPr>
      <dsp:spPr>
        <a:xfrm>
          <a:off x="4171405" y="1303605"/>
          <a:ext cx="1728266" cy="305338"/>
        </a:xfrm>
        <a:custGeom>
          <a:avLst/>
          <a:gdLst/>
          <a:ahLst/>
          <a:cxnLst/>
          <a:rect l="0" t="0" r="0" b="0"/>
          <a:pathLst>
            <a:path>
              <a:moveTo>
                <a:pt x="0" y="0"/>
              </a:moveTo>
              <a:lnTo>
                <a:pt x="0" y="155365"/>
              </a:lnTo>
              <a:lnTo>
                <a:pt x="1728266" y="155365"/>
              </a:lnTo>
              <a:lnTo>
                <a:pt x="1728266" y="3053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E558B55-B14B-4B1D-B0E2-65771AE55874}">
      <dsp:nvSpPr>
        <dsp:cNvPr id="0" name=""/>
        <dsp:cNvSpPr/>
      </dsp:nvSpPr>
      <dsp:spPr>
        <a:xfrm>
          <a:off x="4125684" y="1303605"/>
          <a:ext cx="91440" cy="305338"/>
        </a:xfrm>
        <a:custGeom>
          <a:avLst/>
          <a:gdLst/>
          <a:ahLst/>
          <a:cxnLst/>
          <a:rect l="0" t="0" r="0" b="0"/>
          <a:pathLst>
            <a:path>
              <a:moveTo>
                <a:pt x="45720" y="0"/>
              </a:moveTo>
              <a:lnTo>
                <a:pt x="45720" y="3053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87CFE68-3A1C-4043-9A9E-8330AAF1FAE3}">
      <dsp:nvSpPr>
        <dsp:cNvPr id="0" name=""/>
        <dsp:cNvSpPr/>
      </dsp:nvSpPr>
      <dsp:spPr>
        <a:xfrm>
          <a:off x="2443138" y="1303605"/>
          <a:ext cx="1728266" cy="305338"/>
        </a:xfrm>
        <a:custGeom>
          <a:avLst/>
          <a:gdLst/>
          <a:ahLst/>
          <a:cxnLst/>
          <a:rect l="0" t="0" r="0" b="0"/>
          <a:pathLst>
            <a:path>
              <a:moveTo>
                <a:pt x="1728266" y="0"/>
              </a:moveTo>
              <a:lnTo>
                <a:pt x="1728266" y="155365"/>
              </a:lnTo>
              <a:lnTo>
                <a:pt x="0" y="155365"/>
              </a:lnTo>
              <a:lnTo>
                <a:pt x="0" y="3053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6DA60E0-9AB8-428A-B050-29AE2790079C}">
      <dsp:nvSpPr>
        <dsp:cNvPr id="0" name=""/>
        <dsp:cNvSpPr/>
      </dsp:nvSpPr>
      <dsp:spPr>
        <a:xfrm>
          <a:off x="714872" y="1303605"/>
          <a:ext cx="3456532" cy="305338"/>
        </a:xfrm>
        <a:custGeom>
          <a:avLst/>
          <a:gdLst/>
          <a:ahLst/>
          <a:cxnLst/>
          <a:rect l="0" t="0" r="0" b="0"/>
          <a:pathLst>
            <a:path>
              <a:moveTo>
                <a:pt x="3456532" y="0"/>
              </a:moveTo>
              <a:lnTo>
                <a:pt x="3456532" y="155365"/>
              </a:lnTo>
              <a:lnTo>
                <a:pt x="0" y="155365"/>
              </a:lnTo>
              <a:lnTo>
                <a:pt x="0" y="30533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B49238-B408-4099-A4C5-371F0D83BFCD}">
      <dsp:nvSpPr>
        <dsp:cNvPr id="0" name=""/>
        <dsp:cNvSpPr/>
      </dsp:nvSpPr>
      <dsp:spPr>
        <a:xfrm>
          <a:off x="3252467" y="374048"/>
          <a:ext cx="1837875" cy="92955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s-MX" sz="1800" kern="1200" dirty="0">
              <a:solidFill>
                <a:srgbClr val="FFFF00"/>
              </a:solidFill>
            </a:rPr>
            <a:t>Alternativas no paramétricas</a:t>
          </a:r>
        </a:p>
      </dsp:txBody>
      <dsp:txXfrm>
        <a:off x="3252467" y="374048"/>
        <a:ext cx="1837875" cy="929557"/>
      </dsp:txXfrm>
    </dsp:sp>
    <dsp:sp modelId="{9C912CCF-8354-4E4D-B09E-A3B70B3473E9}">
      <dsp:nvSpPr>
        <dsp:cNvPr id="0" name=""/>
        <dsp:cNvSpPr/>
      </dsp:nvSpPr>
      <dsp:spPr>
        <a:xfrm>
          <a:off x="712" y="1608944"/>
          <a:ext cx="1428319" cy="7141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kern="1200" dirty="0">
              <a:solidFill>
                <a:srgbClr val="FFFF00"/>
              </a:solidFill>
            </a:rPr>
            <a:t>Aproximar a Homogeneidad de varianzas</a:t>
          </a:r>
        </a:p>
      </dsp:txBody>
      <dsp:txXfrm>
        <a:off x="712" y="1608944"/>
        <a:ext cx="1428319" cy="714159"/>
      </dsp:txXfrm>
    </dsp:sp>
    <dsp:sp modelId="{CE0FD381-0372-4EB5-970E-CA42E9149035}">
      <dsp:nvSpPr>
        <dsp:cNvPr id="0" name=""/>
        <dsp:cNvSpPr/>
      </dsp:nvSpPr>
      <dsp:spPr>
        <a:xfrm>
          <a:off x="1728979" y="1608944"/>
          <a:ext cx="1428319" cy="7141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kern="1200" dirty="0">
              <a:solidFill>
                <a:srgbClr val="FFFF00"/>
              </a:solidFill>
            </a:rPr>
            <a:t>Aproximar Distribución bajo  Ho </a:t>
          </a:r>
          <a:endParaRPr lang="es-MX" sz="1600" kern="1200" dirty="0">
            <a:solidFill>
              <a:srgbClr val="FF0000"/>
            </a:solidFill>
          </a:endParaRPr>
        </a:p>
      </dsp:txBody>
      <dsp:txXfrm>
        <a:off x="1728979" y="1608944"/>
        <a:ext cx="1428319" cy="714159"/>
      </dsp:txXfrm>
    </dsp:sp>
    <dsp:sp modelId="{77EE35ED-E875-4A11-BD73-5E9452F2FA9C}">
      <dsp:nvSpPr>
        <dsp:cNvPr id="0" name=""/>
        <dsp:cNvSpPr/>
      </dsp:nvSpPr>
      <dsp:spPr>
        <a:xfrm>
          <a:off x="3457245" y="1608944"/>
          <a:ext cx="1428319" cy="7141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kern="1200" dirty="0">
              <a:solidFill>
                <a:srgbClr val="FFFF00"/>
              </a:solidFill>
            </a:rPr>
            <a:t>Métodos basados en permutaciones</a:t>
          </a:r>
        </a:p>
      </dsp:txBody>
      <dsp:txXfrm>
        <a:off x="3457245" y="1608944"/>
        <a:ext cx="1428319" cy="714159"/>
      </dsp:txXfrm>
    </dsp:sp>
    <dsp:sp modelId="{02DE4D6B-E42B-4EA6-967A-42954A2B5B4D}">
      <dsp:nvSpPr>
        <dsp:cNvPr id="0" name=""/>
        <dsp:cNvSpPr/>
      </dsp:nvSpPr>
      <dsp:spPr>
        <a:xfrm>
          <a:off x="5185511" y="1608944"/>
          <a:ext cx="1428319" cy="7141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kern="1200" dirty="0">
              <a:solidFill>
                <a:srgbClr val="FFFF00"/>
              </a:solidFill>
            </a:rPr>
            <a:t>Métodos de distribución libre</a:t>
          </a:r>
        </a:p>
      </dsp:txBody>
      <dsp:txXfrm>
        <a:off x="5185511" y="1608944"/>
        <a:ext cx="1428319" cy="714159"/>
      </dsp:txXfrm>
    </dsp:sp>
    <dsp:sp modelId="{44157D6F-898B-4193-86BF-C84B4ED6273B}">
      <dsp:nvSpPr>
        <dsp:cNvPr id="0" name=""/>
        <dsp:cNvSpPr/>
      </dsp:nvSpPr>
      <dsp:spPr>
        <a:xfrm>
          <a:off x="6913777" y="1608944"/>
          <a:ext cx="1428319" cy="71415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es-MX" sz="1600" b="1" kern="1200" dirty="0">
              <a:solidFill>
                <a:srgbClr val="FFFF00"/>
              </a:solidFill>
            </a:rPr>
            <a:t>Distribución Verdadera</a:t>
          </a:r>
        </a:p>
      </dsp:txBody>
      <dsp:txXfrm>
        <a:off x="6913777" y="1608944"/>
        <a:ext cx="1428319" cy="714159"/>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5" Type="http://schemas.openxmlformats.org/officeDocument/2006/relationships/image" Target="../media/image35.wmf"/><Relationship Id="rId4"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jpeg"/><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6.jpeg"/></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16.jpeg"/></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0:50.44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10 362,'0'0,"-1"0,1 0,0 0,0 1,-1-1,1 0,0 0,-1 0,1 0,0 0,0 0,-1 0,1 0,0 0,0 0,-1 0,1 0,0 0,-1 0,1 0,0-1,0 1,-1 0,1 0,0 0,0 0,-1 0,1-1,0 1,0 0,0 0,-1 0,1-1,0 1,0 0,0 0,0 0,0-1,-1 1,1 0,0-1,0 1,0 0,0 0,0-1,0 1,0 0,0 0,0-1,0 1,0 0,0-1,0 1,0 0,0 0,0-1,0 1,1 0,-1-1,1 0,-1 1,1-1,0 0,-1 0,1 1,0-1,0 0,-1 1,1-1,0 1,0-1,0 1,0 0,0-1,0 1,1-1,6 1,0 1,0-1,0 1,-1 0,14 4,15 2,2-3,0-3,1-1,-1-2,67-12,-80 10,1 1,0 1,-1 2,1 0,-1 2,1 1,26 6,128 18,-26 6,-107-23,-16-4,0-1,39 2,62-9,70 4,-123 10,-52-7,46 4,176-9,-113-1,-108 0,0-2,28-6,39-3,72-2,70 0,974 15,-1042-14,-14 1,78-5,-131 8,178-16,-176 14,34-2,24-1,25 0,24-2,-130 8,176-18,52-2,-186 17,87-3,-102 14,174-9,-4-6,-151 12,56-11,-73 3,98-11,87-6,-141 15,-1 0,14 0,22 0,-130 13,151-10,-42-3,218 9,-198 6,599-2,-771 1,0 0,-1 2,21 5,-18-4,36 4,2-2,0 2,72 20,-21-7,-6 7,43 13,-69-20,144 19,-69-16,183 18,-235-31,31 2,17 0,17 1,-5-2,2 1,40 0,14 0,-39-1,-6 0,-5-13,79 3,-113 10,32 2,69-16,92 4,-193 10,32 2,-130-14,305-2,-208-10,40-2,-65 14,151-9,51-16,-202 20,-57 2,24-5,-33 2,-23 6,-2 4,-2-3,-8-1,0-1,0 1,0 1,0-1,-1 0,1 1,0-1,0 1,0 0,-1 0,1 0,3 2,-5-2,0 0,-1-1,1 0,0 0,-1 1,1-1,0 0,-1 0,1 0,0 1,-1-1,1 0,0 0,-1 0,1 0,0 0,-1 0,2-1,116-13,-116 14,-1 0,1 0,-1 0,1 0,0 0,-1 0,1 0,-1 1,1-1,-1 0,3 2,17 3,-5-6,-12 0,0 1,0 0,0-1,0 2,0-1,0 0,0 1,0 0,0 0,8 2,-10-1,1-1,0 0,-1 0,1 0,0 0,-1-1,1 1,0-1,0 0,0 0,0 0,-1 0,1 0,0 0,4-2,-4 2,1-1,-1 1,1-1,-1 1,1 0,0 0,-1 1,1-1,-1 1,5 1,-4-1,0 0,1 0,-1 0,0 0,1-1,-1 0,1 0,-1 0,9-2,-9 2,0-1,0 1,0 0,0 0,0 0,0 0,0 1,1-1,6 3,-8-2,0 0,0 0,0-1,0 1,0-1,0 0,0 0,0 0,0 0,6-2,-6 2,0-1,0 1,1 0,-1 0,0 0,0 0,0 0,0 1,4 0,-2 0,-1 0,1-1,0 1,-1-1,1 0,0 0,-1-1,1 1,-1-1,6-1,-4 0,-1 1,0 0,1 1,-1-1,1 1,9 1,-7 0,-1-1,0 0,1 0,11-2,-14 1,-1 1,1-1,0 1,-1 0,1 0,0 1,-1-1,1 1,4 2,-6-2,0-1,0 1,0-1,-1 1,1-1,0 0,0 0,0 0,0 0,0-1,0 1,-1-1,1 0,0 0,3-1,-3 1,0-1,0 1,0 1,1-1,-1 0,0 1,0-1,1 1,-1 0,0 0,6 1,55 6,-62-7,0 0,-1 1,1-1,-1 1,1-1,-1 1,1-1,-1 1,1 0,-1 0,1-1,-1 1,2 2,-2-2,0 0,1 0,-1 0,1 0,0 0,-1-1,1 1,0 0,-1-1,4 1,14 0,-14-1,0 0,-1 0,1 1,0 0,-1-1,1 1,8 4,-9-4,-1 1,1-1,0 1,0-1,0 0,0-1,0 1,7 0,23 4,-29-3,0-1,1 0,-1 0,0-1,0 0,1 0,-1 0,6-1,30-1,117-1,-151 4,1-2,-1 1,0-1,10-2,-13 2,0 0,0 0,0 1,1-1,-1 1,0 0,0 1,0-1,0 1,0-1,6 3,-5-2,1 1,0-1,0 0,0-1,0 1,9-2,-9 1,-1 0,1 0,-1 1,1-1,-1 1,10 3,-5-1,0-1,0 0,13 1,20 4,-37-6,1 0,0 0,0 0,0-1,0 0,0-1,9-1,39-2,92 4,-61-3,-60 3,33 3,-43-5,-9 1,-1 0,1 0,-1 1,1 0,0 0,-1 1,11 2,-10-1,-1-1,0 1,1-1,-1-1,1 1,6-1,-7 0,0 0,0 0,0 1,0 0,0 0,6 2,6 2,1-2,0 0,0-1,0 0,22-3,-27 1,0 1,25 3,-6 1,111 4,-73 3,-48-8,-1 0,1-1,42-1,-62-2,132-3,63 3,-188 1,0-1,-1-1,17-2,27-2,67 2,-100 2,0 0,38 5,13 0,-4-3,5 0,71-8,-114 5,0 2,31 3,-5-1,22-1,31-1,-91 0,0 1,18 3,9 0,-33-3</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52.03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1 207,'20'-8,"-5"0,10 3,0 1,1 1,-1 1,1 1,36 4,-3-1,9-1,95-3,-84-10,-50 7,43-2,-30 4,1-1,64-16,83-32,-47 11,-108 31,0 2,0 1,1 2,43-1,73 8,-130-2</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47.06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1,'0'592,"0"-584,0 0,1 0,0 0,0 0,0 0,1 0,0-1,1 1,0-1,0 1,5 7,8 7</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6:21.95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1 286,'7'-1,"0"-1,0 0,0 0,0 0,0-1,11-6,-9 5,5-2,0 0,0 2,0 0,1 0,0 1,22-1,91 5,-62 1,-42-3,1-1,34-7,-31 4,41-3,404 7,-227 3,-193-3,0 3,71 12,-66-7,0-2,108-6,-63-1,-62 2,0-2,57-10,-59 6,1 3,74 3,26-2,-60-10,-53 6,46-2,10 8,-50 2,0-2,0-2,42-7,-14 0,0 3,1 2,82 6,-36 0,15-4,137 5,-164 8,32 2,189-13,-291-2,1 0,26-7,-24 4,41-3,-35 8,-10 0,0-1,43-8,-27 3,-1 1,1 2,54 4,48-4,-63-10,-54 8,47-3,-40 8,0 1,0 1,48 11,-30-6,1-2,-1-2,64-6,-20 2,-31 0,109-14,-96 7,-1 3,93 6,-55 1,594-3,-680 0,55-10,8-1,268 10,-185 4,-133 0,50 8,22 2,-20-12,117-14,290 2,-316 14,-155-4,56-9,10-2,8 13,-70 1,0-1,0-1,52-10,-48 4,1 2,49-2,78 8,-56 1,-89-2,1-2,-1 0,32-9,-15 5,1 2,0 1,73 5,-33 0,379-2,-403 2,58 11,-37-3,6 1,-38-4,54 1,40 5,0 0,236-12,-173-2,-193 1,1 0,-1-1,1 0,8-2,0-3</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6:41.53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2311 370,'-1'-1,"1"1,0-1,0 0,-1 0,1 0,0 1,-1-1,1 0,-1 0,1 1,-1-1,0 0,1 1,-1-1,0 1,1-1,-1 1,0-1,1 1,-1-1,0 1,0 0,-1-1,-24-8,16 6,-143-40,96 30,-68-27,-45-25,145 56,0 2,-45-8,52 12,-53-5,-12-3,5-3,45 10,-62-18,-59-36,138 52,0 0,-1 1,0 1,0 0,-28-1,34 4,1 2,-1-1,1 1,-1 1,1 0,0 0,0 1,0 1,0-1,-15 9,-22 17,1 1,-62 54,-9-3,78-56,-45 36,65-46,1 1,1 0,0 2,2-1,0 2,0 0,-13 27,-17 39,3 2,-47 146,70-173,4-14,-10 53,20-72,-3 16,-5 82,13-53,16 140,-12-188,0 1,2-1,1-1,0 1,2-2,1 1,15 26,-19-40,0 1,1-1,0 0,0 0,1-1,0 0,1 0,-1-1,2-1,-1 1,1-1,0-1,0 1,0-2,1 0,-1 0,13 2,14 3,0-2,0-1,1-2,46-1,-28-1,1 3,59 12,61 7,-53-11,34 2,-113-15,0-3,79-15,85-34,281-124,-390 131,172-103,-168 85,84-55,-155 95,-1-2,-2-1,42-46,-63 62,-1 0,0-1,0 0,-1 0,-1-1,0 0,0 0,-2 0,1 0,-1-1,-1 0,0 0,-1 0,-1 0,1-16,-2 22,-3-166,2 163,-1 1,-1 0,1 0,-1 0,-1 0,0 0,0 1,-1-1,0 1,0 0,-1 1,0-1,-11-9,-10-8,-1 1,-35-23,42 32,-183-128,138 101,-83-38,130 70,0 1,0 2,-1 0,1 1,-2 0,1 2,0 1,-1 0,0 1,0 2,-27 2,-2 3</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13.28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57 28,'-18'-5,"4"1,13 4,0 1,0-1,0 1,0-1,1 1,-1 0,0-1,1 1,-1 0,0-1,1 1,-1 0,1 0,-1 0,1 0,0-1,-1 1,1 0,0 0,-1 1,-3 16,1-1,1 1,0 0,1-1,1 1,3 25,-1 7,-1 402,2-478,0 1,2-1,2 1,0 1,13-31,-14 39,17-41,39-68,-11 25,-42 81,1 0,0 1,1 0,1 1,22-24,-27 34,0 0,1 0,0 1,1 0,-1 0,1 1,0 1,0-1,1 1,-1 1,1 0,0 0,14-2,-18 4,0 0,-1 0,1 0,0 1,0 0,0 0,0 1,-1 0,1 0,0 0,0 0,-1 1,1 0,6 4,5 5</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25.06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78,'11'-1,"0"-1,0 0,0-1,0 0,-1 0,15-7,23-7,-9 3,26-5,-61 18,1 0,0 0,0 1,0 0,0-1,0 2,0-1,0 1,0 0,8 2,-12-2,1-1,0 1,0 0,-1 0,1 0,0 0,-1 0,1 0,-1 1,1-1,-1 1,0-1,0 1,0-1,1 1,-1-1,-1 1,3 3,-3-2,1 1,0-1,-1 0,1 1,-1-1,0 1,0-1,0 1,-2 5,-1 5,-1 0,-1 0,-12 25,15-36,-17 32,-2-1,-1-1,-35 40,33-44,1 1,1 1,-32 62,52-86,-2 1,0 0,1 0,0 1,-3 14,6-20,0-1,0 0,-1 0,2 0,-1 0,0 0,0 1,1-1,-1 0,1 0,-1 0,1 0,0 0,0 0,0 0,0 0,0 0,0-1,1 1,-1 0,1-1,-1 1,1-1,3 3,11 5,1-1,-1 0,1-2,1 0,-1-1,1 0,20 2,28 8,25 7,-52-13</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17.10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0,'0'5,"0"5,0 5,0 6,0 2,0 2,0 2,0 4,0-3</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18.57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609 1,'-1'1,"1"1,-1-1,1 1,-1-1,1 1,-1-1,0 1,0-1,0 0,0 0,0 1,0-1,0 0,0 0,-2 1,-23 18,16-13,-298 203,228-160,18-14,-19 12,79-47,0 1,0 0,0 0,-1 0,2 0,-1 0,0 0,0 0,1 1,-1-1,1 1,-2 4,2-6,1 0,0 0,0 0,0 0,0 0,0 1,0-1,0 0,0 0,1 0,-1 0,0 0,1 0,-1 1,1-1,-1 0,1 0,-1 0,1-1,0 1,0 0,-1 0,1 0,0 0,0-1,0 1,0 0,0-1,0 1,0 0,0-1,2 1,28 12,0-2,1-1,0-2,35 5,-3 1,-30-8,44 2,-43-5,50 10,-52-5,0 1</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26.4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27 1,'0'437,"-1"-411,-2 0,-7 32,-3 27,15-81,3-10,5-12,5-19,29-62,-36 85,0 0,1 1,1 0,19-21,94-77,-16 17,-94 82,-1 3</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27.98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778 0,'-6'2,"0"-1,0 0,1 1,-1 0,1 0,-1 1,1 0,-6 4,-7 2,-165 76,-226 72,383-149,11-4,0 1,1 1,-17 7,31-12,-1-1,0 0,1 0,-1 1,1-1,-1 1,0-1,1 0,-1 1,1-1,-1 1,1-1,0 1,-1 0,1-1,-1 1,1-1,0 1,0 0,-1-1,1 1,0 0,0-1,0 1,0 0,0 0,0 0,0 0,1 0,-1 0,1 0,-1 0,1 0,-1 0,1-1,0 1,-1 0,1 0,0-1,0 1,-1 0,3 0,4 3,1 1,0-2,10 5,-13-6,87 29,147 31,-96-28,-88-20,-10-4,-1 2,65 28,-72-23</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28.57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0,'3'1,"0"0,1 0,-1 0,0 0,0 1,0 0,0-1,0 1,4 4,12 6,-8-8,1 0,-1 0,1-1,0-1,0 1,13-1,75-1,-66-2,-13-1,0 0,0-2,27-8,-43 11,34-10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03.76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0,'1'5,"0"-1,1 1,0-1,-1 0,2 0,-1 0,5 7,-1-2,52 90,-28-50,-8-10,3-1,1 0,52 56,-67-82,1-1,0-1,0 0,15 9,-9-10</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29.13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22 39,'0'-1,"0"0,0 0,1 0,-1 0,0 0,1 1,-1-1,1 0,-1 0,1 1,-1-1,1 0,0 1,-1-1,1 0,0 1,0-1,-1 1,1-1,0 1,0 0,0-1,-1 1,1 0,0-1,2 1,26-5,-26 4,32-6,-27 5,1 0,-1 0,1 1,-1 0,18 1,-24 0,1 0,-1 1,0-1,0 1,0 0,0 0,0 0,0 0,0 0,-1 0,1 0,0 0,0 1,-1-1,1 1,-1-1,0 1,1 0,-1-1,0 1,0 0,0 0,0 0,0 0,0 0,-1 0,1 0,-1 0,1 3,0 2,0 0,-1 0,0 0,0-1,-1 1,0 0,0 0,-1 0,1-1,-1 1,-5 9,-2 4,-1-1,-16 25,-27 29,25-35,-22 41,45-71,0 0,1 1,1-1,-1 1,1 0,-2 13,5-18,-1-1,1 0,0 0,0 1,1-1,-1 0,1 0,0 1,0-1,0 0,0 0,0 0,0 0,1 0,0 0,-1-1,1 1,0 0,1-1,-1 1,0-1,3 2,3 2,0-1,-1 0,2-1,-1 0,0 0,1-1,0 0,0 0,0-1,0 0,17 1,31 2</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39.71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 1,'-1'35,"2"1,1 0,10 46,-5-41,-3 1,-1 0,-5 73,0-30,2 325,0-388</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42.35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77,'2'0,"0"1,0-1,-1 1,1-1,0 1,0 0,-1 0,1 0,-1 0,1 0,-1 0,1 0,1 2,20 22,-12-13,24 24,33 45,-40-45,59 58,-63-71,-18-16,0-1,1 1,0-1,0 0,1-1,-1 1,15 6,-20-12,0 1,1-1,-1 0,0 1,0-1,0 0,1-1,-1 1,0 0,0 0,0-1,0 0,0 1,0-1,0 0,0 0,0 0,0 0,0 0,0 0,0-1,-1 1,1-1,-1 1,1-1,2-3,3-5,0 0,0-1,8-18,-8 15,60-139,-14 29,-47 112,2-7,-8 19,0-1,0 1,-1-1,1 1,-1-1,1 1,0-1,-1 1,1-1,-1 1,1 0,-1-1,1 1,-1 0,1 0,-1-1,1 1,-1 0,1 0,-1 0,0 0,1-1,-1 1,1 0,-1 0,1 0,-1 0,0 0,1 1,-1-1,1 0,-1 0,0 0,0 1,-322 7,315-8,1 0,4 0,0 1,-1-1,1 0,0 0,0-1,-1 1,1-1,0 1,0-1,0 0,0 0,0-1,-5-2,8 4,-1 0,1 0,0 0,0 0,0 0,0 0,0-1,0 1,0 0,0 0,0 0,0 0,0 0,0 0,0-1,0 1,0 0,-1 0,1 0,0 0,0 0,0 0,1-1,-1 1,0 0,0 0,0 0,0 0,0 0,0-1,0 1,0 0,0 0,0 0,0 0,0 0,0 0,0 0,0 0,1-1,-1 1,0 0,0 0,0 0,9-4,9 1,59-2,-51 5,-1-1,32-7,36-6,-237 55,118-36,-1 1,1 1,0 1,-46 23,72-31,-1 0,1 0,0 0,0 0,0 1,0-1,0 0,0 0,0 0,0 0,0 0,0 1,0-1,0 0,0 0,0 0,0 0,0 0,0 1,0-1,0 0,0 0,0 0,0 0,0 0,0 1,0-1,0 0,0 0,0 0,1 0,-1 0,0 0,0 1,0-1,0 0,0 0,0 0,0 0,1 0,-1 0,0 0,0 0,0 0,0 0,0 0,1 0,-1 0,0 1,0-1,0 0,0 0,1 0,-1-1,0 1,0 0,0 0,0 0,15 5,-13-5,35 8,1-2,-1-2,1-1,62-4,-114 1,-5-1,-38 6,53-5,0 1,-1-1,1 1,0 0,0 1,0-1,0 1,0 0,0 0,0 0,1 0,-1 1,1-1,0 1,-6 6,8-8,0 0,0 0,1 0,-1 1,1-1,-1 0,1 0,-1 1,1-1,0 0,-1 1,1-1,0 0,0 1,0-1,0 0,0 1,0-1,1 0,-1 1,0-1,1 2,1 0,-1-1,1 0,-1 0,1 0,0 0,0 0,0 0,0 0,0 0,4 2,3 1,0-1,0 1,0-2,1 1,9 1,-6-2,0-1,0 0,0-1,18 0,-25-1,0-1,0 0,0 0,0 0,0 0,0-1,0 0,0 0,0-1,-1 0,7-4,-11 7,-1 0,1-1,-1 1,1-1,-1 1,1-1,-1 1,1-1,-1 1,1-1,-1 1,0-1,1 0,-1 1,0-1,1 0,-1-1,-5-5,3 6,-1 1,1-1,0 1,0-1,0 1,-1-1,1 1,0 0,-4 0,-4 2,-1 0,1 0,0 1,-12 5,17-6,0 0,1 0,-1 1,0-1,1 1,0 0,-1 1,1-1,-7 9,11-11,-1 0,0 0,0 0,1 0,-1 0,1 0,-1 0,1 0,-1 0,1 1,0-1,0 0,-1 0,1 0,0 3,0-3,1-1,-1 1,0 0,0-1,1 1,-1 0,0-1,1 1,-1 0,1-1,-1 1,0-1,1 1,0-1,-1 1,1-1,-1 1,1-1,1 1,0 0,1 0,0 0,0 0,-1-1,1 1,0-1,0 0,0 0,0 0,-1 0,7-1,-1-1,39-9,-45 10,-1 1,1-1,-1 1,1-1,-1 0,1 0,-1 0,0 0,1 0,-1 0,0 0,0 0,1 0,-1-1,0 1,0 0,-1-1,1 1,0-1,0 1,-1-1,1 1,0-4,-1 4,0 0,0 0,-1 0,1 0,0 0,-1 0,1 0,-1 0,1 0,-1 0,1 1,-1-1,0 0,1 0,-1 0,0 1,0-1,0 0,0 1,1-1,-1 1,0-1,0 1,0-1,0 1,0 0,0-1,0 1,-3 0,-31-5,26 5,1 1,-1 0,1 1,0 0,0 0,-1 0,2 1,-1 0,0 1,1 0,-1 0,1 1,0 0,1 0,-1 0,1 1,-8 8,14-13,-1-1,1 0,0 1,-1-1,1 0,0 1,-1-1,1 0,0 1,0-1,0 0,-1 1,1-1,0 1,0-1,0 0,0 1,0-1,0 1,0-1,0 1,0-1,0 0,0 1,0 0,9-1,16-12,-17 7,0 0,-1-1,0 0,0 0,0-1,-1 0,0 0,0 0,-1-1,0 0,7-15,-12 22,0 1,0 0,0 0,0 0,1 0,-1 0,0 0,0 0,0-1,0 1,0 0,0 0,0 0,0 0,0 0,0 0,0-1,0 1,0 0,0 0,0 0,0 0,0 0,0 0,0-1,0 1,0 0,-1 0,1 0,0 0,0 0,0 0,0 0,0-1,0 1,0 0,0 0,0 0,0 0,-1 0,1 0,0 0,0 0,0 0,0 0,-8 2,-6 9,-2 4,1 0,1 2,-13 18,20-26,7-9,0-1,0 1,0 0,1 0,-1 0,0 0,0 0,0-1,0 1,0 0,0 0,0 0,0 0,0 0,0-1,0 1,-1 0,1 0,0 0,0 0,0 0,0-1,0 1,0 0,0 0,0 0,0 0,0 0,-1 0,1-1,0 1,0 0,0 0,0 0,0 0,0 0,-1 0,1 0,0 0,0 0,0 0,0 0,0 0,-1 0,1 0,0 0,0 0,0 0,0 0,0 0,-1 0,1 0,0 0,0 0,0 0,0 0,0 0,-1 0,1 0,0 0,0 0,0 1,0-1,0 0,0 0,-1 0,1 0,-1-15,1 15,1-36,0 22,0-1,-2 1,-3-29,3 39,0 0,0 0,0 0,-1 0,0 0,0 0,0 1,0-1,0 1,-1-1,1 1,-1 0,0 0,0 0,0 1,0-1,-1 1,-5-4,2 2,3 1,-1 0,0 1,0-1,0 1,-1 0,1 1,-9-2,14 3,-1 0,0 0,1 0,-1 0,1 0,-1 0,0 1,1-1,-1 0,1 0,-1 1,1-1,-1 0,1 1,-1-1,1 0,-1 1,1-1,0 1,-1-1,1 1,0-1,-1 1,1-1,0 1,0-1,-1 1,1 0,0-1,0 1,0-1,0 1,0 0,0-1,0 1,0-1,0 1,0 0,0-1,0 1,0 0,2 17</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7:43.13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267 207,'0'-1,"0"0,0 0,-1-1,1 1,-1 0,1 0,-1 0,0-1,1 1,-1 0,0 0,0 0,1 0,-1 0,0 0,0 1,0-1,0 0,-2-1,-24-12,20 10,-49-23,-60-20,113 46,1 1,0-1,0 0,0 1,0-1,0 1,-1 0,1 0,0 0,0 0,-1 0,1 0,0 1,-3 0,4-1,1 1,-1-1,1 0,-1 1,0-1,1 1,0-1,-1 1,1-1,-1 1,1-1,-1 1,1-1,0 1,-1-1,1 1,0-1,0 1,0 0,-1 0,1 1,0-1,0 1,0 0,0-1,0 1,1 0,-1-1,0 1,1 0,-1-1,2 3,2 4,0 0,1 0,0 0,1 0,0-1,0 1,0-1,1-1,13 11,-4-6,1 1,0-2,29 14,-27-16,1-1,0-1,0-1,23 4,-40-9,-1 1,0-1,0 0,0 0,0 0,0 0,0 0,0-1,0 1,0-1,0 1,0-1,0 0,2 0,-3 0,0 0,-1 1,1-1,0 0,-1 1,1-1,0 0,-1 0,1 0,-1 1,0-1,1 0,-1 0,0 0,1 0,-1 0,0 0,0 0,0 0,0 0,0-1,-1-5,0-1,-1 1,0 0,0 0,-1 0,-4-8,-2-5,7 14,0 0,1 0,0 0,0 0,0 0,0 0,1 0,0 0,0 0,1 0,0 0,0 0,0 0,1 1,4-12,-1 6,1 1,0 0,1 0,0 1,1 0,-1 0,12-9,-19 17,1 1,-1-1,0 1,1-1,-1 1,1-1,-1 1,1 0,-1-1,1 1,-1 0,1 0,0-1,-1 1,1 0,-1 0,1 0,0-1,-1 1,1 0,-1 0,1 0,0 0,-1 0,2 0,-2 1,1-1,-1 1,1-1,-1 1,0-1,1 1,-1 0,1-1,-1 1,0-1,0 1,1 0,-1-1,0 1,0 0,0-1,0 1,0 1,-2 33,-19 48,13-58,1 0,-6 52,13-76,-1 0,1-1,0 1,0 0,0-1,0 1,-1 0,1 0,0-1,0 1,1 0,-1 0,0-1,0 1,0 0,0-1,1 1,-1 0,0-1,1 1,-1 0,0-1,1 1,-1-1,1 1,-1-1,1 1,0 0,0-1,0 0,0 0,0-1,0 1,0-1,0 1,0-1,0 1,0-1,0 1,0-1,0 0,0 1,-1-1,1 0,1-1,29-40,-22 27,-4 9,-1 0,0 0,-1-1,1 0,-1 0,0 0,2-9,-5 16,0-1,0 1,0 0,0 0,0-1,0 1,0 0,0 0,0 0,-1-1,1 1,0 0,0 0,0 0,0-1,0 1,0 0,0 0,-1 0,1 0,0 0,0-1,0 1,0 0,-1 0,1 0,0 0,0 0,0 0,-1 0,1 0,0-1,0 1,0 0,-1 0,1 0,0 0,0 0,-1 0,1 0,0 0,-13 4</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19.5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173 1,'-1'6,"0"1,-1-1,0 1,0-1,0 0,-1 0,1 0,-1 0,-1-1,-5 9,-10 18,5-3,-13 39,23-57,1 1,1-1,0 1,0-1,1 1,0 0,2 11,-1-20,0-1,1 0,-1 1,1-1,-1 0,1 1,0-1,0 0,0 0,0 0,0 1,1-1,-1-1,1 1,-1 0,1 0,0 0,0-1,-1 1,1-1,0 1,0-1,1 0,-1 0,0 0,0 0,0 0,1-1,2 1,8 2,0-2,0 1,0-2,19-1,19 2,-45-1,1 1,-1 0,0 1,0-1,0 1,0 1,-1-1,1 1,0 0,-1 0,0 0,0 1,0 0,0 0,0 0,-1 0,0 1,0 0,0 0,0 0,-1 0,0 0,0 1,0 0,-1 0,0-1,0 1,-1 0,1 1,-1-1,0 0,-1 11,1-9,-1 1,0-1,0 0,-1 0,-1 1,1-1,-1 0,0 0,-1 0,0-1,0 1,-1-1,0 1,0-1,-1 0,0-1,0 1,0-1,-1 0,0 0,0 0,-8 4,-8 7,0-1,-1-1,-1-1,0-1,-1-1,-1-1,1-2,-52 13,44-17</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20.00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0,'16'1,"0"1,1 0,16 5,-14-2,34 2,-27-6,0-2,0-1,51-10,-60 9,0 1,1 0,-1 1,30 3,-8 3</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25.29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1 131,'0'-2,"1"-1,0 1,-1-1,1 1,0 0,0-1,0 1,1 0,-1 0,1 0,-1 0,1 0,-1 0,1 0,3-2,31-23,-23 18,-1 1,1 1,1 0,-1 1,1 0,0 1,0 0,1 2,0 0,-1 0,1 1,18 0,-28 2,3 0,1 0,-1 0,0 1,0 0,13 3,-18-3,-1 0,0 0,0 0,0 0,0 1,0-1,0 1,0-1,0 1,-1-1,1 1,-1 0,1 0,-1 0,0 0,1 0,-1 0,0 0,0 1,-1-1,1 0,0 0,0 6,2 21,-1 0,-2 0,-1 0,-5 35,1-36,-1 0,-2 0,-19 46,0 4,10-26,-3 0,-50 97,63-136,-2-1,-10 13,16-21,0 0,0-1,0 1,-1-1,0 0,1 0,-1-1,0 1,0-1,-7 3,11-5,-1 0,1 0,0 0,0 1,0-1,0 0,-1 0,1 0,0 0,0 0,0 0,-1 0,1 0,0 0,0 0,0 0,0 0,-1 0,1 0,0 0,0 0,0-1,-1 1,1 0,0 0,0 0,0 0,0 0,0 0,-1 0,1-1,0 1,0 0,0 0,0 0,0 0,0 0,0-1,-1 1,1 0,0 0,0 0,0-1,0 1,0 0,0 0,0 0,0 0,0-1,0 1,0 0,0 0,0 0,0-1,0 1,0 0,0 0,0 0,1 0,-1-1,0 1,0 0,0 0,6-13,1 3,0 0,1 0,0 1,0 0,1 1,0 0,14-10,-16 13,0 1,1-1,-1 1,1 0,0 1,0 0,1 0,-1 1,0 0,1 0,10 0,-8 3,0 0,-1 0,1 1,0 1,0 0,-1 0,0 1,13 7,2 1,0 2,23 19,-20-11,-1 1,-1 1,-2 2,0 0,22 32,-34-40</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27.21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37 107,'1'-2,"-1"-1,1 1,0 0,0-1,0 1,0 0,0 0,0 0,1 0,-1 0,1 0,2-3,23-19,-18 17,1 0,1 1,-1 1,1-1,0 2,0 0,12-3,-16 5,0 1,0 0,0 0,0 0,0 1,0 1,0-1,0 1,0 0,0 0,0 1,0 0,8 3,-11-2,1 0,-1 0,0 1,0-1,0 1,0 0,-1 0,1 0,-1 1,0-1,0 1,2 5,3 5,-2 1,9 26,-11-28,-1 0,-1 0,0 0,-1 1,0-1,-1 0,-1 1,-4 22,3-27,0 1,-1-1,-1 0,0 0,0 0,-1 0,0-1,-1 1,0-1,0-1,-15 16,-54 62,7-7,41-52,10-12,1 1,1 1,1 0,1 0,0 2,-11 21,17-29,-4 14,11-25,0 1,0 0,0-1,0 1,0-1,0 1,0-1,0 1,0-1,0 1,1-1,-1 1,0-1,0 1,1-1,-1 1,0-1,1 1,-1-1,0 0,1 1,-1-1,1 1,-1-1,1 0,-1 0,1 1,-1-1,1 0,-1 0,1 1,-1-1,1 0,-1 0,1 0,-1 0,1 0,-1 0,1 0,0 0,-1 0,1 0,0-1,139-2,-28-1,-38 3,83 3,-135 0,-1 1,28 8,-40-9,0 1,0 1,0-1,-1 1,1 1,-1-1,14 12,-19-13,0 0,-1 1,1-1,0 1,-1 0,0 0,0 0,0 0,0 0,1 6,4 9,1-4</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27.79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28,'0'0,"1"-1,-1 0,0 0,0 0,1 0,-1 0,1 0,-1 1,1-1,-1 0,1 0,-1 1,1-1,0 0,0 1,-1-1,1 1,0-1,0 1,-1-1,1 1,0-1,0 1,0 0,0-1,2 1,26-6,-26 6,53-4,72 4,-53 1,-66-1,0 1,1 0,-1 0,0 1,11 4,-4-1</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28.1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0,'4'0,"2"5,4 1,5-1,4 0,16 2,2 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04.16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600 0,'-5'2,"1"-1,0 1,0 0,0 0,1 1,-1-1,1 1,-1 0,1 0,0 0,0 0,-3 4,-6 7,1 0,1 1,1 0,0 1,1-1,0 2,-6 21,-29 127,36-134,-6 29,-11 50,-71 203,52-210,-89 156,32-61,88-170</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28.61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25,'0'-4,"5"-2,5 1,6 1,4 1,3 1,16 10,0 3</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36.3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1024 27,'-46'0,"1"2,-69 12,57-7,-1-2,-111-5,67-2,64 1,1-2,1-2,-1-1,-46-14,55 14,0 1,0 2,0 0,-39 3,45 0</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8:36.78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280 1,'-4'1,"0"1,1-1,-1 1,1 0,-1 0,1 0,0 1,0-1,0 1,0 0,-3 3,-11 9,-5-2,-33 16,40-23,0 1,1 1,0 1,1 0,-1 0,-16 16,27-21,1-1,-1 1,0-1,1 1,0 0,0 0,0 0,0 0,1 0,-1 0,1 0,-1 9,2-10,0-1,0 1,0-1,0 1,1-1,-1 1,1-1,-1 1,1-1,0 1,0-1,0 0,1 1,-1-1,0 0,1 0,-1 0,1 0,0 0,0-1,-1 1,1 0,4 2,5 2,1 0,0-1,0 0,22 5,6 1</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28.30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125 0,'-2'23,"-1"-1,-1 0,-1 0,-1 0,-11 26,10-29,-25 65,16-45,-12 44,23-61</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29.63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24,'26'0,"0"-2,0 0,34-9,-55 10,32-6,-35 7,0 0,0 0,0 0,-1 0,1 0,0 0,0 1,0-1,0 0,0 1,-1 0,1-1,0 1,-1 0,1 0,1 1,-2-1,0 0,0 0,-1 1,1-1,-1 0,1 0,-1 0,1 1,-1-1,0 0,0 0,1 1,-1-1,0 0,0 1,0-1,0 0,-1 0,1 1,0-1,-1 0,1 0,0 1,-2 1,-15 29,-7 0,-1-1,-32 30,12-13,40-43,2-3,1 0,0 1,0-1,1 0,-1 0,0 1,-1 4,3-6,-1 0,1 0,0-1,0 1,0 0,1 0,-1-1,0 1,0 0,0 0,0-1,1 1,-1 0,0 0,1-1,-1 1,1 0,-1-1,0 1,1-1,0 1,-1 0,1-1,-1 1,1-1,0 1,-1-1,1 0,0 1,-1-1,1 0,0 1,0-1,-1 0,2 0,6 3,1 0,0 0,-1-1,1-1,0 0,11 1,59-3,-38-1,20 1,-28 1</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0.46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171 0,'-1'31,"-1"1,-2-1,-1-1,-1 1,-2-1,-1 0,-17 38,0-2,-31 125,50-159,-7 28,8-44</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1.05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119 71,'0'5,"0"-4,0-5,0-7,0-6,-4-1,-6 4,-6 4,0 8,-1 4,1 7,0 1,3 3,2 0</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1.57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133 0,'-4'2,"0"-1,0 1,0 0,1 0,-1 1,0-1,1 1,0 0,-1 0,1 0,-4 6,-1-1,-1 1,1-1,0 1,1 1,0 0,1 0,0 0,0 0,-5 16,9-21,0 0,1 0,0 0,0 0,0 0,0 0,1 1,0-1,0 0,0 0,1 0,-1 0,1 0,0 0,1 0,-1 0,1 0,0 0,0 0,1-1,5 9,0-5,0 0,0-1,1 0,16 10,-15-11,-1 1,0-1,0 1,13 16,-19-20,-1 0,0 0,0 0,-1 0,1 0,-1 0,0 1,1-1,-2 0,1 1,0-1,-1 1,1-1,-1 1,0 0,0-1,0 1,-1-1,-1 6,1-2,0 0,-1-1,0 0,0 1,-1-1,0 0,0 0,0 0,-1-1,0 1,0-1,0 0,0 0,-1 0,0-1,0 1,-1-1,1 0,-1-1,1 1,-13 4,-2-1</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1.89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21,'5'0,"5"0,5 0,6 0,2 0,2 0,19-9,2-2</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2.58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130 1,'-1'27,"-2"0,-2 0,-13 50,-1 1,-17 61,-5 26,37-137,2 47,2-54</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04.81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0 287,'121'1,"135"-3,18-25,-107 8,360-57,-4-29,-477 95,20-5,64-12,-108 24,0 1,1 1,41 3,-41 2,-2 2</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2.95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21 26,'-5'0,"0"-4,-1-6,1-2</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3.43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97 1,'-1'4,"-1"-1,1 1,-1 0,0-1,0 1,-1-1,1 1,-1-1,0 0,1 0,-1-1,-5 5,-2 2,5-3,-1 0,1 1,0-1,0 1,1 0,0 1,0-1,1 1,0 0,0 0,-1 8,3-12,1-1,-1 1,1-1,0 1,0-1,0 1,1-1,-1 0,1 1,0-1,0 0,0 1,1-1,-1 0,1 0,-1 0,1 0,0 0,0 0,1-1,-1 1,0-1,1 1,0-1,-1 0,1 0,0 0,6 3,20 9,-17-9,-1 1,0-1,-1 2,14 10,-21-15,-1 0,0 0,0 1,0-1,0 1,0-1,0 1,0 0,-1 0,0 0,1-1,-1 1,0 1,0-1,-1 0,1 0,-1 0,1 0,-1 1,0-1,-1 5,-1 2,0 0,0 0,-1 0,-1 0,0-1,0 1,-1-1,0 0,-8 11,1-4,-1-1,-1 0,-28 24,24-24</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3.76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58,'4'0,"7"0,0-4,4-2,3 0,2 1,3-2,2-1,14-3,0 0</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44.88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85,'2'1,"0"-1,0 0,0 1,1-1,-1 1,0 0,0 0,3 2,-3-2,0 0,0-1,-1 1,1 0,0 0,0-1,0 1,0-1,0 0,0 1,0-1,0 0,0 0,2-1,-2 1,1-1,-1 0,1 0,-1-1,1 1,-1 0,0-1,0 1,0-1,0 0,0 0,0 0,0 0,2-3,-3 4,0-1,0 1,0-1,0 1,-1 0,1-1,0 1,-1-1,1 0,-1 1,0-1,1 1,-1-1,0 0,0 1,0-1,0 0,0 1,0-1,-1 0,1 1,0-1,-2-2,2 3,-1 1,1 0,0 0,0 0,-1 0,1-1,0 1,-1 0,1 0,0 0,-1 0,1 0,0 0,-1 0,1 0,0 0,-1 0,1 0,0 0,-1 0,1 0,0 0,-1 0,1 0,0 1,-1-1,1 0,0 0,-1 0,1 1,0-1,0 0,-1 0,1 0,0 1,0-1,0 0,-1 1,1-1,-9 11,8-11,1 0,-1 1,1-1,0 1,-1-1,1 1,0-1,-1 1,1-1,0 1,0-1,0 1,-1-1,1 1,0-1,0 1,0-1,0 1,0 0,0-1,0 1,0-1,0 1,0-1,0 1,0 0,1-1,-1 1,0-1,0 1,1-1,-1 1,0-1,1 1,-1-1,0 1,1-1,-1 0,0 1,1-1,-1 0,1 1,-1-1,1 0,0 1,0-1,1 1,0-1,-1 0,1 0,-1 0,1 0,-1 0,1 0,-1-1,1 1,0 0,-1-1,0 1,1-1,-1 1,2-2,1 0,0-1,0 1,0-1,-1 0,6-6,-8 8,0 0,0-1,0 1,0-1,0 1,0-1,0 1,0-1,-1 0,1 1,-1-1,1 0,-1 0,0 1,0-1,1 0,-1-1,0 2,-1 1,1-1,0 0,0 1,0-1,0 1,0-1,0 1,-1-1,1 1,0-1,0 1,-1-1,1 1,0 0,-1-1,1 1,0-1,-1 1,1 0,-1-1,1 1,-1 0,1 0,-1-1,1 1,-1 0,1 0,-1 0,0-1,-19 5,-15 15,29-15,1 0,0 1,1 0,-1-1,1 2,-5 6,8-11,1-1,-1 1,0 0,1 0,-1 0,1 0,-1 0,1 0,0 0,-1 0,1 0,0 0,0 0,-1 0,1 0,0 0,0 0,0 0,0 0,1 0,-1 0,0 0,0 0,1 0,-1 0,0 0,1 0,-1 0,1 0,-1 0,1 0,0 0,-1 0,1-1,0 1,0 0,-1-1,1 1,0 0,0-1,0 1,0-1,0 1,0-1,0 0,0 1,2-1,-1 1,1-1,0 0,0 0,0 0,0 0,0 0,0 0,-1-1,1 0,0 1,0-1,-1 0,1 0,0-1,-1 1,1-1,-1 1,0-1,1 0,-1 1,0-1,3-4,-3 4,0 0,0 0,0-1,0 1,0 0,0-1,-1 0,1 1,-1-1,0 0,0 0,0 0,0 0,0 0,0 0,-1 0,0 0,0 0,1 0,-2-6,1 9,0-1,0 1,-1-1,1 1,0-1,0 1,0-1,-1 1,1-1,0 1,-1 0,1-1,0 1,-1-1,1 1,0 0,-1-1,1 1,-1 0,1 0,-1-1,1 1,-1 0,1 0,-1 0,1-1,-1 1,1 0,-1 0,1 0,-2 0,0 0,1 1,-1-1,0 1,0-1,1 1,-1 0,0-1,1 1,-3 2,-2 1,1 0,1 0,-1 0,-6 8,10-11,0 1,0-1,0 0,1 0,-1 1,1-1,-1 0,1 1,-1-1,1 1,-1 2,2-4,-1 1,0-1,0 1,0-1,0 1,0-1,0 1,0-1,1 1,-1-1,0 1,0-1,1 1,-1-1,0 1,1-1,-1 0,0 1,1-1,-1 0,1 1,-1-1,0 0,1 0,-1 1,1-1,-1 0,1 0,-1 0,1 1,-1-1,1 0,0 0,12 0</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9:55.31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305 1,'-1'16,"-1"0,0-1,-8 27,1-2,-6 16,-1-1,-25 54,7-20,1-7,-8 20,40-96,-1 0,0 0,0 0,-1 0,1 0,-2-1,1 0,0 1,-9 8,12-14,0 0,0 1,0-1,-1 0,1 0,0 0,0 0,0 0,0 0,0 1,-1-1,1 0,0 0,0 0,0 0,0 0,-1 0,1 0,0 0,0 0,0 0,0 0,-1 0,1 0,0 0,0 0,0 0,0 0,-1 0,1 0,0 0,0 0,0 0,0 0,-1 0,1-1,0 1,0 0,0 0,0 0,-2-10,7-18,-3 20,4-27,1 1,2 0,1 1,2 0,29-58,-17 46,-3 0,-1-2,14-50,-7 7,-55 132,-71 141,-10 49,73-131,43-108,6-12,25-59,-12 27,28-78,-45 101,-1 1,-1-1,3-33,-18 96,-1-1,-21 55,7-24,14-42,-1-1,-23 38,22-42,1 1,0 0,2 0,-7 21,38-75,8-24,-2-2,-4 0,-2-2,18-81,-29 105,-9 31,0-1,0 1,-1-1,-1 1,2-12,-5 18,-2 8,-3 9,-47 151,35-74,18-91,1 0,0 0,-1 0,1 0,0 0,0 1,0-1,0 0,0 0,0 0,0 1,0-1,1 2,0-3,-1 0,0 0,1 0,-1 0,0 0,1 0,-1 0,0 0,1-1,-1 1,0 0,1 0,-1 0,0 0,1-1,-1 1,0 0,0 0,1 0,-1-1,0 1,0 0,1-1,-1 1,0 0,0-1,0 1,20-32,-7 5,-1-1,-2-1,7-32,-14 51,-1 1,0-1,0 1,-1-1,-1 0,1 0,-2 1,1-1,-4-16,4 25,-1 0,1 1,0-1,0 0,0 1,-1-1,1 0,0 0,-1 1,1-1,0 1,-1-1,1 0,-1 1,1-1,-1 1,1-1,-1 1,0-1,1 1,-1-1,0 1,1 0,-1-1,0 1,1 0,-1 0,0 0,0-1,0 1,-1 1,1-1,-1 1,1-1,-1 1,1 0,-1-1,1 1,0 0,0 0,-1 0,1 0,0 0,-2 2,-3 5,-1 1,-10 18,-1 10,1 1,-15 49,20-46,0 4</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0:26.41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152 2666,'83'-2,"92"4,-95 10,-52-7,44 3,-57-8,25 2,0-2,0-1,56-10,177-41,-255 48,1 1,0 1,23-1,-31 4,0-1,0 2,0-1,-1 2,1-1,-1 1,12 6,-9-4,0 0,0-1,0 0,1-1,0-1,-1 0,16 0,-19-2,0-1,0 0,0 0,-1-1,1 0,-1-1,1 0,-1 0,0-1,15-9,-15 8,4-3,0 0,0-1,14-13,-24 19,1-1,-1 1,0-1,0 0,0-1,-1 1,1 0,-1-1,0 1,0-1,-1 0,1 0,-1 1,1-7,0-25,-3-65,-1 71,2 1,0 0,9-54,23-55,-27 116,2-33,2-11,-2 24,-3-1,-1 0,-4-61,3-50,10 74,-7 52,3-44,-8-194,-1 122,3 119,0 0,11-41,-5 28,1-9,-2 18,-2-1,3-44,-8 47,0 9,0 0,1 0,0 0,2 1,0-1,12-33,-4 24,0 0,0-1,8-35,-17 55,-1 0,0 0,0 0,0 0,-1 0,-1 0,1 0,-1 0,0 0,-1 0,0 0,0 0,-4-8,4 13,0 1,0-1,0 0,0 1,0-1,-1 1,1 0,-1-1,0 1,0 1,0-1,0 0,0 1,0-1,-5-1,-8-2,-33-5,32 7,-8-1,-33-1,33 4,-38-7,25 2,1 2,-76 1,-7 0,100 0,-30-8,14 3,-3-1,10 2,-1 2,-49-3,-22 9,-54-2,95-10,52 8,0 1,-1 0,0 1,1-1,-1 2,0-1,1 1,-1 1,0 0,-14 3,16-2,1 0,0 1,-1-1,1 1,1 1,-1-1,0 1,1 0,0 0,0 1,0 0,1 0,-1 0,1 0,0 0,1 1,-1 0,-3 9,-2 8,0 1,2 0,-7 42,-3 9,-3-12,-31 60,21-53,28-63,-8 16,1 0,-6 29,8-20,1-9,2 1,0 0,0 24,3-30,1 27,-2 0,-10 54,7-69,0 52,4-53,-1 0,-6 32,2-25,2 0,0 70,1-2,-8-23,5-53,-1 43,3-19,-11 56,8-64,-19 66,2-15,15-49,2-15,2 0,-2 42,7-45,-2 0,-10 54,3-34,5-27,0 0,-10 28,11-41</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0:57.19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1,'694'0,"-669"1,0 1,32 8,-30-5,45 3,107-8,-157 0</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0:59.63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1 544,'617'0,"-593"-2,1 0,32-8,-30 5,45-3,35 9,42-2,-69-12,-53 8,46-3,157 0,-130 11,134-6,-56 3,167-1,-227 0,-69-1,57 5,43 2,-80-9,39-1,46 4,-67 2,-64-1,85 0,-76-2,1 2,41 4,-64-3,-1-1,1 0,0-1,0 0,13-4,-11 3,-1 0,1 1,0 0,18 1,6 2,81 4,-15-3,-29 0,76-6,-130 3,-1 0,1 1,25 5,-27-4,11 4,10 1,32-5,40 2,-62-1,0-3,90-9,-96-1,-30 7,0 1,0 0,14-1,69-5,-11-4,-71 10,1 0,0 1,18 1,11 0,-40 0,1-1,-1 0,0 1,0-1,-1 0,1 0,0-1,0 1,4-4,-3 3,-1 0,1 0,-1 0,1 1,0-1,0 1,0 0,-1 0,6 0,24-1,-16 1,0 0,0-1,18-4,-2-1,60-3,-22 3,-40 7,-19-3,-7 1,0 1,0-1,0 2,10-2,-11 2,0 0,0 0,-1 0,1-1,0 0,-1 0,1 0,0 0,5-3,-6 3,1-1,0 1,-1 0,1-1,0 2,0-1,6 0,-8 1,0 0,1 0,-1-1,0 1,0 0,0-1,0 1,0-1,4-2,0 0,4 3,2 1,-2-4,-8 2,1 0,0 0,-1 0,1 0,-1 1,1-1,0 1,0 0,-1-1,1 1,0 1,0-1,3 1,-5-1,0 1,1-1,-1 1,1-1,-1 0,1 1,0-1,-1 0,1 0,-1 0,1 0,-1 0,1-1,-1 1,1 0,1-1,-1 0,0 0,0 1,0-1,0 1,1 0,-1 0,0 0,4 0,-5 0,0 0,1 0,-1 0,1 0,-1 0,0 0,1 0,-1-1,0 1,1 0,-1-1,0 1,0-1,0 0,1 1,0-2,-1 1,0 0,0 1,1-1,-1 0,0 1,0-1,0 1,0-1,1 1,-1 0,0 0,0-1,1 1,-1 0,0 0,0 0,3 1,-3-1,0 0,0 0,1 0,-1 0,0 0,0 0,1 0,-1 0,0-1,0 1,0 0,0-1,1 1,0-2,-1 2,0-1,0 1,0-1,0 1,0 0,0-1,0 1,1 0,-1 0,0 0,0 0,0 0,0 0,0 0,0 0,2 1,-2-1,1 0,-1 0,0 0,1 0,-1 0,1 0,-1 0,1 0,-1-1,1 1,-1 0,0-1,1 1,-1-1,2 0,-2 0,1 0,0 0,-1 1,1-1,0 1,-1-1,1 1,0 0,-1-1,4 1,-3 0,1 0,0 0,0 0,-1-1,1 1,0-1,0 0,-1 0,4-1,-4 1,0 0,0 0,0 0,0 1,1-1,-1 1,0 0,0-1,0 1,1 0,-1 0,3 1,8-1,0-1,0-1,0 0,0 0,0-1,14-6,-21 7,12 0,-1 1,-7-2,-7 2,0 0,-1 0,1 1,0-1,-1 1,1-1,0 1,0 0,4 1,-5-1,0 0,0 0,1 0,-1 0,0 0,0-1,0 1,0-1,0 1,0-1,0 0,0 0,0 0,0 0,3-2,4-2,13 0,-5 4,-7-2,-7 2,-1 0,1 0,0 0,-1 1,1-1,-1 1,1 0,0 0,-1 0,1 0,0 0,-1 0,4 2,-5-2,0 1,1-1,-1 0,1 1,-1-1,0 0,1 0,-1 0,1 0,-1 0,1 0,-1 0,0 0,1-1,-1 1,1 0,-1-1,0 0,1 1,0-2,-1 2,1-1,-1 0,0 1,1-1,-1 1,1-1,-1 1,0 0,1 0,-1 0,1-1,-1 1,1 1,-1-1,0 0,1 0,-1 0,1 1,-1-1,2 1,0 0,-1 0,1 0,0 0,-1 0,1-1,0 0,-1 1,1-1,0 0,0 0,-1-1,1 1,0 0,3-2,-1 1,-1 0,1 0,0 1,-1-1,9 2,-10-1,-1 0,1 0,0 0,-1 0,1 0,0-1,-1 1,1-1,0 1,-1-1,1 0,-1 0,1-1,1 0,-1 0,-1 1,0 0,0 0,1 0,-1 0,0 1,1-1,-1 1,1-1,-1 1,1 0,-1 0,5 0,-4 0,1 0,0 0,-1 0,1 0,-1 0,1-1,-1 0,7-2,2 0,-11 2,0 1,-1 0,1 0,0-1,0 1,0 0,0 0,-1 0,1 0,0 0,0 0,0 0,0 0,-1 1,1-1,0 0,0 0,1 1,11 3,23-7,-35 3,0 0,0 0,0 0,1 0,-1 0,0 0,0 0,0 1,0-1,0 0,0 1,1-1,0 2,-1-2,0 1,0-1,0 1,0-1,0 0,0 1,0-1,0 0,0 0,0 0,0 1,0-1,0 0,1-1,89-17,-91 18,1-1,-1 1,0 0,1 0,-1-1,0 1,1 0,-1 0,0 0,1 0,-1 0,0 0,1 0,-1 0,1 0,-1 0,0 0,1 0,-1 0,1 0,-1 0,0 0,1 0,-1 0,0 0,1 0,-1 1,0-1,1 0,-1 0,0 0,1 1,-1-1,0 0,0 0,1 1,-1-1,0 0,1 1,-1 0,0-1,0 0,0 1,0-1,0 0,1 0,-1 1,0-1,0 0,0 0,1 1,-1-1,0 0,0 0,1 0,-1 0,0 1,1-1,-1 0,0 0,0 0,1 0,-1 0,0 0,1 0,-1 0,0 0,1 0,33 0,-33 0,0 0,0 0,0 0,0 0,0 0,0 1,0-1,0 0,0 1,0-1,0 1,0-1,0 1,0-1,1 2,-1-2,-1 1,1-1,0 1,0-1,-1 0,1 1,0-1,0 0,0 1,0-1,-1 0,1 0,0 0,0 0,0 1,1-2,10-1,-9 1,0 0,0 0,0 0,0 1,0-1,0 1,0 0,0 0,0 0,0 0,0 0,-1 1,5 0,-6 0,1 0,-1-1,1 1,0-1,-1 0,1 1,0-1,-1 0,1 0,0 0,-1 0,1 0,0-1,-1 1,1 0,0-1,-1 0,1 1,1-2,-1 2,-1-1,1 0,0 1,-1-1,1 1,0-1,-1 1,1 0,0 0,0 0,-1 0,1 0,0 0,-1 0,1 1,0-1,0 0,2 2,3 4,-6-5,-1 0,1-1,-1 1,1-1,-1 1,1-1,0 1,-1-1,1 1,0-1,-1 1,1-1,0 0,-1 0,1 1,0-1,0 0,-1 0,1 0,0 0,0 0,0 0,-1 0,1 0,1 0,143-20,-142 19,80-7,-26 1,-57 7,1 0,-1-1,0 1,1 0,-1 0,0 0,1 0,-1 0,1 0,-1 0,0 0,1 0,-1 0,1 1,-1-1,0 0,1 0,-1 0,1 0,-1 1,0-1,1 0,-1 0,0 0,0 1,1-1,-1 0,0 1,1 0,5 1,1-4,-6 1,1 0,0 0,0 0,0 1,0-1,0 1,0-1,0 1,0 0,0 0,0 0,0 0,0 0,4 1,-4 0,0-1,0 1,0 0,0-1,0 1,0-1,0 0,1 0,-1 0,0 0,0 0,0 0,0-1,0 1,4-2,-4 1,0 1,0-1,1 1,-1-1,0 1,0 0,0 0,1 0,-1 0,0 0,0 1,0-1,1 1,-1-1,3 2,-2-1,-1 0,1 0,-1-1,1 1,-1-1,1 1,-1-1,1 0,-1 0,1 0,4-1,-5 0,0 1,0 0,0 0,0-1,0 2,0-1,0 0,0 0,0 1,0-1,0 1,0-1,0 1,3 1,-4-1,1 0,-1-1,0 1,0-1,0 0,0 1,0-1,1 0,-1 0,0 0,0 0,1 0,-1 0,0 0,0 0,1 0,-1 0,0-1,0 1,0-1,0 1,0-1,1 1,-1-1,1 0,-1 0,1 0,-1 0,1 0,-1 1,1-1,-1 1,1-1,-1 1,1 0,-1-1,1 1,0 0,-1 0,1 0,-1 0,1 0,0 1,1-1,0 1,0 0,0-1,0 1,0-1,0 0,0 0,0 0,0 0,0-1,0 1,3-1,7-2,22 8,-8-12,-27 7,1 0,-1 0,1-1,0 1,-1 0,1 0,-1 0,1 0,0 0,-1 0,1 0,0 0,-1 0,1 0,0 0,-1 0,1 1,-1-1,1 0,0 1,13 2,-1-5,-10 1,0 1,1-1,-1 1,0-1,1 1,-1 0,0 0,1 0,-1 1,0-1,0 1,4 1,-5-1,0 0,0-1,1 1,-1 0,0-1,0 0,0 1,0-1,1 0,-1 0,0 0,0-1,0 1,0 0,0-1,1 0,2-1,6-1,-10 3,0 0,0 0,0 0,0-1,0 1,0 0,0 0,0 1,0-1,0 0,0 0,0 0,0 1,2 0,14 1,24-9,-40 7,0 0,1 0,-1-1,0 1,0 0,1 0,-1 0,0 1,1-1,-1 0,0 0,0 1,3 0,13 3,21-7,-21 7,-17-4,1 0,0 1,-1-1,1 0,0 1,0-1,-1 0,1 0,0 0,0 0,-1 0,1 0,0 0,0 0,0 0,-1 0,3 0,33-13,-35 12,0 1,0-1,0 1,0 0,0-1,0 1,0 0,1 0,-1 0,0 0,0 0,0 0,0 0,0 0,0 0,2 1,17 1,30-6,-48 3,-1 1,1 0,0 0,-1 0,1 0,0 1,-1-1,1 0,0 1,-1-1,1 1,-1-1,3 2,17 4,-9-7,-8 0,-1 1,0-1,0 1,0 0,1 0,-1 0,0 0,0 1,0-1,1 1,-1 0,0 0,0 0,0 0,0 0,3 3,-5-3,0 0,1 0,-1 0,1 0,-1 0,1 0,-1 0,1 0,-1-1,1 1,0 0,-1-1,1 0,0 1,0-1,-1 0,1 0,0 0,0 0,-1 0,1 0,3-1,8-1,-12 2,1 0,-1 0,0 1,1-1,-1 0,0 0,1 1,-1-1,0 0,0 1,1-1,-1 1,2 1,-2-1,0-1,0 1,1 0,-1-1,0 1,0-1,1 1,-1-1,0 0,0 0,1 1,-1-1,2 0,37-5,-39 5,1 0,-1-1,0 1,1 0,-1 0,1 1,-1-1,0 0,1 0,-1 1,1-1,-1 1,1 0,17 3,-6-6,-11 1,1 0,-1 1,1-1,0 1,0 0,-1 0,1 0,0 0,0 0,-1 1,1-1,0 1,-1 0,4 1,-5-2,1 1,-1 0,1-1,-1 1,1-1,-1 1,1-1,0 0,-1 1,1-1,-1 0,1 0,0 0,-1-1,1 1,-1 0,1-1,-1 1,1 0,-1-1,1 0,1 0,-1 0,0 0,-1 0,1 0,0 1,0-1,0 1,0 0,0-1,0 1,0 0,-1 0,1 0,0 0,0 1,0-1,0 0,3 2,-3-1,1-1,0 1,0 0,-1-1,1 0,0 1,0-1,0 0,0-1,-1 1,1 0,0-1,0 0,3-1,7-1,-12 3,1 0,0-1,-1 1,1 0,-1 0,1 0,0 1,-1-1,1 0,-1 0,1 1,1 0,14 3,-6-6,-9 1,0 1,1-1,-1 1,0-1,0 1,0 0,1 0,-1 0,0 0,0 1,0-1,1 1,-1-1,0 1,2 1,-2-2,-1 1,1 0,0-1,-1 1,1-1,-1 0,1 0,0 1,-1-1,1 0,0 0,-1 0,1-1,0 1,-1 0,1-1,-1 1,1-1,0 1,-1-1,2-1,8-2,-10 4,-1 0,1 0,0-1,0 1,0 0,-1 0,1 0,0 0,0 0,0 0,0 0,0 0,-1 1,1-1,0 0,0 0,0 1,-1-1,1 0,0 1,0-1,-1 1,1-1,0 2,13 4,-3-6,-10-1,1 1,0 0,0-1,0 1,0 0,-1 0,1 0,0 1,0-1,0 0,0 1,-1-1,1 1,0-1,0 1,-1 0,1 0,1 1,-2-1,0 0,1 0,-1 0,0 0,0 0,0-1,0 1,1 0,-1-1,0 1,1-1,-1 1,0-1,1 0,-1 0,1 0,-1 1,0-1,1 0,-1-1,1 1,-1 0,3-1,-2 1,-1-1,1 1,0 0,0 0,0 0,-1 0,1 0,0 0,0 0,0 0,-1 1,1-1,0 1,0 0,-1-1,1 1,1 1,-2-1,0-1,0 1,0 0,0-1,1 1,-1-1,0 0,0 1,0-1,0 0,0 0,1 0,-1 0,0 0,0 0,0 0,0 0,1 0,-1 0,0-1,0 1,0 0,0-1,0 1,2-2,-1 1,-1 1,0-1,1 0,-1 1,0 0,1-1,-1 1,0 0,1-1,-1 1,1 0,-1 0,1 0,-1 0,1 1,-1-1,0 0,1 0,2 2,-3-1,1-1,0 1,0-1,0 1,0-1,0 0,0 0,0 0,0 0,0 0,0 0,0 0,0-1,4-1,-4 2,0-1,0 1,-1-1,1 1,0 0,0 0,0 0,0 0,0 0,0 0,-1 0,1 1,0-1,0 1,0-1,2 2,-2-1,0 0,-1-1,1 1,0-1,0 1,0-1,0 1,0-1,-1 0,1 0,0 0,0 0,0 0,0-1,0 1,2-1,6-1,16 6,-17-7,-8 2,1 0,1 1,-1-1,0 0,0 1,0-1,0 1,0-1,0 1,1 0,-1 0,0 0,4 1,-4 0,1-1,-1 1,1-1,-1 0,1 1,-1-1,1-1,0 1,-1 0,5-1,-6 0,1 1,0-1,0 1,-1 0,1 0,0 0,-1 0,1 0,0 0,0 0,-1 1,1-1,0 0,-1 1,1 0,0-1,-1 1,1 0,-1 0,3 1,-3-1,1 1,0-1,0 0,-1 0,1 0,0-1,0 1,0 0,0-1,0 1,0-1,0 0,1 1,-1-1,0 0,0 0,0-1,4 0,6 0,57 0,-68 1,-1 0,1 0,0 0,0 0,0 0,0 0,0 0,0 0,-1 1,1-1,0 0,0 0,0 1,0-1,-1 1,1-1,0 0,0 1,-1 0,1-1,1 2,8 4,-3-6,-6 0,1 0,-1 0,1 0,-1 0,0 0,1 0,-1 0,1 0,-1 1,0-1,1 0,-1 1,0-1,1 1,-1 0,0-1,0 1,2 1,-2-1,0 0,0 0,0-1,0 1,0 0,0-1,0 1,0-1,0 1,1-1,-1 0,0 1,0-1,0 0,0 0,1 0,-1 0,0 0,0 0,0 0,0 0,1-1,1 0,0 1,-1 0,1-1,-1 1,1 0,0 0,-1 0,1 1,2 0,0 0,-1 0,1 0,-1 0,1 0,8 0,-9-1,1 0,-1 0,1 1,-1 0,8 2,-10-2,0-1,0 1,1-1,-1 1,0-1,0 0,1 0,-1 0,0 0,0 0,1-1,-1 1,0-1,5-1,-4 1,0 0,0 1,0-1,0 0,0 1,0 0,6 0,-6 0,0 0,1 0,-1 0,0-1,1 1,-1-1,5-1,-6 1,0 0,0 1,1-1,-1 1,0-1,0 1,1 0,-1 0,0 0,0 0,1 1,2 0,-3 0,0-1,0 0,0 1,0-1,0 0,0 0,1 0,-1 0,0-1,0 1,3-1,3-1,-7 2,-1 0,1-1,-1 1,1 0,-1 0,1 0,-1 0,1 0,-1 0,1 0,0 0,-1 0,1 0,-1 0,1 0,-1 1,1-1,-1 0,1 0,-1 1,1-1,-1 0,1 0,-1 1,1-1,-1 0,1 1,6 5,5-1,14 9,-24-13,-1 0,1 0,0 0,-1 0,1 0,0-1,0 1,-1-1,1 1,0-1,0 1,0-1,0 0,0 0,0 0,-1 0,1 0,0 0,0-1,0 1,2-1,0 0,-1 0,0 1,1-1,-1 1,1 0,-1 0,5 1,-6-1,0 1,0-1,0 0,0 0,1 0,-1 0,0 0,0-1,0 1,0-1,0 1,0-1,0 0,2-1,0 1,-1-1,0 1,0 0,1 0,-1 1,0-1,1 0,5 1,-1-1,-6 0,0 1,0-1,0 1,1 0,-1-1,0 1,0 0,0 0,0 1,1-1,-1 0,0 1,0-1,0 1,2 1,-2-1,-1 0,1 0,0 0,-1-1,1 1,0 0,0-1,0 1,0-1,-1 0,1 0,4 1,-4-1,-1 0,1 0,0 0,-1 0,1 0,0 1,-1-1,1 1,0-1,-1 1,1 0,-1 0,1-1,1 3,-1-2,-1-1,0 1,0-1,0 1,0-1,1 0,-1 1,0-1,1 0,-1 0,0 0,0 0,1 0,-1 0,0 0,1-1,-1 1,0 0,0-1,0 1,2-1,19-3,-19 4,1 0,0 0,-1 0,1 0,-1 0,1-1,5-2,-6 3,-1-1,1 0,0 1,0-1,0 1,-1 0,1 0,0 0,0 0,4 1,-5 0,1 0,0-1,-1 0,1 0,0 0,-1 0,1 0,4-1,4-1,-10 2,0 0,0 0,0 0,0 0,0 0,0 0,-1 0,1 1,0-1,0 0,0 1,0-1,-1 0,1 1,0-1,0 1,-1-1,1 1,1 0,9 6,3-4,-11-3,1 0,-1 1,0 0,1 0,-1 0,0 0,6 3,-7-3,0 0,0 0,1 0,-1 0,0-1,1 1,-1 0,1-1,-1 0,1 0,-1 0,1 0,3 0,25 0,-17 2,0-1,-1 0,1-1,19-2,35-6,-65 8,1-1,-1 1,1 0,0 0,-1 0,1 0,-1 1,1-1,0 1,-1 0,0 0,1 0,-1 1,0-1,1 1,-1-1,3 3,-6-3,0 0,1-1,-1 1,1-1,-1 1,0-1,1 1,-1-1,1 1,-1-1,1 0,-1 1,1-1,0 0,-1 1,1-1,-1 0,1 0,0 1,-1-1,1 0,0 0,-1 0,1 0,0 0,-1 0,1 0,0 0,-1 0,2 0,-1-1,0 1,0 0,0 0,0 0,1 0,-1 0,0 0,0 0,0 0,0 1,0-1,0 0,0 1,0-1,2 2,-1-1,-1-1,1 1,0 0,0 0,0-1,0 1,-1-1,1 0,0 0,0 1,0-1,0 0,0-1,3 1,-3-1,1 1,0 0,-1 0,1 0,0 0,-1 1,6 0,-6 0,0-1,-1 1,1-1,0 1,0-1,-1 0,1 0,0 0,0 0,0 0,0-1,-1 1,1-1,0 1,2-1,-3 0,1 0,0 1,0-1,0 1,0-1,0 1,0 0,0 0,0 0,0 0,3 1,-3-1,-1 0,1 1,0-1,-1 0,1 0,-1-1,1 1,-1 0,1 0,-1-1,3 0,-3 0,1 1,-1-1,0 1,0 0,0-1,0 1,0 0,0 0,1 0,-1 0,0 0,0 0,0 0,0 1,1-1,0 1,0-1,-1 1,0-1,1 0,-1 0,1 0,-1 1,1-1,-1 0,1-1,-1 1,1 0,-1 0,1-1,-1 1,1-1,-1 1,2-2,-1 1,-1 1,1-1,-1 0,1 1,0-1,-1 1,1 0,0-1,-1 1,1 0,0 0,0 0,-1 0,4 1,-2 0,-1-1,1 1,-1-1,1 0,0 0,-1 0,1-1,3 0,-4 1,0-1,0 1,0 0,-1 0,1 0,0 0,0 0,0 0,0 0,-1 1,1-1,0 1,0-1,2 2,-2-1,0 0,0-1,0 1,0-1,0 1,0-1,0 1,0-1,0 0,1 0,-1 0,2-1,-2 1,0 0,1 0,-1 0,0 0,0 0,0 0,0 0,0 1,0-1,0 1,4 1,-5-1,0-1,0 1,0-1,0 1,1-1,-1 0,0 1,0-1,0 0,1 0,-1 0,0 0,0 0,1-1,-1 1,0 0,0 0,0-1,2 0,-1 0,-1 1,1-1,0 1,-1 0,1-1,-1 1,1 0,0 0,-1 0,1 0,0 0,-1 0,2 1,0-1,-1 1,0-1,1 0,-1 0,0 0,1 0,-1 0,0 0,5-2,22-1,-20 4,0 0,0 0,0 1,11 3,-9-2,0-1,0-1,1 0,-1 0,14-1,20 0,-41 0,-1 0,0 0,1 0,-1 0,1-1,-1 0,6-1,23-6,-19 6,-9 1,1 0,0 0,-1 0,1 1,0 0,0 0,5 0,14-1,-22 1,-1-1,1 1,-1-1,0 1,1 0,-1 0,1 0,-1 0,1 0,-1 0,1 0,-1 0,0 1,1-1,-1 0,1 1,-1-1,0 1,1 0,-1-1,0 1,2 1,-2-1,0 0,1 0,-1 0,0-1,0 1,1-1,-1 1,1-1,-1 1,0-1,1 0,-1 0,1 0,-1 1,0-1,1-1,-1 1,1 0,-1 0,2-1,14 0,-9 1,-5 0,1 0,-1 0,1 0,-1 0,1 1,-1-1,1 1,-1 0,0 0,5 2,-8-3,0 0,1 0,0 0,0 1,0-1,-1 0,1 0,0 0,0 0,0 0,-1 0,1 0,0 0,0 0,0 0,0 0,-1-1,2 1,12-5,29-7,-39 11,-1 0,0 1,1 0,-1-1,0 1,1 1,-1-1,0 0,1 1,-1-1,5 3,-8-3,0 0,1 0,-1 0,0 0,0 0,0 1,0-1,0 0,0 0,0 0,1 0,-1 0,0 0,0 1,0-1,0 0,0 0,0 0,0 0,0 1,0-1,0 0,0 0,0 0,0 0,0 1,0-1,0 0,0 0,0 0,0 0,0 1,0-1,0 0,0 0,0 0,0 0,0 0,-1 1,1-1,0 0,0 0,0 0,0 3,54-8,-49 4,-1 1,0-1,0 0,0 0,1-1,-1 1,-1-1,1 0,7-4,-6 3,0 0,0 0,0 1,1 0,10-3,-10 2,-4 2,0 0,0 0,0 1,0-1,0 0,0 1,0 0,0-1,0 1,0 0,0 0,0 0,0 0,0 0,3 1,-4 0,0-1,1 1,-1-1,0 1,1-1,-1 0,1 0,-1 1,0-1,1 0,-1 0,1-1,-1 1,1 0,-1 0,0-1,1 1,1-1,20-3,-22 4,1 0,0 0,0 0,-1 0,1 0,0-1,0 1,-1-1,1 1,-1-1,1 0,0 1,-1-1,1 0,-1 0,0 0,1 0,1-2,-2 2,0 0,1 0,-1-1,0 1,1 1,0-1,-1 0,1 0,-1 0,1 1,0-1,0 1,-1 0,1-1,0 1,3 0,17-2,-19 1,-1 0,1 1,-1 0,1-1,0 1,-1 0,1 0,-1 1,1-1,-1 0,1 1,-1 0,1 0,-1-1,4 3,-5-2,-1-1,1 0,-1 0,1 0,-1 1,1-1,-1 0,1 0,-1 0,1 0,0 0,-1 0,1 0,-1 0,1 0,-1 0,1 0,-1 0,1 0,-1 0,2-1,9-4,-8 3,0 1,1-1,-1 1,1-1,-1 1,1 0,-1 1,1-1,0 1,-1-1,1 1,5 0,-7 0,0 0,0 0,0 0,0 0,-1-1,1 1,0-1,0 1,0-1,0 0,-1 0,1 0,3-2,27-14,-10 4,2 1,-1 2,35-12,-54 21,9-4,-13 5,0 0,0 0,-1 0,1 0,0 0,0 0,0 1,0-1,0 0,0 0,0 0,0 0,0 0,-1 0,1 0,0 1,0-1,0 0,0 0,0 0,0 0,0 0,0 0,0 1,0-1,0 0,0 0,0 0,0 0,0 0,0 1,0-1,0 0,0 0,0 0,0 0,0 0,1 0,-1 0,0 1,0-1,0 0,0 0,0 0,0 0,0 0,0 0,0 0,1 0,-1 0,0 1,0-1,0 0,0 0,0 0,0 0,1 0,-1 0,0 0,0 0,-6 13,17-12,-4-1,-7 0,0 0,1 0,-1 0,0 0,1 0,-1 0,1 0,-1 0,0 0,1 1,-1-1,0 0,1 0,-1 0,1 0,-1 1,0-1,0 0,1 0,-1 1,0-1,1 0,-1 0,0 1,0-1,0 0,1 1,-1-1,0 1,0-1,0 0,1 1,-1-1,0 0,0 0,0 1,0-1,0 0,1 0,-1 0,0 1,0-1,0 0,1 0,-1 0,0 0,0 1,1-1,-1 0,0 0,0 0,1 0,-1 0,0 0,0 0,1 0,-1 0,0 0,1 0,-1 0,0 0,0 0,1 0,-1 0,1 0,30-9,-30 9,0 0,0-1,-1 1,1 0,0 0,0 0,0 0,0 0,0 0,-1 0,1 0,0 0,0 0,0 0,0 1,0-1,1 1,8 0,15-9,-24 7,-1 1,0 0,1 0,-1 0,1-1,-1 1,0 0,1 0,-1 0,1 0,-1 0,0 0,1 0,-1 0,1 0,-1 0,0 0,1 0,-1 0,1 0,-1 0,0 0,1 0,-1 1,1-1,-1 0,0 0,1 0,-1 1,0-1,1 0,-1 1,1-1,6 3,18-10,-24 7,-1 0,1 0,0-1,-1 1,1 0,-1 0,1 0,-1 0,1 0,-1 0,1 0,0 0,-1 1,1-1,-1 0,1 0,-1 0,1 1,0-1,0 1,-1-1,1 0,-1 0,1 1,-1-1,1 0,-1 0,1 0,-1 0,1 0,0 0,-1 0,1 0,-1 0,1 0,-1 0,1 0,0 0,-1 0,1-1,0 1,31-12,-16 9,-3 3,66-20,-79 20,0 0,0 0,1 0,-1 0,0-1,0 1,0 0,0 0,0 0,0 0,1 0,-1 0,0 0,0 0,0 0,0 0,0 0,1 0,-1 0,0 0,0 0,0 0,0 0,0 0,0 0,1 0,-1 0,0 0,0 0,0 0,0 0,0 0,1 0,-1 0,0 1,0-1,0 0,0 0,0 0,0 0,0 0,0 0,0 0,1 1,-1-1,0 0,0 0,-2 8,1-8,1 1,0-1,0 0,0 0,-1 1,1-1,0 0,0 0,0 1,0-1,-1 0,1 1,0-1,0 0,0 0,0 1,0-1,0 0,0 1,0-1,0 0,0 1,0-1,0 0,0 1,0-1,0 0,1 1,-1-1,0 0,0 0,0 1,0-1,1 0,-1 0,0 1,0-1,0 0,1 0,-1 1,0-1,77-13,-77 13,1 0,-1 0,0 0,0 0,1 0,-1 0,0 0,1-1,-1 1,0 0,1 1,-1-1,0 0,0 0,1 0,-1 0,0 0,1 0,-1 0,0 0,0 0,1 1,-1-1,0 0,0 0,1 0,-1 0,0 1,0-1,0 0,1 0,-1 1,0-1,0 0,0 0,0 1,0-1,0 0,1 1,-1-1,0 0,0 0,0 1,0-1,3 5,4-5,-6 0,0 0,-1 0,1-1,0 1,-1 0,1 0,0 0,0 0,-1 0,1 0,0 0,-1 1,1-1,0 0,0 0,-1 0,1 1,0-1,-1 0,1 1,-1-1,1 1,0-1,-1 1,1-1,-1 1,1-1,-1 1,1-1,-1 1,0-1,1 1,-1 0,0-1,1 1,-1 1,0-1,0-1,1 1,-1 0,0 0,0-1,0 1,1 0,-1-1,1 1,-1-1,0 1,1 0,-1-1,1 1,-1-1,1 1,-1-1,1 1,0-1,-1 0,1 1,-1-1,1 0,0 1,-1-1,1 0,0 0,0 0,-1 1,1-1,0 0,0 0,25-8,-9 2,-8 4,0 0,-1-1,1 0,-1-1,14-8,25-12,-17 11,-30 13,0-1,0 1,0 0,1 0,-1 0,0 0,0-1,0 1,1 0,-1 0,0 0,0 0,1 0,-1 0,0 0,1 0,-1 0,0 0,0 0,1 0,-1 0,0 0,0 0,1 0,-1 0,0 0,0 0,1 0,-1 0,0 0,0 0,1 1,-1-1,0 0,0 0,0 0,1 0,-1 1,0-1,0 0,0 0,1 0,-1 1,0-1,0 0,0 0,0 1,0-1,0 0,0 0,0 1,0-1,0 0,0 0,1 1,-2-1,1 0,0 1,0-1,0 0,0 1,1 4,6-1,-6-3,0-1,-1 0,1 1,0-1,0 1,0-1,-1 1,1-1,0 1,-1-1,1 1,-1 0,1 0,0-1,-1 1,0 0,1 0,-1-1,1 1,-1 0,1 1,-2-1,1-1,0 0,0 0,0 1,0-1,0 0,0 0,0 1,0-1,0 0,0 1,0-1,0 0,0 0,0 1,0-1,0 0,0 0,0 1,1-1,-1 0,0 0,0 1,0-1,0 0,0 0,1 1,-1-1,0 0,0 0,0 0,1 0,-1 1,0-1,0 0,1 0,-1 0,0 0,0 0,1 0,-1 0,0 0,0 0,1 0,-1 0,0 0,1 0,-1 0,0 0,0 0,1 0,-1 0,0 0,0 0,1 0,-1 0,0 0,0 0,1-1,-1 1,0 0,1-1,0 1,-1 0,1 0,0-1,-1 1,1 0,0 0,0-1,-1 1,1 0,0 0,-1 0,1 0,0 0,0 0,-1 1,1-1,0 0,0 0,-1 0,1 1,0-1,4 1,-1-1,1 0,-1 0,1 0,-1-1,1 1,-1-1,1 0,5-3,7 0,-16 4,-1 0,0 0,1 0,-1 0,1 0,-1 0,0 0,1 0,-1 0,0 0,1 0,-1 0,0 0,1 0,-1 0,0 1,1-1,-1 0,0 0,1 0,-1 0,0 1,1-1,-1 0,0 0,0 1,1-1,-1 0,0 1,0-1,5 3,5-5,0-1,0 0,13-6,-18 8,23-6,-24 7,0-1,0 1,0-1,-1 0,9-3,8-6,-20 10,0 0,0 0,0 0,1-1,-1 1,0 0,0 0,1 0,-1 0,0 0,0 0,1 0,-1-1,0 1,1 0,-1 0,0 0,0 0,1 0,-1 0,0 0,0 0,1 1,-1-1,0 0,1 0,-1 0,0 0,0 0,1 0,-1 0,0 1,0-1,0 0,1 0,-1 0,0 0,0 1,0-1,1 1,5 2,56-12,-61 9,-1 0,1 0,-1 0,1 0,-1 0,0 0,1 0,-1 0,1 0,-1 0,1 1,-1-1,1 0,-1 0,1 0,-1 0,0 1,1-1,-1 0,1 1,-1-1,0 0,1 1,-1-1,0 0,1 1,-1-1,0 0,0 1,1-1,-1 1,5 4,-1-5,0 0,1 0,-1 0,0-1,1 0,-1 0,0 0,0-1,7-2,-11 3,1 1,-1 0,0 0,0-1,1 1,-1 0,0 0,0 0,1-1,-1 1,0 0,1 0,-1 0,0 0,1 0,-1 0,0 0,1 0,-1 0,0 0,1 0,-1 0,1 0,-1 0,0 0,1 0,-1 0,0 0,0 0,1 1,-1-1,0 0,1 0,-1 0,0 0,1 1,-1-1,0 0,1 1,-1-1,0 0,0 1,1-1,-1 0,0 1,0-1,1 0,-1 0,0 1,1-1,-1 0,1 0,-1 0,0 1,1-1,-1 0,0 0,1 0,-1 0,1 0,-1 0,1 0,-1 0,10-1,-7 0,0 0,0 1,0 0,0-1,0 1,0 0,3 1,-5-1,0 1,1-1,-1 0,0 0,0 0,0 0,0 0,0 0,1 0,-1-1,0 1,0 0,0 0,0-1,0 1,2-2,82-39,-53 26,-22 13,-9 6,0 0,2-4,-3-1,0 1,1 0,-1 0,0 0,1 0,-1 0,0-1,0 1,1 0,-1 0,0 0,1 0,-1 0,0 0,1 0,-1 0,0 0,1 0,-1 1,0-1,1 0,-1 0,0 0,1 0,-1 0,0 0,0 1,1-1,-1 0,0 0,0 0,1 1,-1-1,0 0,0 0,0 1,1-1,-1 0,0 1,0-1,0 0,0 1,0-1,0 0,1 1,-1-1,0 0,0 1,-1-1,1 0,0 0,0 0,0 0,0 1,-1-1,1 0,0 0,0 0,0 0,0 0,0 0,0 1,-1-1,1 0,0 0,0 0,0 0,0 1,0-1,0 0,0 0,0 0,0 1,0-1,0 0,0 0,0 0,0 1,0-1,0 0,0 0,0 0,0 0,0 1,0-1,0 0,0 0,0 0,1 1,-1-1,0 0,0 0,0 0,0 0,0 0,0 0,1 1,-1-1,0 0,0 0,0 0,0 0,1 0,-1 0,0 0,0 0,0 0,0 0,1 0,-1 0,0 0,0 0,0 0,1 0,-1 0,0 0,2 2,-2-2,0 0,0 0,0 0,0 0,0 0,0 0,0 0,0 0,0 0,0 0,0 0,0 1,0-1,0 0,0 0,0 0,0 0,0 0,0 0,0 0,0 0,0 1,0-1,0 0,0 0,0 0,0 0,0 0,0 0,0 0,0 0,0 0,0 0,0 1,0-1,0 0,0 0,0 0,0 0,1 0,-1 0,0 0,0 0,0 0,0 0,0 0,0 0,0 0,0 0,0 0,1 0,-1 0,0 0,0 0,0 0,0 0,0 0,0 0,0 0,0 0,0 0,1 0,-1 0,11-4,15-11,-23 13,30-14,-33 16,0 0,1 0,-1-1,0 1,1 0,-1 0,0 0,1 0,-1 0,1 0,-1 0,0 0,1 0,-1 0,0 0,1 0,-1 0,0 0,1 0,-1 0,0 0,1 0,-1 0,0 0,1 1,-1-1,0 0,1 0,-1 1,0-1,1 0,6 4,2-5,-7 0,-1 1,1-1,0 1,-1 0,1 0,0 0,0 0,-1 0,1 0,0 0,-1 1,1-1,2 1,0-1,1-1,0 0,-1-1,1 1,-1-1,0 0,1 0,-1 0,5-4,0 1,-9 5,1 0,-1 0,0-1,1 1,-1 0,1 0,-1 0,1 0,-1-1,1 1,-1 0,1 0,-1 0,1 0,-1 0,1 0,-1 1,1-1,-1 0,1 0,-1 0,1 0,0 1,9 1,-2-4,-6 1,0 1,0-1,1 1,-1-1,0 1,0 0,0 0,0 0,0 0,1 0,-1 0,0 0,0 1,0-1,3 2,-4-1,0-1,0 0,-1 1,1-1,0 0,0 0,0 1,0-1,0 0,0 0,0 0,0 0,0 0,0 0,0-1,0 1,0 0,0 0,0-1,0 1,-1-1,1 1,0 0,0-1,0 0,1 0,4-3,-6 4,1 0,-1-1,0 1,1 0,-1 0,1 0,-1-1,1 1,-1 0,1 0,-1 0,0 0,1 0,-1 0,1 0,-1 0,1 0,-1 0,1 0,-1 0,1 0,-1 0,0 1,1-1,-1 0,1 1,10 0,-7-2,21-7,-24 7,0 1,0 0,0 0,0 0,0 0,0 0,0-1,0 2,0-1,0 0,0 0,0 0,0 0,0 1,-1-1,1 0,0 1,0-1,0 1,0-1,0 1,-1-1,1 1,1 0,-2 0,0-1,0 0,1 1,-1-1,0 0,0 0,1 1,-1-1,0 0,0 0,1 0,-1 1,0-1,1 0,-1 0,0 0,1 0,-1 0,0 0,1 1,-1-1,0 0,1 0,-1 0,0 0,1 0,-1 0,0-1,1 1,0 0,13-3,1-1,-1-1,1 0,18-10,-32 15,-1-1,0 1,1 0,-1-1,1 1,-1-1,1 1,-1 0,1 0,-1-1,1 1,0 0,-1 0,1 0,-1-1,1 1,-1 0,1 0,0 0,-1 0,1 0,-1 0,1 0,0 1,-1-1,1 0,0 0,5 3,-2-4,-4 1,1 0,0-1,0 1,0 0,-1 0,1 0,0 0,0 0,0 0,-1 0,1 0,0 0,0 0,0 0,-1 0,1 1,0-1,0 0,-1 1,1-1,0 0,-1 1,1-1,0 1,-1-1,1 1,-1-1,2 2,-2-2,0 1,0-1,1 1,-1-1,0 1,1-1,-1 1,0-1,1 1,-1-1,1 1,-1-1,1 0,-1 1,1-1,-1 0,1 1,-1-1,1 0,-1 0,1 0,-1 1,1-1,0 0,-1 0,1 0,-1 0,1 0,0 0,-1 0,1 0,-1 0,1 0,-1 0,1-1,1 1,4-1,-5 1,-1 0,0 0,1 0,-1 0,0 0,0 0,1 0,-1 0,0 0,1 0,-1 0,0 0,1 0,-1 0,0 0,0 0,1 0,-1 1,0-1,1 0,-1 0,0 0,0 0,1 1,-1-1,0 0,0 0,0 1,1-1,-1 0,0 0,0 1,0-1,0 0,0 1,5 3,-1-6,-3 2,0-1,0 1,0-1,1 1,-1 0,0-1,0 1,0 0,1 0,-1 0,0 0,0 0,1 0,-1 0,0 0,0 0,0 1,1-1,0 1,-1 0,0-1,0 1,0-1,0 0,0 1,0-1,0 0,0 1,0-1,0 0,0 0,0 0,0 0,0 0,0 0,0 0,0-1,0 1,0 0,0 0,0-1,2 0,4-1,27-7,-24 5,-10 4,0 0,1 0,-1 0,0-1,1 1,-1 0,1 0,-1 0,0 0,1 0,-1 0,1 0,-1-1,0 1,1 0,-1 1,1-1,-1 0,1 0,-1 0,0 0,1 0,-1 0,1 0,-1 1,0-1,1 0,-1 0,0 0,1 1,-1-1,1 1,6 2,12-4,-18 0,-1 1,0 0,1 0,-1 0,0 0,0 0,1 0,-1 0,0 0,1 0,-1 0,0 0,0 0,1 0,-1 1,0-1,0 0,1 0,-1 0,0 0,0 0,1 1,-1-1,0 0,0 0,1 0,-1 1,0-1,0 0,0 0,0 1,1-1,-1 0,0 0,0 1,0-1,0 0,0 0,0 1,0-1,0 0,0 1,0-1,2 5,1-3,1-1,-1 1,1-1,-1 0,1 0,0 0,0 0,-1-1,1 1,0-1,0 0,0 0,4-1,-7 1,1 0,-1 0,1-1,-1 1,1 1,-1-1,1 0,-1 0,0 0,1 1,-1-1,1 1,-1-1,0 1,1 0,1 1,12 4,-6-5,-7-1,1-1,-1 1,0 1,0-1,0 0,0 1,0-1,0 1,0-1,0 1,0 0,4 2,-4-1,1 1,-1-1,1 0,0 0,0 0,0 0,0 0,0-1,0 1,0-1,1 0,-1 0,1 0,4 1,-3-1,1 0,0-1,-1 1,1-1,-1 0,1-1,0 0,7-1,-11 2,-1 0,1 0,-1 0,1 0,-1 0,1 0,-1 1,1-1,-1 0,1 1,-1 0,0-1,1 1,-1 0,0-1,1 1,-1 0,0 0,2 2,-2-2,1 0,-1 0,1 0,-1 0,1 0,0 0,0 0,-1 0,1-1,4 2,9-2,29 4,2 7,-8-5,-33-6,1 0,-1 1,1 0,-1 0,1 1,-1-1,0 1,0 0,0 0,0 1,8 4,-11-5,0-1,0 0,0 0,0 0,0 0,0 0,1-1,-1 1,0-1,0 1,1-1,-1 0,4 0,32-4,-30 3,-5 1,0 0,0 0,0 0,0 1,0-1,-1 1,1 0,0 0,0 0,-1 0,1 0,-1 1,1-1,2 3,-1-2,-1 0,1 0,0 0,0 0,0-1,4 2,0-2,1-1,-1 1,0-1,0-1,0 1,0-1,14-4,-17 4,1 0,-1 0,0 0,1 1,-1 0,0 0,1 1,-1-1,8 3,-5-1,-1-1,0 0,0-1,10 0,29-2,62 5,31 7,-105-4,13 2,41-8,-84 1,1 0,-1 0,0 0,0 0,1 1,-1 0,0 0,4 3,-3-2,0-1,0 1,0-1,0 0,5 1,58 15,-24-8,-17-2</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01.79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1,'46'0,"-1"2,70 12,-84-10,51 1,-53-4,0 1,32 7,-10-1,0-3,1-1,63-5,-61 0,-49-1,-11-3,-12-4,-12 4,0 0,0 2,0 1,-61 5,21-1,0-1,-91-3,105-8,55 10,4 1,11 2,20 2,16-2,80-8,-85-1</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18.04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822 26,'-23'-2,"0"0,-31-7,33 5,0 0,-42 0,49 5,1 0,-1 1,1 1,0 0,-18 7,-63 31,30-12,51-23,0 1,1 0,0 0,0 1,-12 11,-49 52,16-13,48-51,1 1,0 1,0-1,1 2,0-1,0 1,1 0,0 0,1 0,0 1,1 0,0 0,1 0,-3 19,-13 95,14-99,-6 23,6-32,1 0,-2 30,5 173,2-107,0-96,2 0,0 1,0-1,2 0,10 28,1 2,-12-34,1 0,0-1,1 0,0 0,1 0,0-1,0 0,10 10,-4-7,1-1,0-1,1 0,0-1,18 11,-13-10,-2-1,0 0,0-1,1-1,0 0,0-2,22 6,-11-6,-17-4,1 1,0-2,-1 0,1 0,0-2,0 1,0-2,24-3,117-38,-113 32,-25 5,0 1,0 0,20 0,-11 3,1-1,0-1,-1-2,0 0,0-2,30-12,-45 15,1-1,-1 0,0-1,-1 0,0-1,0 0,0-1,-1 0,0-1,0 0,-1 0,11-15,8-11,-21 29,0 0,-1-1,0 0,0 0,-1 0,0 0,0-1,-1 1,1-1,-2 0,4-14,5-45,-5 39,2-55,-8 37,-1 28,1 0,1 0,0 0,8-34,-3 28,-1 1,-2-1,2-34,-6-74,-1 49,3 39,0 14,-6-55,4 76,-1 0,0 1,0-1,-1 0,0 1,-1 0,1 0,-2 0,1 0,-9-11,-2 0,1 1,-1 0,-1 1,0 1,-32-25,39 35,-1 0,1 1,-1 0,0 0,-1 1,1 1,-1 0,0 0,0 1,0 0,-11 0,2 2,-1 1,1 0,0 1,0 2,-23 6,25-6,0-1,0-1,-19 0,15-1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08.58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54 1,'-1'14,"-1"0,0 0,-1 0,-1 0,-8 21,5-17,-8 38,12-41,1-1,1 1,0-1,2 24,-1-35,0 1,1 0,0-1,0 1,0-1,0 1,1-1,-1 0,1 0,0 1,0-1,0 0,0 0,1-1,-1 1,1 0,-1-1,1 0,0 1,0-1,0 0,0-1,5 3,34 12,-26-10,0 0,0 1,-1 0,21 14,-32-18,0 0,0 1,-1-1,1 1,-1-1,0 1,0 0,0 0,0 1,-1-1,0 0,0 1,0 0,0-1,-1 1,0 0,0 0,0 0,0 9,-1-12,0 1,0-1,0 0,0 1,-1-1,1 0,-1 0,1 1,-1-1,0 0,0 0,0 0,0 0,0 0,-2 2,-11 10</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36.18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68 0,'1'55,"-3"-1,-11 69,-14 16,6-23,15-94</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36.8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2,'92'-2,"100"5,-188-3,1 1,-1-1,0 1,0 0,0 0,-1 1,1-1,0 1,0 0,-1 0,1 0,-1 0,5 5,-7-6,0 0,1 1,-1-1,0 1,0-1,-1 1,1 0,0-1,-1 1,1 0,0 0,-1-1,0 1,0 0,1 0,-1 0,0 0,0-1,-1 1,1 0,0 0,0 0,-1-1,0 1,1 0,-1 0,0-1,1 1,-1-1,0 1,-2 2,-2 2,0 1,-1-1,1 0,-1 0,0 0,-1-1,-9 6,-55 30,25-16,35-19,1 0,0 1,0 0,1 1,-11 11,17-16,0 1,1 0,-1 0,1 0,0 0,0 0,0 1,0-1,1 1,0-1,0 1,0 0,0-1,1 1,-1 0,2 7,0-1,1 0,1 1,-1-1,2 0,0 0,0-1,1 1,0-1,0 0,2 0,11 15,4 0,0 0,46 38,-47-46</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37.46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20 1,'0'4,"0"6,0 6,0 4,-4-2,-2 2,1 1,0-3</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37.85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61,'0'-4,"4"-2,2-3,0-6,3 0,0 3</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39.06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1,'0'1,"0"1,1-1,-1 1,1-1,-1 0,1 1,0-1,0 0,-1 0,1 0,0 1,0-1,0 0,0 0,1 0,-1 0,0-1,0 1,0 0,2 0,28 13,-2-4,0-2,0-1,1-1,35 2,-36-6,0-2,0 2,48 10,-46-7,0-1,1-1,55-4,-49 1,-16-1</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0.5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0,'4'0,"6"0,6 0,4 0,3 0,2 0,-3 0</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0.87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0,'5'0,"1"5,4 1,4-1,5 0,12-2,1-1</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1.35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11,'0'-4,"0"-2</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2.40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608 1,'-2'0,"0"1,0-1,0 1,1-1,-1 1,0 0,0 0,-3 2,-10 5,-33 6,-6 4,-65 11,67-19,25-4,-50 4,53-8,1 1,-1 0,0 2,-30 11,51-15,-1 0,1 0,0 1,0-1,0 1,0 0,0 0,1 0,-1 1,1-1,-1 1,1-1,-4 6,6-7,-1 0,0 1,1-1,0 0,-1 1,1-1,0 1,0-1,0 1,0-1,0 0,0 1,0-1,0 1,0-1,1 1,-1-1,1 0,-1 1,1-1,-1 0,1 1,0-1,0 0,-1 0,1 0,0 0,0 0,0 0,1 0,-1 0,0 0,0 0,0 0,2 0,9 6,0 0,1-1,0-1,0 0,0-1,1 0,-1-1,1 0,18 0,40 10,75 17,-115-26,-27-4,0 0,0 0,-1 0,1 1,0 0,0 0,-1 0,1 1,-1 0,1 0,-1 0,5 3,-9-5,1 1,-1-1,0 1,0 0,0-1,0 1,0-1,0 1,0-1,0 1,0 0,0-1,0 1,0-1,-1 1,1 0,0-1,0 1,0-1,-1 1,1-1,0 1,-1-1,1 1,-1-1,1 0,0 1,-1-1,1 1,-1-1,1 0,-1 1,1-1,-1 0,1 0,-1 1,0-1,0 0,-22 11,-155 34,120-26,-100 48,154-65,0 1,0-1,0 1,0 0,1 0,-1 0,1 0,0 1,-1 0,2-1,-1 1,0 0,1 1,-4 7,5-10,0 0,1 1,-1-1,1 1,-1-1,1 0,0 1,0-1,0 1,0-1,0 1,0-1,1 1,0-1,-1 1,1-1,0 0,0 0,0 1,0-1,0 0,1 0,-1 0,1 0,-1 0,1 0,0-1,0 1,2 1,3 3,1-2,0 1,0-1,0 0,1-1,12 4,56 8,-50-10,3-1,51 1,-53-5,-1 1,40 8,-43-3,-2-2</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6.19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16 105,'0'-4,"0"-6,0-6,0-4,-4 1,-2 0,0 2</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08.9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68,'4'0,"7"0,0-4,3-2,4 0,3 2,2-4,2 0,22-7,4-1</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6.76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335 1,'-5'2,"0"0,1 0,-1 1,0 0,1 0,0 0,0 0,0 1,0-1,-4 6,0-2,-10 11,1 1,0 1,-21 31,-34 71,37-60,20-35,1 2,2 0,-14 48,23-64,0 0,1 0,0 16,1-8</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7.68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269 2,'66'-1,"73"3,-134-2,-1 1,1-1,-1 1,1 0,-1 1,0-1,0 1,1 0,-1 0,0 0,-1 1,1-1,0 1,-1 0,1 0,-1 0,0 0,0 1,0-1,-1 1,1 0,-1 0,0 0,3 8,-3-6,0 0,0 1,-1-1,0 1,0 0,-1-1,0 1,0-1,-1 1,1 0,-1-1,-1 1,1-1,-1 1,0-1,-5 9,3-8,1-1,-2 1,1-1,-1 0,0 0,0 0,0-1,-1 1,0-2,-9 7,4-4,1-2,-1 0,0 0,0-1,0 0,-13 2,-14 0,0-2,0-1,-47-3,64 0,-166-6,265 45,-63-32,17 6,-1 2,0 2,39 27,-62-39,-1 1,0 0,0 1,-1-1,0 1,0 1,0-1,-1 1,0 0,-1 0,1 0,-2 1,1 0,-1 0,-1-1,1 2,1 13,-4 35,-1-40,1 0,1-1,5 34,-6-47,1 0,1 0,-1 0,0 0,1-1,0 1,0 0,0-1,0 1,0-1,1 0,0 0,0 0,0 0,0 0,0 0,0-1,1 0,-1 0,1 0,5 3,9-1,-1-2</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8.20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79 0,'0'5,"-5"5,0 5,-6 1,1 2,1 2,-2 2,1 1,3 2,1 1,3-9,1-7</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8.57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47 0,'-4'0,"-2"4,-5 6,1 6,1 4,3 3,6-2,3-9,2-11,4-6,0-6,-1-5,-2-5,-2 1</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49.37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7,'0'-1,"1"1,-1-1,1 1,-1-1,1 1,0-1,-1 1,1-1,0 1,-1 0,1-1,0 1,-1 0,1 0,0 0,0-1,-1 1,1 0,0 0,0 0,-1 0,1 0,0 1,0-1,-1 0,1 0,0 0,-1 1,2-1,28 7,22 4,100 10,-80-14,101 3,5 1,35 2,-127-9,48 7,37 1,320-13,-470 1</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50.34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211 1,'0'8,"-1"1,-1-1,1 0,-1 1,-1-1,1 0,-2 0,1-1,-1 1,-6 10,-9 9,-29 34,28-37,6-7,1 1,0 0,2 1,0 1,1-1,-10 29,23-54,0 1,1 0,0 0,0 0,0 1,0 0,9-8,50-38,-48 38,16-12,1 0,1 2,68-33,-84 47,-8 3,0 1,0 1,0-1,15-2,-22 5,0 1,-1 0,1 0,0-1,0 1,-1 0,1 1,0-1,-1 0,1 0,0 1,-1-1,1 1,-1 0,1-1,-1 1,1 0,-1 0,1 0,-1 0,1 0,-1 0,0 0,0 0,0 1,0-1,0 0,0 1,0-1,0 1,0-1,0 3,1 2,0 0,0 1,-1-1,0 1,0-1,-1 1,0 0,0-1,0 1,-3 11,-2 6,-14 39,11-42,-8 41,11-11,4-29</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50.69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69 0,'0'4,"0"7,-4 0,-2 3,-4 0,-1 1,2 2,-1-1,0 1,2-3</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51.09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48,'0'4,"0"6,0-3,0-7,0-8,0-7,0-5,0 5,0 5</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1:52.09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435 0,'0'6,"-1"-1,0 1,-1 0,1-1,-1 1,0-1,-1 0,1 0,-1 0,-5 7,-37 46,7-14,-89 108,99-114,2 0,-27 54,33-53,6-15,2 1,0 1,1 0,-11 46,21-68,1 0,-1 0,1 1,0-1,0 0,1 0,0 7,4 5</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04.27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666 153,'-4'-1,"0"-1,1 1,-1-1,0 0,0 0,1 0,0-1,-1 1,-5-6,-8-6,8 8,1 0,0-1,-12-13,-10-8,23 22,0 0,-1 1,1 0,-1 1,0 0,0 0,-15-4,16 6,0 1,1 0,-1 0,0 1,0 0,0 0,1 1,-1 0,0 0,-12 4,18-5,-37 11,0 1,-64 30,91-36,0 1,1-1,0 2,0-1,0 1,1 1,0 0,1 0,0 1,0 0,1 0,1 0,-7 13,12-20,-11 21,2 0,0 2,-12 46,21-65,0-1,0 1,0 0,1-1,0 1,0-1,0 1,1 0,0-1,1 1,-1-1,1 0,1 1,-1-1,1 0,0 0,0-1,1 1,-1-1,1 1,5 4,8 7,6 7,44 35,-60-53,1-1,1 0,-1 0,0-1,1 0,0 0,0-1,0 0,1-1,13 3,25 2,53 14,-45-8,-45-11,0-1,0-1,0 0,-1 0,1-1,0 0,0-1,0-1,20-6,-13 2,0 0,0-1,-1-1,28-20,-38 24,-1 0,0-1,0 0,0 0,0-1,-1 1,0-1,4-9,1-4,12-36,-13 33,-5 11,0 1,-1-1,-1 0,0 0,0 0,-1 0,0 0,-1-1,-1 1,0 0,-1 0,-5-20,5 24,-1 0,0 0,-1 0,0 0,0 0,0 1,-1 0,0 0,-1 0,0 1,0-1,0 2,-1-1,1 0,-1 1,-1 1,1-1,-11-4,-17-7,0 2,-1 2,-46-10,60 16,5-1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1.08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5,'0'0,"0"-1,0 1,1 0,-1-1,0 1,0 0,1 0,-1 0,0-1,1 1,-1 0,0 0,0 0,1-1,-1 1,0 0,1 0,-1 0,1 0,-1 0,0 0,1 0,-1 0,0 0,1 0,-1 0,0 0,1 0,-1 0,0 0,1 0,-1 0,0 1,1-1,-1 0,0 0,1 0,6 16,-2 21,-5-37,0 44,-1 0,-9 49,-3 37,13-61,14 127,-6-138,16 94,-14-112</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09.5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1,'8'0,"0"1,1 1,-1-1,14 6,24 4,19-8,-47-4,-1 2,1 0,0 1,18 5,-12-1,0-1,1-2,30 1,77-5,-49-1,-33 2,-15-1,0 1,0 2,41 7,-37-3,1-1,-1-3,45-2,48 3,-52 9,-53-6,46 2,-43-6,41 9,-41-6,44 3,191-7,-120-2,-137 1,-1-1,1 1,-1-1,9-2,1-3</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38.27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1,'0'0</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43.849"/>
    </inkml:context>
    <inkml:brush xml:id="br0">
      <inkml:brushProperty name="width" value="0.05" units="cm"/>
      <inkml:brushProperty name="height" value="0.05" units="cm"/>
      <inkml:brushProperty name="color" value="#FFFFFF"/>
      <inkml:brushProperty name="ignorePressure" value="1"/>
    </inkml:brush>
  </inkml:definitions>
  <inkml:trace contextRef="#ctx0" brushRef="#br0">48 104,'0'-2,"-1"0,1 0,0 0,0 0,-1 0,1 0,-1 0,0 0,1 0,-1 0,0 1,0-1,0 0,0 1,-1-1,1 0,0 1,-1-1,1 1,-1 0,1 0,-1-1,0 1,1 0,-1 0,0 0,0 1,0-1,0 0,0 1,-3-1,5 1,0 0,-1-1,1 1,0 0,0 0,0 0,0 0,0 0,-1 0,1 0,0 0,0 0,0 0,0 0,-1 0,1 0,0 0,0 0,0 0,0 0,-1 0,1 0,0 0,0 0,0 0,0 0,-1 0,1 0,0 0,0 0,0 0,0 0,0 1,0-1,-1 0,1 0,0 0,0 0,0 0,0 0,0 1,0-1,0 0,0 0,-1 0,7 8,12 7,-8-10,1-1,0 0,0-1,0 0,0 0,0-1,19 1,87-4,-58-2,-6 2,-17 0,0 0,0 3,60 9,94 21,-162-27,2-2,-1-1,45-2,-45-2,1 3,-1 0,45 8,80 24,-98-21,1-2,112 3,754-14,-860 3,29-1,363-5,-269 5,-161 0,0 2,31 6,-29-3,45 2,384-7,-219-3,-216 1,0-1,33-8,-29 5,34-2,75-9,-53 6,-2-1,52-4,-7 2,11-1,-44 15,-54 1,0-2,0-1,52-10,116-21,-26 6,-125 19,0 3,103 4,-62 2,-60-3,-1-1,50-10,-50 7,0 2,51 2,19-1,-23-10,-55 7,47-4,34 11,42-4,-87-9,-46 7,1 0,17 0,190 2,-115 3,-83 1,1 0,26 7,-24-4,41 2,47-8,49 3,-87 10,-52-7,46 4,-30-8,68 12,94 13,-147-18,-1-4,110-4,-64-2,-38 3,75-3,-78-10,-47 8,1 0,20-1,62 5,8-1,-84-3,-6-1</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1.67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79 0,'-13'149,"1"-12,-1-12,0-12,0 13,6-78,0 52,8 42,0-173,2 1,1 0,2 0,15-49,53-127,-60 170,1 1,2 0,2 1,1 2,2 0,28-34,-22 35,1 2,60-49,-79 71,5-5,32-18,-43 28,1 0,-1 0,0 1,0-1,1 1,-1 0,1 0,-1 0,1 1,-1-1,1 1,-1 0,9 2,-10-1,0 0,0 0,-1 1,1-1,-1 1,1 0,-1 0,1 0,-1 0,0 0,0 0,0 0,0 1,-1-1,1 1,0 0,-1-1,0 1,2 5,1 3,0 0,-1 1,2 19,0 18,-3 1,-7 79,-26 102,11-104,9-69,7-45,1 2,0-1,2 0,-1 0,2 1,0-1,2 18,3-10</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4.91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 1,'0'0,"0"0,0 0,1 0,-1 0,0 0,0 1,0-1,0 0,0 0,0 0,0 0,0 0,0 0,0 1,1-1,-1 0,0 0,0 0,0 0,0 1,0-1,0 0,0 0,0 0,0 0,0 1,0-1,0 0,-1 0,1 0,0 0,0 0,0 1,0-1,0 0,0 0,0 0,0 0,0 0,0 0,-1 1,1-1,0 0,0 0,0 0,0 0,0 0,-1 0,1 0,0 0,0 0,0 0,0 0,0 0,-1 0,1 0,0 0,14 9,7-5,-1 0,1-1,0-1,0-1,0-1,22-2,9 0,-15 2,0 2,69 11,-83-9,-13-2,1-1,-1 2,0-1,11 6,-18-7,0 0,-1 1,1-1,-1 1,1 0,-1-1,0 1,0 0,0 0,0 1,0-1,0 0,-1 1,1-1,-1 1,0-1,1 1,-1 0,1 4,1 16,0 1,-2-1,0 1,-2 0,-5 35,5-50,-1 0,-1-1,0 1,0 0,-1-1,0 1,0-1,-1 0,0 0,0-1,-1 0,0 0,0 0,-1-1,1 1,-2-1,-10 6,-5 4,-1-2,0-1,-1-1,-40 13,58-23,-9 4,0 0,-23 13,26-11</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5.36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 0,'-4'0,"-2"0</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5.69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240 1,'284'0,"-277"0,0 0,0 0,0 1,0 0,0 1,0 0,11 4,-16-6,-1 1,1 0,0 0,0 0,-1 0,1 1,-1-1,1 0,-1 1,0-1,1 1,-1-1,0 1,0 0,0-1,0 1,0 0,-1 0,1 0,0 0,-1 0,1 0,-1 0,0 0,0 0,0 0,0 0,0 0,0 0,0-1,-1 4,-1 3,-1 0,0 0,0 0,0 0,-1-1,0 0,-1 0,1 0,-1 0,-1-1,-6 7,-11 9,-40 30,31-27,-8 6,-3-2,0-1,-1-3,-2-1,-1-3,0-1,-61 16,80-29</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6.09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54 0,'0'49,"-2"0,-11 59,-3-15,5 1,0 115,11-175</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6.42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11,'0'4,"4"2,7-1,4-1,6-1,6 4,5-5,-1-2,5-1,4 0,4-1,4 1,2-4,45-10,6-2</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6.76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45 0,'0'36,"-1"0,-1-1,-10 48,-15 18,25-91,4-8,10-13,-9 9,18-20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1.55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79 16,'9'0,"0"-1,-1-1,14-3,-16 3,-1 1,0 0,1 0,-1 0,1 0,-1 1,1 0,0 0,-1 0,10 3,-12-2,0 0,-1 1,1 0,-1-1,0 1,1 0,-1 0,0 0,0 1,0-1,-1 1,1-1,0 1,-1-1,0 1,1 0,-1-1,0 1,-1 0,1 0,0 0,-1 0,0 0,1 0,-1 3,0 8,0 0,0 0,-5 27,-3-2,-2 0,-2-1,-17 40,-62 103,87-173,-46 89,45-86,0 1,1-1,1 1,0 0,1 0,-2 23,3-33,1 0,0 0,0 1,0-1,0 0,0 1,1-1,-1 0,1 1,-1-1,1 0,0 0,0 0,0 0,0 0,0 0,0 0,1 0,-1 0,1 0,-1-1,1 1,0-1,0 1,0-1,-1 0,1 1,0-1,0 0,1 0,-1 0,0-1,0 1,0 0,1-1,-1 0,0 1,1-1,3 0,37 1</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7.15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426 0,'-10'1,"-1"1,0 0,1 0,-1 1,-13 6,-1 0,-36 9,-62 22,106-34,1 2,0 0,1 1,-1 0,-15 14,29-21,-1 0,1 0,0 0,0 0,0 0,0 1,0-1,0 1,1 0,-1-1,1 1,0 0,0 0,0 0,0 0,-1 4,3-5,-1-1,0 1,0-1,1 1,-1 0,1-1,-1 0,1 1,0-1,-1 1,1-1,0 0,0 1,0-1,0 0,0 0,0 0,0 0,1 0,-1 0,0 0,1 0,-1 0,0-1,1 1,-1 0,1-1,-1 1,1-1,-1 0,1 0,0 1,1-1,6 1,0 0,-1-1,1 0,0 0,0-1,0 0,-1-1,12-3,71-27,-61 20,98-44,-127 55,0 0,1 1,-1-1,0 1,1-1,-1 1,1-1,-1 1,0 0,1 0,-1 0,1 0,-1 0,1 0,-1 0,1 1,-1-1,0 0,1 1,-1-1,1 1,-1-1,0 1,0 0,1 0,-1-1,0 1,0 0,0 0,0 0,0 0,0 1,1 1,1 3,-1 0,1 1,-2-1,1 1,-1-1,1 10,6 23,8-1,4 3</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7.5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172 24,'0'-2,"1"1,0-1,-1 0,1 1,0-1,0 1,-1-1,1 1,1-1,1-1,3-1,-5 14,-45 151,13-54,14-39,-13 129,24-133,-13 260,17-289,-1-1,-1 0,-2 0,-15 47,15-59</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2:57.84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1,'4'0,"2"4,4 2,5 0,4 3,3 0,2-1,2-3,4 3,7 0,44 7,9 1</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02.43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44 0,'0'5,"0"5,0 6,0 4,0 3,0 3,-5 0,-1 1,1 0,0-1,2 1,1-1,-4 0,0 0,0-5</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03.83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95 14,'2'83,"-4"92,-13-80,5-36,-14 69,18-98,0-1,-20 55,19-72,7-24,7-23,7-4,1 1,3 0,41-67,0-1,90-162,-148 266,4-7,1 1,0-1,1 1,13-13,-20 20,1 0,0 1,1-1,-1 0,0 0,0 0,0 1,0-1,1 0,-1 1,0-1,1 1,-1 0,0-1,1 1,-1 0,0 0,1 0,-1 0,1 0,-1 0,0 0,1 0,-1 1,0-1,1 0,-1 1,0-1,1 1,-1 0,0-1,0 1,0 0,0 0,0 0,0-1,0 1,0 0,0 1,0-1,0 0,0 0,-1 0,1 0,0 2,6 9,-2 1,1-1,-1 1,-1 0,-1 1,1-1,-2 1,0-1,-1 1,0 0,-2 17,-2 18,-18 85,-2-33,12-62,3 0,1 0,-3 54,10-60</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04.55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1,'0'0,"1"1,-1-1,1 0,-1 1,0-1,1 0,-1 1,1-1,-1 0,1 1,-1-1,1 0,0 0,-1 0,1 1,-1-1,1 0,-1 0,1 0,0 0,-1 0,1 0,-1 0,1 0,-1 0,2-1,24-1,-16 2,-6-1,0 1,0 0,1 1,-1-1,0 1,0 0,0 0,0 0,0 0,0 1,5 2,-7-3,-1 0,0 0,1 0,-1 0,0 1,0-1,0 0,0 1,0-1,0 0,0 1,0 0,0-1,-1 1,1-1,-1 1,1 0,-1-1,0 1,1 0,-1 0,0-1,0 1,0 0,-1 0,1-1,0 1,-1 0,1-1,-2 4,-2 5,0-1,-1 0,0 0,-7 11,4-9,1 0,-7 17,12-24,1-1,0 1,0-1,0 1,0 0,1-1,0 1,-1 0,1 0,0-1,1 1,0 7,0-9,1 1,-1-1,0 0,0 1,1-1,0 0,-1 0,1 0,0 0,0 0,0-1,0 1,0 0,0-1,1 0,-1 1,0-1,5 1,4 2,0 0,21 3,-22-5,1-1,-1 0,0-1,16-2,15-3</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05.62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77 0,'1'74,"-3"84,-2-132,-1-1,-1 1,-11 28,2-6,-13 47,56-138,26-45,86-109,-113 165,51-46,-40 40,-37 37,0 0,0 0,0-1,1 1,-1 0,0 0,1 0,-1 1,0-1,1 0,-1 0,1 1,-1-1,1 1,-1-1,1 1,0 0,-1-1,1 1,-1 0,1 0,0 0,-1 0,1 1,2 0,-2 0,0 0,0 0,0 1,0-1,-1 1,1-1,0 1,-1 0,1 0,-1 0,0 0,0 0,1 0,-1 0,0 0,-1 0,2 3,5 18,0 1,-2-1,-1 1,-1 0,-1 0,-1 1,0-1,-3 0,0 0,-5 26,-26 125,29-151,-1 38,4-29</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06.28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15 22,'20'-8,"-5"1,-9 5,-1 1,1 0,0 0,-1 0,1 1,0 0,-1 0,1 1,0-1,-1 1,10 3,-13-4,-1 1,1 0,0-1,-1 1,1 0,-1 0,1 0,-1 0,0 0,1 1,-1-1,0 0,0 0,1 1,-1-1,0 1,-1-1,1 1,0 0,0-1,-1 1,1 0,-1-1,1 1,-1 0,0 0,0-1,1 1,-1 0,-1 0,1 0,0-1,0 1,-1 0,1 0,-1-1,1 1,-1 0,0-1,0 3,-2 1,-1 1,1-1,-1 1,0-1,0 0,-8 7,8-9,1 0,0 0,0 0,0 1,0-1,0 1,1 0,0 0,0-1,0 1,0 1,0-1,1 0,-2 7,4-8,-1-1,1 1,0 0,0-1,0 1,0-1,0 1,0-1,1 1,-1-1,1 0,-1 0,1 0,0 0,0 0,0 0,4 2,14 19,-17-19,-1 0,0 0,0 1,-1-1,1 0,-1 1,0-1,0 1,0 0,-1-1,0 1,1-1,-2 1,1 0,0-1,-1 1,0-1,0 1,-1-1,1 1,-1-1,0 0,0 0,0 0,0 0,-1 0,0 0,0-1,0 1,0-1,0 0,-1 0,0 0,-7 5,-5 0,-34 13,27-14</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44.94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16 1,'-1'0,"0"0,1 0,-1 0,1 0,-1 0,1 0,-1 0,0 0,1 0,-1 0,1 0,-1 1,1-1,-1 0,1 0,-1 1,1-1,-1 1,1-1,-1 0,1 1,-1-1,1 1,0-1,-1 1,1-1,0 1,0-1,-1 1,1-1,0 1,0-1,0 1,-1-1,1 1,0 0,0-1,0 1,0-1,0 1,0-1,0 1,0 0,1-1,-1 1,0-1,0 1,0-1,1 2,0 1,0 0,1 0,-1 0,1 0,-1 0,1-1,3 5,-1-4,-1 0,1 0,0-1,0 1,0-1,0 0,0 0,0 0,1-1,5 2,51 7,-20-4,-7-1,1 0,1-3,-1 0,0-3,0-1,65-11,-69 8,37 0,-39 4,48-9,-17 1,0 2,1 4,86 5,-38 0,866-2,-950 1,-1 1,33 8,-30-5,45 3,-3-8,-47-2,1 2,-1 0,1 2,39 7,-8 4,-46-11</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3:50.83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33,'8'0,"1"1,-1 1,0-1,15 6,23 4,-4-8,-15-1,33 7,1 0,0-3,0-3,84-5,-36 1,-76 1,0 2,55 11,92 14,-81-15,7 1,-74-7,21 5,1-2,89 2,-116-10,-1 2,29 5,-25-3,37 2,-41-6,-1 0,-1 0,1-2,0 0,45-10,-46 5,1 2,-1 0,31 0,77 5,-48 1,-43-2,0 2,57 11,-67-9,49 1,-51-4,-1 1,35 6,-30-2,59 2,-38-4,25 7,-50-5,43 2,0-9,-41 0,-1 2,1 0,36 8,-6 0,1-3,0-3,80-5,-33 1,-46 0,0 4,62 10,-53-4,-1-4,111-6,-66-1,-42 1,-13-1,0 4,67 9,34 2,-91-10,31 9,27 1,188-13,-292-2,-1 0,33-8,-30 5,44-3,1 8,-41 1,0-1,0-2,35-6,-29 1,1 2,-1 1,1 2,68 5,-45 9,-45-8,1-1,19 2,281-3,-163-3,451 1,-566-2,50-9,31-2,255 13,-176 1,-174-2,-1-2,33-7,-30 5,45-3,50-4,-77 5,44 1,-68 5,-1-1,31-8,-30 5,1 2,23-2,114 6,-154-2,-1 1,1-1,0 0,-1 0,0 0,1-1,-1 0,0 0,9-4,-10 3,1 1,0 0,0 0,1 0,-1 1,0-1,1 1,-1 0,1 0,-1 1,1-1,5 1,5 2,0-2,0 0,23-2,14 0,-10 2,-5 3,-31-2,0 0,0 0,0-1,0 1,7-2,3 0,1 0,-1 1,31 3,-31-1,96-3,-105 1,-1 0,1-1,-1 1,10-3,-9 1,0 1,0 0,0 0,0 1,9 0,0 2,-2 0,-1-1,23 0,123-4,-105 0,78 6,-113-3,0-1,1-1,-1-1,0 0,30-10,-28 7,-15 5,0 0,1 0,-1 0,0 1,11 1,-8-1,58 0,-58-1,0 1,0 0,0 0,12 2,21 2,52-7,-74 1,0 1,23 2,8 0,-40-2,0 0,1 1,18 3,11 0,51-6,-78 2,-1 0,1 1,22 2,7 1,13 0,-43-1,-1-1,1-1,17-1,-1-1,0 2,40 3,-26 0,30-6,-64 3,0 0,1 0,-1 0,0-1,0-1,1 0,16-6,-6 3,1 1,-1 1,1 1,0 0,23 2,-29 0,39 3,-41-1,1-1,0-1,0 0,17-3,-16 1,0 1,0 1,0 0,21 3,-16-1,31-1,44-14,-61 7,42-1,15 5,94-5,-142-2,-37 7,1 0,0 0,0 1,0 0,10 0,21 0,65-10,-2 0,-2-2,-69 7,49-2,-48 5,40-7,-40 5,41-2,-56 7,9-1,0 0,37-7,-22 0,1 2,43-2,6 9,-78 1,0 0,0 1,12 4,-14-4,0 0,1 0,-1-1,16 1,-13-1,0 0,1 0,-1 1,0 1,19 8,-20-7,-1-1,1 0,0-1,0 0,0-1,20 1,-14-2,0 1,1 0,27 8,18 2,111 18,-147-25,-20-3,0 0,1-1,10 1,-2-3</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2.93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20,'10'-1,"0"0,1-1,11-3,-10 2,1 0,18-1,-28 4,0 0,0 0,0 0,0 0,0 1,0-1,0 1,-1 0,1 0,0 0,0 0,-1 0,1 0,0 1,3 2,-4-1,0-1,1 1,-1 0,0 0,-1-1,1 1,0 0,-1 1,0-1,2 5,7 39,-6-26,-2-7,0 1,0-1,-2 1,1-1,-2 0,0 1,-1-1,0 0,-1 1,-1-1,-5 15,5-17,-68 173,51-141,2 0,1 1,-19 80,36-120,0-1,0 1,1 0,0-1,0 1,0 0,0 0,1-1,0 1,0 0,0-1,0 1,1-1,-1 1,1-1,5 8,-4-8,1 0,-1 0,1-1,0 0,0 0,0 0,0 0,0 0,0-1,1 1,0-1,-1-1,1 1,0-1,9 2,10 0,0-1,1-1,-1-1,0-1,0-1,0-1,37-10,-17 1</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4:23.61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331 73,'-2'-11,"2"3,13 3,32 0,13-3,55-11,-32 7,-76 11,0 0,0 0,0 0,0 1,0 0,0 0,0 0,0 1,0-1,-1 1,1 1,0-1,8 4,-13-5,0 0,0 0,0 0,1 1,-1-1,0 0,0 0,0 0,0 0,0 1,0-1,0 0,0 0,0 0,0 1,0-1,0 0,0 0,0 0,0 0,0 1,-1-1,1 0,0 0,0 0,0 0,0 1,0-1,0 0,0 0,-1 0,1 0,0 0,0 0,0 1,0-1,0 0,-1 0,1 0,0 0,0 0,0 0,0 0,-1 0,1 0,0 0,0 0,0 0,-1 0,1 0,0 0,0 0,0 0,0 0,-1 0,1 0,-16 4,14-4,-57 14,-81 32,-34 14,138-51,-45 6,56-15,18-3,16-4,30-6,61-12,-52 14,60-9,-93 16,1 0,24-1,-36 4,0 1,0 0,1 0,-1 0,0 0,0 1,1 0,-1-1,0 2,0-1,0 0,0 1,0 0,5 3,-9-5,0 0,0 0,0 0,0 0,0 1,0-1,0 0,0 0,0 0,0 0,0 1,1-1,-1 0,0 0,0 0,0 0,0 1,0-1,-1 0,1 0,0 0,0 1,0-1,0 0,0 0,0 0,0 0,0 1,0-1,0 0,0 0,-1 0,1 0,0 0,0 0,0 1,0-1,0 0,-1 0,1 0,0 0,0 0,0 0,0 0,-1 0,1 0,0 0,0 0,0 0,0 0,-1 0,1 0,0 0,0 0,0 0,-1 0,1 0,-15 4,12-4,-31 9,14-4,-1 0,-35 3,26-6,-31 8,32-4,-33 1,18 1,37-5,-1-2,0 1,0-1,0 0,-11-1,12-3,14-1,16-1,69-8,-72 11,-18 4,-11 3,-23 6,-35 6,-41 10,35-9,51-14</inkml:trace>
</inkml:ink>
</file>

<file path=ppt/ink/ink1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4:15.47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320 387,'-1'27,"-2"0,-8 39,0-6,-19 69,10-50,-46 156,36-138,17-55,1-6,2 1,1 0,-7 67,4-6,7-65,-2 42,5-50,-9 44,6-41,-3 29,6-37,-9 37,7-37,-5 38,4-27,3-25,1-1,0 1,0 0,0-1,1 1,0 9,1-14,-1 1,1-1,-1 0,1 0,0 1,0-1,0 0,-1 0,1 0,0 0,0 0,0 0,1 0,-1 0,0-1,0 1,0 0,1-1,-1 1,0-1,1 1,-1-1,0 0,1 1,-1-1,2 0,43 2,-38-2,31 0,-12 0,0 0,-1-2,1-1,28-6,-19 2,0 1,1 3,-1 0,63 5,-25 0,-51-1,0 2,28 5,-24-2,28 0,-30-3,35 8,-38-6,1-2,27 3,65-8,52 4,-80 13,-45-7,188 44,-184-40,-29-8,-1 0,34 3,103-6,-96-3,1 3,67 9,-48-2,-1-3,90-5,61 3,-140 9,-58-6,46 2,99 7,-81-5,-6 2,-49-6,57 2,923-9,-991 2,0 2,30 6,-28-3,44 2,383-7,-219-3,276 2,-488-1,0-2,30-6,-26 4,32-2,-29 4,32-8,30-2,-81 12,-1 0,0 0,0-2,0 1,17-7,-25 7,-1 1,1-1,-1 0,1 0,-1 0,0 0,1 0,-1-1,0 0,0 1,-1-1,1 0,-1 0,1-1,-1 1,0 0,0-1,-1 0,1 1,1-7,-1 0,-1-1,0 1,0-1,-1 1,0-1,-1 1,-1 0,1-1,-6-16,-5-6,-22-49,29 72,-9-23,1-1,1-1,3 0,-7-40,11 30,4-86,2 74,1 32,0-1,8-28,-5 27,3-46,-7-280,-3 167,2 178,-1 0,0 0,0 0,-1 0,0 0,-1 0,0 0,0 1,-1-1,1 1,-2 0,1 0,-1 0,0 1,0 0,-1 0,0 0,0 0,0 1,-1 0,1 0,-1 1,0 0,-1 0,1 1,-1 0,0 0,1 1,-12-3,-134-19,97 14,2-2,-79-29,17 5,83 26,17 5,0 1,0 0,0 1,-17-1,-37 3,43 2,-1-2,-52-7,18-1,-1 3,0 2,-77 6,32 0,17-1,-100-3,118-10,49 7,-33-3,-38-4,63 6,-46-2,-47-5,84 7,-50-1,30 7,31 2,-1-2,1-2,-49-8,-40-9,33 7,26 5,0 2,-100 6,55 1,69-4,-57-10,56 6,-54-1,-396 8,462-3,0 0,-31-8,29 5,-45-3,39 5,-35-6,-26-3,-51-4,64 5,-90-15,19 1,98 13,37 8,1 0,-26-1,-111-11,91 9,1 2,-99 6,58 1,71-1,-54 11,54-7,-52 2,74-7,1 1,0-1,-1 1,1 1,0-1,0 2,0-1,-14 7,16-6,1 0,0 0,1 1,-1 0,1 0,-1 0,1 0,0 1,1-1,-1 1,1 0,0 1,-3 5,-4 11,0 0,2 1,-11 44,16-52,1-1,0 1,2 0,-1 0,2-1,0 1,5 23,4 13,-7-28</inkml:trace>
</inkml:ink>
</file>

<file path=ppt/ink/ink1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4:17.74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31 12,'0'0,"-1"0,1-1,-1 1,1 0,-1 0,1 0,-1 0,1 0,0-1,-1 1,1 0,-1 0,1 0,-1-1,1 1,0 0,-1-1,1 1,0 0,-1-1,1 1,0-1,0 1,0-1,0 1,0 0,0 0,0 0,0 0,0-1,0 1,0 0,0 0,0 0,0-1,0 1,0 0,0 0,0 0,0 0,0-1,1 1,-1 0,0 0,0 0,0 0,0 0,0-1,1 1,-1 0,0 0,0 0,0 0,0 0,1 0,-1 0,0 0,0 0,0 0,1 0,-1 0,0 0,0 0,0 0,0 0,1 0,-1 0,0 0,0 0,0 0,1 0,-1 0,0 0,0 0,0 0,0 0,1 1,-1-1,0 0,0 0,102 30,-41-14,0-2,1-3,1-3,79 1,104-10,-246 1,0 0,0 0,0 0,0-1,0 1,0 0,0 0,0 0,0 0,0 0,0 0,0 0,0 0,0 0,0 0,0 0,0 0,0 0,0 0,0 0,0 0,0 0,0 0,0 0,0 0,0 0,0-1,0 1,0 0,0 0,0 0,0 0,0 0,0 0,0 0,0 0,0 0,0 0,0 0,0 0,0 0,0 0,0 0,0 0,0 0,0 0,0 0,-10-5,-15-3,21 7,-51-11,-1 2,-94-5,123 14,1-2,-27-5,24 3,-41-3,45 7,0 2,1 0,-1 2,-40 9,27-6,29-5,0 1,1-1,-14 5,22-6,-1 0,1 0,-1 0,1 0,-1 0,1 0,-1 1,1-1,0 0,-1 0,1 0,-1 1,1-1,-1 0,1 0,0 1,-1-1,1 0,0 1,-1-1,1 0,0 1,0-1,-1 1,1-1,0 0,0 1,0-1,0 1,-1-1,1 1,13 6,24-2,121-6,26 3,-82 15,-76-12,11 6,6 3,-40-14,0 1,0-1,0 1,-1-1,1 0,0 0,0-1,0 1,0 0,0-1,3-1,-6 2,0 0,0 0,0 0,-1 0,1 0,0 0,0 0,0 0,-1 0,1 0,0 0,0 0,0 0,0 0,-1-1,1 1,0 0,0 0,0 0,0 0,0 0,-1-1,1 1,0 0,0 0,0 0,0 0,0-1,0 1,0 0,0 0,0 0,0-1,0 1,0 0,0 0,0 0,0-1,0 1,0 0,0 0,0 0,0-1,0 1,0 0,0 0,0 0,0 0,0-1,0 1,0 0,1 0,-1 0,0 0,0 0,0-1,0 1,0 0,1 0,-1 0,0 0,0 0,0 0,0 0,1 0,-1-1,0 1,0 0,1 0,-16-5,-124-22,119 25,1 1,-1 0,0 2,0 0,-22 4,-84 9,67-10,55-3,-1-1,1 1,-1-1,1 1,-1 1,1-1,0 0,-1 1,-6 4,11-2,8-1,8-1,85 9,-60-5,-1-2,1-2,0-2,52-5,83-10,-97 11,35-12,-65 7,-24 2,-19 0,-6 7,-1 0,1-1,0 1,-1-1,1 1,-1 0,1-1,0 1,-1 0,1-1,-1 1,1 0,-1-1,1 1,-1 0,1 0,-1 0,0 0,1 0,-2 0,-22-4,0 1,0 1,-1 2,-28 2,0 0,30-1,-1 1,-26 7,23-4,-29 2,38-5,-31 8,25-5,1 0</inkml:trace>
</inkml:ink>
</file>

<file path=ppt/ink/ink1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4:27.0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55,'0'-1,"0"0,0 0,1 0,-1 0,0 0,1 1,-1-1,1 0,-1 0,1 1,-1-1,1 0,0 1,-1-1,1 0,0 1,0-1,-1 1,1-1,0 1,0 0,0-1,0 1,-1 0,1-1,2 1,27-5,-27 4,39-7,-34 5,-1 1,1 1,0-1,0 2,0-1,0 1,0 0,8 1,23 4,45 1,-20-2,-17 7,-39-9,1 1,0-2,15 3,-16-6,-15-3,-13-4,-10 0,1 1,-1 2,-1 1,1 1,-1 2,1 1,-43 4,59-2,1 2,0 0,0 0,0 1,-21 10,34-14,-1 0,1 0,-1 0,1 0,0 1,-1-1,1 0,-1 0,1 0,0 1,-1-1,1 0,0 0,-1 1,1-1,0 0,-1 1,1-1,0 1,0-1,-1 0,1 1,0-1,0 1,0-1,0 0,-1 1,1-1,0 1,0-1,0 1,0-1,0 1,14 6,23-2,22-2,69-7,-118 3,0 0,0-1,0-1,0 0,14-6,-24 7,-6 0,-9 0,-200 2,129 1,228-1,-118 0</inkml:trace>
</inkml:ink>
</file>

<file path=ppt/ink/ink1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03.23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0 251,'1'-2,"1"-1,-1 1,0 0,1 0,0 0,-1 0,1 1,0-1,0 0,0 1,0-1,0 1,0 0,1 0,2-2,3-1,7-5,-1 1,1 1,0 1,28-8,66-10,-104 23,44-10,-32 6,0 1,30-2,-18 4,54-12,-57 10,33-2,-33 4,32-6,-40 6,-1 1,0 0,0 2,0 0,1 0,17 6,6-1,26 4,-36-4,51 3,-52-7,58 12,-52-7,195 42,-197-41,-5-1,0-1,59 4,-57-8,41 8,-40-4,38 0,300-5,-176-2,-171 0,0-2,29-5,-25 2,28 0,57-10,-44 5,86-14,-90 13,-34 7,55-5,-68 10,7 0,1-2,37-6,-27 2,40-1,-31 3,16-7,-42 7,33-4,70-5,-71 6,61 0,-67 7,-1-1,75-13,-80 9,0 1,1 2,41 4,58-4,-76-10,-45 8,0 1,17-1,276 1,-159 5,-133-3,0-1,-1 0,19-6,-23 5,9-2</inkml:trace>
</inkml:ink>
</file>

<file path=ppt/ink/ink1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07.59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0 102,'5'-1,"-1"0,0 0,1-1,-1 1,0-1,0 0,4-3,8-4,22-6,0 0,1 3,0 1,0 1,49-4,-84 14,-1 0,1-1,-1 1,0 1,1-1,-1 0,1 1,-1-1,0 1,0 0,1 0,-1 1,0-1,0 1,0-1,3 3,-4-2,-1 0,1 0,-1 0,0 0,0 0,0 0,0 0,0 0,0 0,0 0,-1 0,1 1,-1-1,0 0,1 1,-1-1,0 0,0 0,-1 1,1-1,0 0,-1 1,1-1,-3 4,-1 6,0 0,-2-1,1 1,-1-1,-1 0,-13 17,-55 55,65-73,-49 43,-14 13,67-59,0-1,1 1,0 1,0-1,0 1,1-1,0 1,-4 13,7-18,1 0,-1 0,0 0,1 0,0 0,0 0,0 0,0 0,0 0,0 0,1 0,0 0,-1-1,1 1,0 0,0 0,1 0,1 2,0-1,0 0,0-1,0 1,1-1,-1 1,1-1,0 0,0-1,0 1,5 2,9 2,0 0,0-1,0-1,27 4,1 1,-23-5,1-1,40 3,0-7,-26 0</inkml:trace>
</inkml:ink>
</file>

<file path=ppt/ink/ink1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08.19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88 125,'1'-2,"-1"1,0 0,1 0,-1-1,1 1,-1 0,1 0,0 0,-1 0,1-1,0 1,0 0,0 0,0 1,0-1,1-1,22-15,-14 10,8-5,0 0,1 2,1 0,-1 1,2 1,33-8,-51 15,-1 0,1 1,-1-1,1 1,-1 0,1-1,-1 2,1-1,0 0,-1 0,1 1,-1-1,1 1,-1 0,3 1,-3-1,-1 0,0 0,0 0,0 0,0 0,0 0,0 0,0 0,0 1,-1-1,1 0,0 1,-1-1,1 0,-1 1,1-1,-1 1,0-1,0 1,0-1,0 1,0-1,0 1,0-1,0 1,0-1,-1 3,-1 4,0 0,-1-1,0 1,0-1,0 0,-9 13,-32 40,28-39,-128 146,35-44,107-120,0-1,0 0,0 1,0 0,1-1,0 1,-1 0,1-1,0 1,0 0,0 0,1 0,-1 0,1 4,0-6,0 1,0-1,1 1,-1-1,1 1,0-1,-1 1,1-1,0 1,0-1,0 0,0 0,0 1,0-1,0 0,0 0,0 0,0 0,1 0,-1-1,0 1,1 0,-1 0,1-1,-1 1,1-1,-1 1,4-1,13 4,0-2,1 0,-1-1,34-3,-15 0,131-13,-158 14,79-11</inkml:trace>
</inkml:ink>
</file>

<file path=ppt/ink/ink1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08.8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18 26,'-17'-2,"24"-4,29-5,-23 9,0 0,0 0,0 1,1 1,24 3,-35-3,-1 1,0-1,1 1,-1-1,1 1,-1 0,0 0,0 0,1 0,-1 1,0-1,0 0,0 1,0 0,-1-1,1 1,0 0,-1 0,1 0,-1 0,1 0,-1 0,0 0,0 1,0-1,0 0,-1 1,1-1,-1 1,1-1,-1 0,0 1,0-1,0 1,0-1,0 1,-1-1,0 4,-1 4,0 1,-1-1,-1 0,0 0,0 0,-9 14,-40 55,4-7,44-65,1 1,0 0,0 0,1 1,0-1,1 1,-3 11,5-17,0-1,0 1,0 0,0-1,0 1,0 0,1-1,-1 1,1-1,0 1,0-1,0 1,0-1,0 1,1-1,-1 0,1 0,-1 0,1 0,0 0,0 0,0 0,0 0,0-1,0 1,0-1,1 1,-1-1,4 1,4 2,0-1,1-1,0 0,0 0,-1-1,1-1,22-1,-12 1,41-1</inkml:trace>
</inkml:ink>
</file>

<file path=ppt/ink/ink1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09.92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91 72,'3'-1,"1"0,-1 0,0 0,1-1,-1 0,0 0,0 1,0-2,0 1,5-5,13-9,-11 11,1 0,-1 1,1 0,0 0,0 1,1 1,-1 0,0 0,1 1,13 1,-18 0,-1 1,1 0,-1 0,1 1,-1-1,1 1,-1 1,0-1,0 1,0 0,-1 1,1-1,-1 1,1 0,-1 1,0-1,-1 1,1 0,4 7,-6-7,-1-1,0 1,0 0,0 0,-1-1,1 1,-1 0,0 1,-1-1,1 0,-1 0,0 0,0 0,-1 0,0 0,-1 8,-4 10,-1-1,-12 29,14-39,-9 18,0-1,-2 0,-20 27,-64 77,44-63,6-10,34-42,0 1,1 0,1 1,-14 27,27-45,0 0,0 0,0 0,0 1,0-1,1 1,-1-1,1 0,0 1,0-1,0 1,0-1,0 0,1 6,0-7,-1 1,1 0,0-1,0 1,0 0,0-1,0 1,0-1,1 0,-1 1,0-1,1 0,-1 0,1 0,2 2,5 1,1-1,-1 0,1 0,0-1,19 2,-11-1,38 4,62-1,32 4,-42 0,-39-7</inkml:trace>
</inkml:ink>
</file>

<file path=ppt/ink/ink1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0.56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145 54,'5'-5,"0"0,1 1,0 0,0 0,0 0,1 1,-1 0,1 1,-1-1,1 1,9-2,5 0,0 1,32 0,-48 3,1 0,-1 0,0 1,0-1,1 1,-1 0,0 1,5 1,-8-2,-1 0,1 0,-1-1,0 1,1 0,-1 0,0 0,0 1,0-1,1 0,-1 0,0 1,-1-1,1 0,0 1,0-1,0 1,-1-1,1 1,-1-1,1 1,-1-1,0 1,0 0,0-1,0 1,0 0,0-1,0 1,-1 2,-1 6,-1 0,0 1,-1-1,0 0,0-1,-1 1,-9 11,1-1,-2 0,-19 19,-145 137,167-163,-3 3,-1 1,2 0,1 1,-20 33,31-47,0 1,0 0,0-1,1 1,0 0,0 0,0 0,0 0,1 0,0 0,0 7,1-8,0 0,0 0,1-1,-1 1,1 0,-1-1,1 1,0-1,1 0,-1 0,0 0,1 0,0 0,-1 0,1-1,6 4,-4-2,0-1,1 0,-1-1,1 1,-1-1,1 0,0-1,0 0,0 1,9-1,-2 1,54 7</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3.3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315 0,'0'2,"-1"0,0 0,0 0,0 0,0 0,0 0,0 0,-1-1,1 1,0 0,-1-1,0 1,1-1,-1 0,-2 2,-4 4,-29 29,2 2,-47 68,10 1,61-87,0 0,1 1,-11 34,20-53,0 1,0-1,1 0,-1 0,1 1,-1-1,1 0,0 1,0-1,0 0,0 1,0-1,0 0,1 1,-1-1,1 0,0 0,0 1,0-1,0 0,0 0,0 0,0 0,1 0,-1 0,1 0,-1-1,1 1,0-1,0 1,-1-1,1 1,0-1,0 0,1 0,-1 0,0 0,0 0,0-1,1 1,-1-1,0 1,1-1,1 0,23 3,0-2,30-2,-33 0,1 1,47 6,-63-4,0-1,-1 2,1 0,-1 0,0 0,1 1,-1 0,11 8,-15-9,-1-1,0 1,0 0,0 0,-1 0,1 1,-1-1,1 0,-1 1,0 0,-1-1,1 1,-1 0,1 0,-1 0,0 0,-1 0,1 0,-1 0,0 8,-1 4,-1-1,-1 0,0 0,-1 0,-1 0,0-1,-1 1,-11 18,5-12,0-1,-2-1,-1 0,-29 30,-5-2</inkml:trace>
</inkml:ink>
</file>

<file path=ppt/ink/ink1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1.37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95 44,'0'-1,"0"0,1 0,-1 0,0 1,0-1,1 0,-1 0,0 1,1-1,-1 0,1 0,-1 1,1-1,-1 1,1-1,0 0,-1 1,1-1,0 1,-1-1,1 1,0 0,-1-1,1 1,0 0,1-1,25-5,-18 4,13-3,-9 1,-1 1,1 1,-1 0,15 0,-24 2,0 0,0 0,0 0,0 1,0-1,0 1,0 0,0 0,0 0,0 0,0 1,-1-1,1 1,0-1,-1 1,0 0,1 0,-1 0,0 0,0 1,0-1,2 4,-2-3,-1 0,0 0,0 0,-1 0,1 0,-1 0,1 0,-1 0,0 0,0 0,0 0,-1 0,1 0,-1 0,1 0,-1 0,0 0,0 0,0 0,-1 0,1-1,-1 1,0 0,-3 3,-4 7,-2-1,0 1,-14 11,-4 2,11-11,1 2,-19 21,35-36,-1 0,0 0,1 1,-1-1,1 0,0 1,-1-1,1 1,0-1,1 1,-1 0,0-1,1 1,0 0,-1-1,1 1,0 0,1 0,-1-1,0 1,1 0,-1-1,1 1,0 0,0-1,0 1,2 3,0-1,1-1,0 1,0-1,0 1,1-1,-1 0,1-1,0 1,0-1,0 0,9 3,20 9,-23-11,-1 0,0 0,0 1,0 0,0 1,-1 1,13 10,-21-16,0 0,0 1,0-1,0 0,0 1,0-1,0 1,0-1,-1 1,1-1,-1 1,1 0,-1-1,1 1,-1 0,0-1,0 1,0 0,0-1,-1 4,0-1,0-1,0 0,0 1,-1-1,1 0,-1 0,0 0,0 0,-4 4,-4 4,0-1,-1 0,-21 14,-20 9,-91 42,134-71,-37 19</inkml:trace>
</inkml:ink>
</file>

<file path=ppt/ink/ink1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2.6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1 146,'0'-1,"0"-1,1 1,-1 0,1 0,-1-1,1 1,-1 0,1 0,0 0,-1 0,1 0,0 0,0 0,0 0,0 0,1-1,22-14,-14 9,10-6,0 1,0 1,1 1,0 1,1 1,23-6,-19 7,0 1,42-5,-60 10,1 1,0 0,0 0,0 1,0 0,-1 1,1 0,-1 0,1 1,-1 0,14 7,-19-9,-1 1,1 0,0 0,-1 0,0 0,1 0,-1 1,0-1,0 1,0-1,0 1,-1 0,1 0,-1 0,0 0,2 3,-2-1,0 1,0 0,-1-1,1 1,-1 0,0-1,-1 1,-1 8,-3 6,-1 0,0 0,-18 34,24-53,-29 54,-3-2,-2-1,-63 74,88-116,1 1,0 0,1 0,0 1,-8 18,14-27,0-1,0 1,1 0,-1-1,0 1,1 0,0 0,0 0,0 0,0 0,0-1,0 1,1 0,-1 0,1 0,0-1,0 1,0 0,0-1,1 1,-1-1,0 1,1-1,0 0,0 0,0 1,0-1,0 0,0-1,0 1,0 0,3 1,5 2,0 1,0-2,0 1,0-2,1 1,12 2,69 8,-60-11,162 11,-102-9,-8 1</inkml:trace>
</inkml:ink>
</file>

<file path=ppt/ink/ink1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3.39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 29,'-9'-2,"10"-4,0 5,0 0,0 0,0 0,0 0,0 0,1 0,-1 1,0-1,0 0,0 1,1-1,1 0,23-3,1 1,0 1,0 1,31 4,1-1,-53-2,5-1,1 2,0-1,-1 2,20 4,-29-6,0 0,0 1,-1 0,1-1,0 1,0 0,0 0,-1 0,1 0,-1 0,1 0,-1 1,1-1,-1 0,0 1,1-1,-1 1,0-1,0 1,0 0,0 0,-1-1,1 1,0 0,-1 0,1 0,-1 0,0 0,1 0,-1-1,0 1,0 0,0 0,-1 0,1 0,-1 2,-1 2,0-1,0 1,0-1,-1 0,0 0,0 0,0-1,-1 1,0-1,-6 7,-3 1,0-1,-19 13,-1-3,20-14,1 1,0 0,0 1,1 0,0 0,-11 14,20-21,1-1,0 0,0 1,0-1,0 0,1 1,-1-1,0 1,1-1,-1 1,1 0,-1-1,1 1,0-1,-1 1,1 0,0-1,0 1,0 0,0-1,1 1,-1 0,0-1,1 1,-1-1,1 1,0 0,-1-1,1 1,0-1,0 0,0 1,0-1,0 0,0 0,0 1,1-1,-1 0,0 0,1 0,-1 0,0-1,1 1,1 0,8 5,1-1,-1 0,1-1,20 3,-25-5,-1 0,1-1,-1 1,1 1,-1-1,0 1,0 0,10 7,-15-9,1 0,-1 0,0 1,0-1,0 0,0 1,0-1,0 0,0 1,0-1,-1 1,1 0,-1-1,1 1,-1-1,1 1,-1 0,0-1,0 1,0 0,0-1,0 1,0 0,0-1,-1 1,1 0,-1-1,1 1,-1 0,1-1,-1 1,0-1,0 0,0 1,-1 1,-4 6,-1-1,1-1,-1 1,-1-1,1 0,-12 7,-55 33,45-29,-96 59,108-66</inkml:trace>
</inkml:ink>
</file>

<file path=ppt/ink/ink1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4.08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106 104,'0'-2,"0"1,1 0,-1 0,1-1,-1 1,1 0,-1 0,1 0,0 0,-1 0,1 0,0 0,0 0,0 0,0 0,0 0,0 0,0 0,2 0,24-14,-20 12,8-5,1 1,0 1,0 0,27-5,-7 2,-18 4,1 1,23-2,-38 5,0 1,-1 0,1 0,0 0,0 0,0 1,0 0,0-1,0 2,-1-1,1 0,0 1,-1-1,1 1,-1 0,5 4,-7-5,0 0,-1 0,1 0,0 0,0 0,-1 1,1-1,-1 0,1 1,-1-1,0 0,1 1,-1-1,0 1,0-1,0 0,0 1,0-1,0 1,0-1,-1 0,1 1,0-1,-1 1,1-1,-1 0,0 0,1 1,-1-1,0 0,0 0,0 0,-1 2,-5 6,0 0,-1-1,-9 9,10-11,-36 32,29-27,1 0,0 2,-21 24,33-36,0 1,-1-1,1 1,0 0,0-1,0 1,0 0,0 0,1-1,-1 1,1 0,-1 0,1 0,-1 0,1 0,0 0,0 0,0 0,0 0,0 0,1 0,-1 0,1 0,-1 0,1-1,0 1,-1 0,1 0,0 0,0-1,0 1,0 0,1-1,1 3,5 2,0 0,0 0,1-1,0 0,16 7,12 6,-31-14,0 0,0 0,0 1,0 0,-1 0,0 1,0-1,0 1,5 9,-8-12,-1 1,1-1,-1 1,1 0,-1 0,0 0,-1 0,1-1,-1 1,0 0,1 0,-2 0,1 0,0 0,-1 0,0 0,0 0,0 0,-2 4,-2 2,0-1,0 1,-1-2,0 1,-1-1,0 0,0 0,-13 10,-71 50,89-67,-58 39,-104 52,100-65</inkml:trace>
</inkml:ink>
</file>

<file path=ppt/ink/ink1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5.56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2,'74'-1,"84"3,-117 3,72 18,-105-21,0 0,0 1,0 0,0 0,-1 1,0 0,0 1,0-1,0 1,0 0,-1 1,8 9,-11-11,0 0,0 0,-1 1,1-1,-1 0,0 1,-1 0,1-1,-1 1,0 0,0 0,0 0,-1-1,0 1,0 0,0 0,0 0,-1 0,0 0,0 0,0-1,-3 7,0-1,0-1,-1 1,-1-1,1 0,-1 0,-15 15,-47 42,66-65,-95 92,96-93,1 0,-1 1,1-1,-1 1,1-1,0 0,-1 1,1-1,0 1,0-1,-1 1,1-1,0 1,0-1,0 1,-1-1,1 1,0-1,0 1,0-1,0 1,0-1,0 1,0-1,0 1,0-1,0 1,0 0,1-1,-1 1,0-1,0 1,0-1,1 1,1 1,-1-1,1 0,-1 1,1-1,0 0,-1 0,1 0,0 0,0-1,2 2,45 9,-9-7,-27-4,-1 1,0 0,1 1,-1 1,0 0,0 0,18 9,-28-11,0 0,0 1,0-1,0 1,0-1,-1 1,1 0,0 0,-1 0,1 0,-1 0,0 0,0 0,0 0,0 0,0 1,0-1,0 0,-1 1,1-1,-1 1,0-1,0 1,0-1,0 1,0-1,0 0,-1 1,1-1,-1 1,1-1,-1 0,0 1,0-1,-2 2,-2 6,0-1,0 1,-1-2,0 1,-1-1,-14 14,-1-3,0-1,-2-1,0-2,-1 0,-34 15,25-15</inkml:trace>
</inkml:ink>
</file>

<file path=ppt/ink/ink1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6.62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49,'2'-1,"0"1,0 0,0-1,0 0,0 0,0 1,0-1,3-3,10-3,25-4,63-9,-91 19,1 0,-1 1,0 0,0 1,1 1,-1 0,0 0,0 1,-1 0,1 1,0 1,-1 0,0 0,0 1,14 11,-23-15,0 0,1 0,-1 0,0 1,0-1,0 1,-1-1,1 1,0-1,-1 1,0 0,0 0,0 0,0 0,0 0,-1 0,1 0,-1 0,1 5,-2-3,0-1,0 1,0 0,0 0,-1-1,0 1,0-1,0 1,-1-1,1 0,-4 5,-7 6,0-1,0-1,-1 0,-1 0,-18 11,-15 6,29-19,1 1,-18 15,35-27,1 1,0-1,-1 0,1 0,0 0,0 1,-1-1,1 0,0 0,0 1,-1-1,1 0,0 1,0-1,0 0,0 1,-1-1,1 0,0 1,0-1,0 0,0 1,0-1,0 0,0 1,0-1,0 0,0 1,0-1,0 1,0-1,11 5,17-4,49-15,-53 9,37-4,-51 8,1 0,-1 1,1 1,0 0,12 2,-20-2,0-1,-1 1,1 0,-1 0,1 1,0-1,-1 0,0 1,1-1,-1 1,0 0,0 0,0 0,0 0,0 0,0 0,-1 1,1-1,-1 1,0-1,1 1,-1-1,0 1,1 4,-1 1,0 0,0 1,-1-1,0 0,0 0,-1 1,0-1,0 0,-1 0,0 0,-1 0,1 0,-2 0,1-1,-1 1,0-1,0 0,-1 0,0-1,-10 11,-3 1,0-1,-2 0,0-2,0 0,-35 18,47-28,-2 1,1-1,-1 0,0 0,0-1,0-1,-15 4,-5-3</inkml:trace>
</inkml:ink>
</file>

<file path=ppt/ink/ink1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17.35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82 32,'0'1,"-1"1,0 0,0 0,0-1,0 1,0 0,-1-1,1 1,0-1,-1 0,1 1,-1-1,1 0,-1 0,0 0,0 0,1 0,-4 1,-14 11,19-13,0 0,0 1,0-1,0 0,-1 0,1 0,0 0,0 0,0 1,0-1,0 0,0 0,0 0,0 0,0 1,0-1,0 0,0 0,0 0,0 0,0 0,0 1,1-1,-1 0,0 0,0 0,0 0,0 0,0 1,0-1,0 0,0 0,0 0,1 0,-1 0,0 0,0 0,0 0,0 0,0 1,0-1,1 0,-1 0,0 0,0 0,0 0,0 0,0 0,1 0,-1 0,0 0,0 0,0 0,0 0,1 0,-1 0,0 0,0 0,0 0,0 0,0-1,1 1,-1 0,0 0,0 0,0 0,0 0,0 0,16-3,-14 2,211-57,-174 47,-38 10,0 1,0-1,0 1,0 0,0 0,0-1,0 1,0 0,0 0,0 0,0 0,0 0,1 0,-1 0,0 1,0-1,0 0,0 0,0 1,0-1,-1 1,1-1,0 1,0-1,0 1,0-1,0 1,0 1,0-1,0 1,-1 0,1 0,0 0,-1-1,0 1,1 0,-1 0,0 0,0 0,0 0,0 0,0 0,-1 2,-1 8,-1 0,-1-1,-7 19,11-29,-5 8,2-1,-1 1,2 0,-1 0,-2 16,5-23,0 0,0 1,0-1,1 0,-1 0,0 1,1-1,-1 0,1 0,0 0,0 0,0 1,0-1,0 0,0-1,0 1,1 0,-1 0,1 0,0-1,-1 1,1-1,0 0,0 1,0-1,0 0,0 0,4 2,2-1,0 0,0 0,0 0,1-1,-1 0,15-1,-17-1,0 1,0 0,0 0,1 1,-1 0,0 0,0 0,0 1,0 0,-1 0,1 0,0 1,6 3,-11-4,1-1,0 1,-1-1,1 1,-1 0,0-1,0 1,1 0,-1 0,0 0,0 0,-1 0,1 0,0 0,-1 0,1 0,-1 0,1 3,-2-1,1 0,0-1,-1 1,0 0,0-1,0 1,0-1,0 1,-4 6,-4 3,0 0,0-1,-23 23,28-31,-40 37,-2-2,-82 53,116-84,-23 15,0-2,-50 21,26-17</inkml:trace>
</inkml:ink>
</file>

<file path=ppt/ink/ink1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5.88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0,'1'0,"0"1,-1-1,1 0,0 1,0-1,0 0,0 1,-1-1,1 1,0-1,-1 1,1 0,0-1,-1 1,1 0,0-1,-1 1,1 0,-1 0,0-1,1 1,-1 0,0 0,1 0,-1 0,0 1,6 28,-6-27,13 78,-6-48,3 60,-10 267,-1-166,1-183</inkml:trace>
</inkml:ink>
</file>

<file path=ppt/ink/ink1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6.93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82 244,'48'2,"-28"-1,1-1,0 0,0-2,21-3,-36 3,0 0,0 0,0 0,-1-1,1 0,-1 0,0 0,0 0,0-1,0 0,0 0,-1 0,0-1,0 0,0 1,-1-1,1-1,2-6,-4 8,0 0,-1 0,1 0,-1 0,0 0,-1 0,1-1,-1 1,0 0,0-1,0 1,0 0,-1 0,1-1,-1 1,0 0,-1 0,1 0,-1 0,0 0,0 0,0 0,0 1,-1-1,1 1,-5-5,0 2,1 1,-1 0,1 1,-1-1,0 2,-1-1,1 0,-1 1,0 1,1-1,-1 1,0 1,0-1,-1 2,1-1,0 1,0 0,0 0,0 1,0 0,0 1,0 0,0 0,0 1,0-1,-8 6,8-3,0-1,1 1,0 1,0 0,0 0,1 0,0 0,0 1,1 0,-1 1,2-1,-1 1,1 0,0 0,1 0,-6 17,5-6,0 0,2 1,0-1,1 1,1-1,3 34,-1-41,0 0,1 0,0 0,1 0,0-1,1 1,0-1,1-1,7 12,2-1,1-1,1-1,23 22,-25-29,1-1,-1 0,2-1,0-1,35 14,-20-12</inkml:trace>
</inkml:ink>
</file>

<file path=ppt/ink/ink1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7.88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105 32,'-1'8,"0"-1,0 1,-1-1,0 0,-4 11,-2 6,-10 38,8-33,2 0,1 1,1-1,-3 48,-4 49,1-6,13-143,2 0,1 1,0 0,2-1,0 2,2-1,0 1,14-25,10-10,-2 2,3 0,61-76,-79 110,17-19,-30 37,-1 0,1 0,0 0,0 1,0-1,0 1,0 0,1 0,-1-1,0 1,1 0,-1 1,0-1,1 0,3 0,-4 2,0-1,0 1,0-1,0 1,0 0,0-1,0 1,0 0,0 0,0 1,0-1,-1 0,1 1,0-1,-1 0,1 1,-1 0,0-1,1 1,-1 0,0 0,0 0,0 0,0 0,-1 0,1 0,0 0,0 4,2 7,-1-1,0 1,0 19,-5 180,-2-181,-1 0,-2-1,-14 40,18-55,4-15,0 0,0 1,0-1,0 0,0 0,1 0,-1 0,0 0,0 0,0 0,0 0,0 0,0 0,0 0,0 0,1 0,-1 0,0 0,0 0,0 0,0 0,0 0,0 0,0 0,1 0,-1 0,0 0,0 0,0 0,0 0,0 0,0 0,0 0,0 0,1 0,-1 0,0 0,0 0,0-1,0 1,0 0,0 0,0 0,0 0,0 0,0 0,0 0,0 0,0-1,1 1,-1 0,0 0,0 0,19-25,-13 15,132-159,-60 62,-44 58,77-85,-109 132,0-1,1 1,0 0,-1 0,1 0,0 0,0 0,0 0,1 1,5-2,-8 2,0 1,0 0,-1 0,1 0,0 0,0 0,0 0,0 0,0 1,-1-1,1 0,0 0,0 1,0-1,-1 0,1 1,0-1,-1 1,2 0,-1 0,0 1,0-1,0 0,0 1,0-1,0 1,0-1,-1 1,1 0,-1-1,1 1,0 3,0 7,-1 0,0 0,-1 1,0-1,-1 0,-6 23,-3 24,-3 35,8-58,-4 58,5-30,-1-25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01.36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443 119,'-1'-2,"1"-1,0 1,-1-1,0 1,1 0,-1-1,0 1,0 0,0 0,-1 0,1 0,0 0,-1 0,0 0,1 0,-1 0,0 1,0-1,0 1,0-1,0 1,0 0,0-1,-5 0,-7-4,-1 1,0 0,-16-2,-4-2,-5-7,27 10,0 1,-15-4,21 8,0 1,0 0,0 0,0 0,1 1,-1 0,0 1,1 0,-1 0,1 0,-12 6,-17 5,31-13,1 1,-1 0,1 0,0 0,-1 1,1-1,0 1,0 0,0 0,0 0,0 0,0 0,0 1,1-1,-1 1,1-1,0 1,0 0,0 0,0 0,0 1,1-1,0 0,-1 1,1-1,0 0,0 1,1-1,-1 1,1 0,0 6,-1 1,0 1,1-1,0 1,1-1,0 0,1 1,1-1,-1 0,2 0,-1-1,2 1,-1-1,1 1,1-1,0-1,0 1,1-1,13 13,4 3,-4-4,45 36,-58-52,0 1,1-2,0 1,0-1,1-1,-1 1,1-1,-1-1,1 1,14 0,-12-1,-1-2,1 1,-1-1,0-1,1 0,-1-1,0 1,1-2,-1 0,0 0,-1-1,1 0,-1 0,1-1,-2-1,14-9,0-1,-12 10,0-1,0 0,-1-1,0 0,-1 0,0-1,0 0,-1-1,10-16,-5 3,-2-1,11-37,-20 58,0-1,-1 1,1-1,-1 1,0-1,0 0,0 1,0-1,-1 1,1-1,-1 1,0-1,0 1,0 0,0-1,-1 1,0 0,1 0,-1 0,0 0,-3-3,2 2,-1 1,1 0,-1 0,0 0,0 0,0 1,0-1,0 1,-1 0,1 0,-1 1,1-1,-1 1,-8-1,-19-1,0 2,-58 5,68 0,5 2</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3.66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87,'5'0,"1"-4,3-2,6 1,4-4,3 0,29-16,5-4</inkml:trace>
</inkml:ink>
</file>

<file path=ppt/ink/ink2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8.29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69 0,'0'496,"-3"-442,-2-1,-2 0,-25 89,17-102,9-24</inkml:trace>
</inkml:ink>
</file>

<file path=ppt/ink/ink2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8.74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0 146,'0'-2,"1"0,-1 0,1 0,0 0,0 0,0 0,0 0,0 1,0-1,0 0,0 0,1 1,-1-1,3-1,27-23,-25 22,16-12,1 1,1 1,48-21,-68 34,0 0,0-1,0 1,1 1,-1-1,0 1,0-1,1 1,-1 0,0 1,0-1,1 1,-1 0,0 0,0 0,0 1,0-1,0 1,0 0,0 0,-1 0,1 1,-1-1,1 1,-1 0,5 6,-2-3,-1 1,1-1,-1 1,-1 1,0-1,0 0,0 1,-1 0,0 0,0 0,-1 0,2 16,-3 115,-3-73,3-58,-1 0,-1 0,0 0,0 0,0 0,-1 0,0 0,-1 0,0-1,0 1,-1-1,1 0,-2 0,1 0,-1-1,0 1,0-1,-1 0,1-1,-1 1,-10 5,7-4,0-1,0-1,0 0,-18 7,24-11,0 0,0 0,0-1,0 1,0-1,0 0,0 1,0-1,0-1,0 1,0 0,0-1,0 0,0 1,1-1,-1-1,0 1,0 0,1 0,-1-1,-4-3,-8-9,2-1</inkml:trace>
</inkml:ink>
</file>

<file path=ppt/ink/ink2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9.36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276 19,'0'0,"-1"-1,1 0,0 0,-1 0,1 0,0 0,-1 0,1 0,-1 0,1 1,-1-1,0 0,1 0,-1 1,0-1,1 0,-1 1,0-1,0 1,0-1,0 1,1-1,-1 1,0-1,0 1,0 0,0 0,0-1,0 1,0 0,0 0,0 0,0 0,-2 1,-35 2,29 0,0 0,1 0,-1 1,0 0,1 1,0 0,0 0,1 1,-1 0,-10 11,4-2,1 0,1 1,0 0,-10 19,15-21,0-1,-7 24,12-33,0 1,1-1,0 1,0 0,1-1,-1 1,1 0,0-1,0 1,0 0,1-1,1 8,-1-10,0-1,0 1,0 0,1-1,-1 0,0 1,0-1,1 0,-1 1,1-1,-1 0,1 0,0 0,-1 0,1-1,0 1,-1 0,1-1,0 1,0-1,0 0,0 1,-1-1,1 0,0 0,0 0,0-1,0 1,0 0,2-1,8-2,-1 1,0-2,17-6,-9 2,1-1,-2-1,24-16,-34 20,1 0,-1-1,-1 0,1 0,-1-1,0 0,-1 0,9-16,-15 24,0 0,0-1,0 1,0 0,0-1,1 1,-1 0,0-1,0 1,0 0,0 0,0-1,1 1,-1 0,0 0,0-1,0 1,1 0,-1 0,0 0,0-1,1 1,-1 0,0 0,0 0,1 0,-1 0,0-1,1 1,-1 0,0 0,1 0,-1 0,1 0,2 12,-3 30,-1-33,1-1,-1 0,2 0,-1 0,1 0,0 0,1 0,0 0,0 0,1 0,0-1,0 1,0-1,1 0,1 0,-1 0,1-1,0 1,0-1,1 0,9 7,11 5</inkml:trace>
</inkml:ink>
</file>

<file path=ppt/ink/ink2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39.77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284 1,'0'53,"-3"-1,-10 63,-71 204,62-246,-17 55,-53 202,81-283,3 0,2 1,0 50,7-47,-1-29</inkml:trace>
</inkml:ink>
</file>

<file path=ppt/ink/ink2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0.16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0,'4'0,"2"5,4 0,5 1,-1 3,3 0,2-1,2 2,2-1,2-2,0-1,-3 1,-2 1,1-2,0-1,2-2,5-2,-2 0</inkml:trace>
</inkml:ink>
</file>

<file path=ppt/ink/ink2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0.8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59 108,'1'4,"-1"0,1 1,0-1,0 0,0-1,1 1,-1 0,1 0,0-1,0 1,0-1,1 1,5 5,0 0,0-1,1 0,15 10,-19-14,0-1,0 0,1 0,0-1,-1 0,1 0,0 0,0-1,0 1,0-1,0-1,0 1,0-1,1 0,-1-1,0 1,0-1,0-1,0 1,0-1,-1 0,8-3,-7 2,0 0,0-1,0 1,-1-1,1 0,-1-1,0 1,-1-1,1 0,-1 0,0-1,0 1,0-1,-1 0,0 0,0 0,-1 0,1-1,-1 1,1-7,-2 6,0 1,0-1,-1 1,0 0,0-1,0 1,-1-1,-1-8,1 13,0 0,0-1,0 1,0 0,0 0,-1 0,1 0,0 0,-1 0,0 0,1 0,-1 1,0-1,0 1,0-1,0 1,0 0,0 0,-1 0,1 0,0 0,-1 0,1 1,-5-2,-4 1,0 0,-1 1,1 0,0 0,-1 1,1 1,0 0,0 1,0 0,0 0,0 1,1 0,0 1,-16 10,16-8,-1-1,1 2,1-1,0 2,0-1,0 1,1 0,1 1,-1 0,2 0,-1 1,1-1,-6 17,8-12,1-1,0 2,1-1,0 0,1 0,1 0,0 1,1-1,1 0,1 0,0 0,0 0,2 0,0-1,1 1,0-1,1-1,0 1,12 15,-12-22,-1 0,1 0,0-1,0 1,1-2,0 1,0-1,14 6,16 7</inkml:trace>
</inkml:ink>
</file>

<file path=ppt/ink/ink2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2.4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55 1,'1'96,"-3"109,-24-22,15-125,3 0,0 62,9 9,-1-107</inkml:trace>
</inkml:ink>
</file>

<file path=ppt/ink/ink2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3.64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77,'6'-1,"-1"0,0 0,1-1,-1 0,0 0,0 0,0-1,0 0,7-5,13-7,-9 8,-1 0,1 1,29-6,-36 10,0 1,0 0,0 1,1 0,-1 0,0 1,0 0,16 4,-14-2,-4-2,-1 1,1 0,0 1,-1-1,11 7,-15-8,-1 1,1-1,0 1,-1-1,1 1,-1-1,0 1,0 0,1 0,-1-1,0 1,-1 0,1 0,0 0,0 0,-1 1,1-1,-1 0,0 0,0 0,0 0,0 0,0 3,-1 4,-1-1,0 1,0-1,-1 1,0-1,0 0,-1 0,0 0,0-1,-1 0,0 1,-7 6,-11 12,-44 38,55-53,-29 23,26-23,1 0,-23 25,34-32,0 0,1 0,-1 0,1 1,-1-1,1 1,0 0,1-1,-1 1,1 0,0 0,1 0,-1 0,1 0,0 0,0 0,1 8,2 6,2-1,0 0,10 26,-7-25,8 37,-9 14,-6-46,7 31,-1-5,-6-32,2 1,5 20,-6-34,-1 0,1 0,0-1,0 1,1-1,-1 1,1-1,0 0,0 0,0 0,1-1,6 7,-7-8,1 0,0 0,-1-1,1 1,0-1,0 1,0-1,0-1,7 2,18 1</inkml:trace>
</inkml:ink>
</file>

<file path=ppt/ink/ink2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4.13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370 28,'0'-1,"0"0,-1 0,1 0,0 0,-1 0,1 0,0 1,-1-1,1 0,-1 0,0 1,1-1,-1 0,0 0,1 1,-1-1,0 1,0-1,1 1,-1-1,0 1,0-1,0 1,0 0,0 0,-1-1,-29-5,29 6,-46-3,-59 2,55 2,46-1,0 0,1 1,-1-1,1 1,-1 0,1 0,-1 1,1 0,-1 0,1 0,0 1,-6 3,9-4,-1 1,0-1,0 1,1 0,-1 0,1 0,0 0,0 1,0-1,0 1,1-1,0 1,-1-1,1 1,0 0,1-1,-1 1,1 0,-1 4,1-5,0 1,0-1,0 0,0 0,0 1,1-1,0 0,-1 0,1 1,0-1,1 0,-1 0,0 0,1 0,0 0,0-1,0 1,0-1,0 1,0-1,1 1,-1-1,1 0,-1 0,1 0,0-1,0 1,0-1,0 1,0-1,0 0,0 0,0 0,5 0,2 0,0 0,-1 0,1-1,0 0,0-1,-1 0,1-1,0 0,-1 0,15-6,-17 5,19-6,-1-2,0-1,-1-1,0-1,23-18,-45 29,1 1,0 0,1-1,-1 1,0 0,0 0,1 1,6-3,-10 4,1 0,-1 0,1 0,0 0,-1 0,1 0,0 0,-1 0,1 0,0 0,-1 1,1-1,-1 0,1 0,0 0,-1 1,1-1,-1 0,1 1,-1-1,2 2,-1-1,-1 0,1 1,0-1,0 1,0-1,-1 1,1 0,-1-1,1 1,-1 0,0 3,2 63,-3-63,0 19</inkml:trace>
</inkml:ink>
</file>

<file path=ppt/ink/ink2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4.59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120 8,'0'4,"0"0,-1 0,1 0,-1 0,0 0,0 0,-1-1,1 1,-1 0,0-1,0 1,0-1,-3 4,-3 3,-1 0,-17 14,19-18,1-1,0 1,0 0,0 1,1-1,0 1,-8 13,13-19,0-1,0 0,-1 1,1-1,0 0,0 1,0-1,-1 1,1-1,0 1,0-1,0 0,0 1,0-1,0 1,0-1,0 1,0-1,0 0,0 1,0-1,0 1,0-1,1 0,-1 1,0-1,0 1,0-1,1 0,-1 1,0-1,0 0,1 1,-1-1,1 1,0-1,1 1,-1-1,0 0,0 0,1 0,-1 0,0 0,1 0,-1 0,0 0,3-1,36-14,-39 15,64-30,0-2,92-64,-155 94,-1 1,1 0,0 0,0-1,0 1,-1 1,1-1,0 0,0 0,0 1,0-1,1 1,-1-1,0 1,4 0,-5 1,0-1,0 1,0 0,1-1,-1 1,0 0,0 0,0 0,-1 0,1 0,0 0,0 0,0 0,-1 0,1 0,-1 0,1 1,-1-1,1 0,-1 0,0 1,1-1,-1 0,0 0,0 1,0 2,2 55,-3-44,1 1,4 22,1-15</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6.32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0,'12'1,"0"0,0 1,21 6,23 4,23 2,-55-9,-1-1,34 2,-28-4,50 10,-53-7,-8-2</inkml:trace>
</inkml:ink>
</file>

<file path=ppt/ink/ink2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5.06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171 49,'0'-2,"0"0,0 0,0 0,0 0,-1 0,1 0,0 0,-1 0,0 0,1 1,-1-1,0 0,0 0,0 1,0-1,0 0,0 1,-1-1,1 1,0 0,-1-1,0 1,1 0,-1 0,1 0,-1 0,0 0,0 0,1 1,-1-1,0 1,0-1,0 1,0-1,0 1,0 0,0 0,0 0,0 0,-3 1,0-1,0 1,-1 0,1 0,0 1,0-1,0 1,0 0,0 0,0 1,1 0,-1-1,1 1,0 1,-5 4,7-7,1 1,-1 0,1 0,-1 0,1 0,0 0,0 0,0 0,0 0,0 1,1-1,-1 0,1 0,-1 1,1-1,0 0,0 1,0-1,0 1,1-1,-1 0,0 1,1-1,0 0,-1 0,1 0,0 1,0-1,0 0,1 0,-1 0,0 0,3 2,-1-1,0 0,0 0,1 0,-1 0,1 0,-1-1,1 0,0 0,0 0,0 0,0 0,0-1,0 0,1 0,-1 0,0 0,6-1,4-1,-1-1,0 0,0-1,0-1,0 0,0 0,-1-1,21-12,-19 10,-13 6,0 0,0 1,0-1,0 1,0-1,0 1,0-1,0 1,0 0,0 0,0-1,1 1,-1 0,0 0,0 0,2 1,-3-1,1 0,-1 1,0-1,0 1,0-1,0 0,1 1,-1-1,0 1,0-1,0 1,0-1,0 1,0-1,0 0,0 1,-1-1,1 1,0-1,0 1,0-1,0 0,0 1,-1-1,1 1,0-1,-1 1,-25 37,22-33,-58 76,-108 107,159-175,1-1</inkml:trace>
</inkml:ink>
</file>

<file path=ppt/ink/ink2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5.43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100 1,'0'2,"-1"-1,0 1,0 0,0 0,0 0,0 0,0-1,-1 1,1 0,0-1,-1 1,1-1,-1 0,-3 3,-4 4,8-8,-9 10,0 1,1 0,0 1,-10 19,17-28,0 0,1 1,-1-1,1 0,0 1,0-1,1 1,-1 0,1-1,-1 1,1-1,0 1,1 0,-1-1,0 1,1 0,0-1,0 1,0-1,1 0,-1 1,1-1,3 6,-2-6,0 0,0 0,0 0,0 0,0-1,1 1,0-1,-1 0,1 0,0 0,0-1,0 1,0-1,0 0,0 0,0 0,0-1,1 1,-1-1,0 0,0-1,1 1,4-2,-2 2,0-2,0 1,0-1,0 0,0 0,-1-1,1 0,-1 0,1-1,-1 0,-1 0,1 0,6-7,-9 8,-1 0,0 0,0 0,0 0,0-1,0 1,-1-1,0 0,1 1,-1-1,-1 0,1 0,0 1,-1-6,0 7,0-1,0 1,0 0,-1-1,1 1,-1 0,1-1,-1 1,0 0,0 0,0 0,0 0,0 0,-1 0,1 0,-1 0,1 0,-1 0,1 1,-1-1,0 1,0-1,0 1,-4-2,-22-5,-3 4</inkml:trace>
</inkml:ink>
</file>

<file path=ppt/ink/ink2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6.56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50 1,'-1'11,"0"1,-1-1,-6 23,-4 23,11 29,1-63,0 0,-1 0,-1 0,-6 24,6-38,-8 36,9-44,1 1,-1 0,1 0,0 0,0 0,0 0,0 0,1 0,-1 0,0 0,1 0,-1 0,1 0,0 0,0-1,-1 1,3 3,-2-5,-1 0,1 0,-1 0,0 1,1-1,-1 0,1 0,-1 0,0 0,1 0,-1 0,1 0,-1 0,0 0,1-1,-1 1,1 0,-1 0,0 0,1 0,-1-1,1 1,-1 0,0 0,0-1,1 1,-1 0,0 0,1-1,-1 1,0 0,1-1,9-12,-9 12,29-40,85-112,-86 119,32-37,-53 62,1 1,0 1,0-1,1 1,16-8,-25 14,0 0,0 0,0 1,1-1,-1 1,0-1,1 1,-1 0,0-1,1 1,-1 0,1 0,-1 0,0 0,1 0,-1 0,0 1,1-1,-1 0,2 1,-2 0,0 0,0 0,0 0,0-1,0 1,0 0,0 0,-1 1,1-1,0 0,-1 0,1 0,-1 0,1 0,-1 1,0-1,1 2,0 5,-1-1,0 0,0 0,0 1,-1-1,-2 9,-2 10,-17 46,20-68,1 0,0 0,0 0,0 1,0-1,0 6,1-10,0 1,0-1,0 1,0-1,1 1,-1-1,0 1,0-1,0 1,0-1,1 1,-1-1,0 1,0-1,1 1,-1-1,0 1,1-1,-1 0,0 1,1-1,0 1,0-1,0 0,0 0,0 1,0-1,0 0,0 0,0 0,0 0,0 0,0-1,0 1,0 0,0 0,0-1,-1 1,1 0,1-1,28-15,0 0,-2-2,28-22,-30 20,-8 6,25-25,-30 25,1 1,24-17,-38 30,1-1,-1 1,1-1,0 1,-1-1,1 1,-1 0,1-1,0 1,0 0,-1-1,1 1,0 0,-1 0,1 0,0 0,0 0,-1 0,1 0,0 0,0 0,-1 0,1 0,0 0,0 1,0-1,0 1,-1 0,1-1,-1 1,1 0,-1 0,1 0,-1 0,0 0,1-1,-1 1,0 0,0 0,1 0,-1 0,0 0,0 0,-1 1,1 8,-1-1,-1 0,-2 10,3-17,-10 37,7-27,1 0,0 1,0-1,1 0,0 16,4 0</inkml:trace>
</inkml:ink>
</file>

<file path=ppt/ink/ink2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7.00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23 205,'0'1,"0"-1,1 1,-1 0,1 0,-1 0,0 0,1 0,0 0,-1-1,1 1,-1 0,1 0,0-1,0 1,-1-1,1 1,0 0,0-1,0 1,0-1,-1 0,1 1,0-1,0 0,0 1,0-1,1 0,28 4,-22-4,-1-1,1 1,-1-2,0 1,1-1,-1 0,0-1,0 1,0-1,-1-1,1 1,-1-1,0-1,0 1,0-1,0 0,-1 0,6-7,-8 9,-1 0,1-1,-1 1,0-1,0 0,0 0,0 0,-1 0,0 0,0 0,0 0,0-1,0 1,-1 0,0 0,0-1,0 1,0 0,-1 0,0-1,0 1,0 0,0 0,0 0,-1 0,0 0,0 0,0 0,0 1,-1-1,1 1,-5-5,5 6,0-1,0 1,0 0,0 0,0 0,0 0,-1 1,1-1,-1 1,1-1,-1 1,0 0,1 0,-1 0,0 0,0 0,0 1,0 0,1-1,-1 1,0 0,0 0,0 0,0 1,0-1,0 1,1-1,-1 1,0 0,-3 2,0 0,1 0,-1 1,1 0,-1 1,1-1,1 1,-1 0,1 0,-1 0,2 0,-8 13,2-2,1 0,1 1,0 0,1 1,-6 25,11-36,0 0,0 0,1 0,0 0,0 0,1 0,0 0,0 1,0-1,1-1,0 1,1 0,-1 0,1-1,0 0,8 12,-8-14,-1-1,1 1,0-1,1 1,-1-1,0 0,1 0,0-1,0 1,0-1,0 0,0 0,0 0,1 0,-1-1,7 2,29 5</inkml:trace>
</inkml:ink>
</file>

<file path=ppt/ink/ink2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7.58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364 17,'-2'-15,"2"14,0 1,0 0,0 0,0 0,0 0,0 0,0 0,0 0,0 0,0 0,0 0,-1 0,1 0,0 0,0 0,0 0,0 0,0 0,0 0,0 0,0 0,0 0,0 0,0 0,-1 0,1 0,0 0,0 0,0 0,0 0,0 0,0 0,0 0,0 0,0 0,0 0,0 0,-1 0,1 0,0 0,0 0,0 0,0 0,0 0,0 0,0 0,0 0,0 1,0-1,0 0,0 0,0 0,0 0,0 0,0 0,0 0,0 0,0 0,0 0,0 0,0 1,0-1,0 0,0 0,0 0,0 0,-9 28,6-19,-12 41,-14 40,-31 183,43-142,0 194,14-349,-1 1,0 0,-2 1,0-1,-2 1,-1 0,0 1,-19-31,27 50,0 0,0 0,0 1,0-1,-1 0,1 1,-1-1,1 1,-1 0,0-1,1 1,-1 0,0 0,0 0,0 0,0 0,0 0,0 1,0-1,0 1,0-1,0 1,0 0,-3 0,2 0,1 1,-1 0,0 0,1 0,-1 0,1 0,0 0,-1 1,1-1,0 1,0 0,0 0,0 0,0 0,0 0,0 0,1 0,-3 4,-3 7,1 0,0 1,1 0,0 0,1 0,1 0,0 0,1 1,1 0,0-1,1 1,3 23,-3-34,1 0,0-1,0 1,0 0,0-1,1 0,-1 1,1-1,0 0,0 0,0 1,0-2,0 1,1 0,0 0,-1-1,1 1,0-1,0 0,0 0,1 0,-1-1,0 1,1-1,3 2,4 0,1 0,0 0,-1-1,1-1,0 0,19-1,3-2</inkml:trace>
</inkml:ink>
</file>

<file path=ppt/ink/ink2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7.93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121 0,'0'5,"0"5,0 6,0 4,-5 3,-1 3,1 0,-4 1,0-1,-3 1,1-1,-3 0,2 1,2-2,-1 1,2-1,1-3</inkml:trace>
</inkml:ink>
</file>

<file path=ppt/ink/ink2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8.27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24 38,'-1'21,"-1"-1,-7 31,-2 13,11-59,0 0,-1 0,1 0,1 0,-1 0,1 0,0 0,0 0,1 0,-1 0,1-1,0 1,5 7,-6-10,1 0,-1 0,1 0,0-1,0 1,-1-1,1 1,1-1,-1 0,0 1,0-1,0 0,1 0,-1-1,0 1,1 0,-1-1,0 0,1 1,-1-1,1 0,-1 0,1-1,-1 1,0 0,1-1,-1 1,1-1,-1 0,3-1,-1 0,0 1,-1-1,1 0,-1 0,0 0,0 0,1-1,-2 1,1-1,0 0,0 0,-1 0,4-5,-3 2,0 0,0 0,0-1,-1 1,0-1,0 0,1-7,-1-1,-1 0,-1-1,0 1,-1 0,0 0,-5-22,5 32,-1 1,1 0,-1-1,1 1,-1 0,0 0,-1 0,1 0,-4-5,-10-7</inkml:trace>
</inkml:ink>
</file>

<file path=ppt/ink/ink2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48.59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47,'0'-4,"0"-7,0-4,0-1</inkml:trace>
</inkml:ink>
</file>

<file path=ppt/ink/ink2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5:54.84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1 411,'48'0,"0"-2,61-11,-72 8,1 1,0 1,0 2,42 5,-19 8,-44-8,0-1,18 2,275-3,-159-4,234 2,-359-1,1-1,26-7,-24 4,41-3,-40 6,42-9,-42 6,43-3,-34 7,0 2,0 2,50 10,-55-8,0-2,0-1,1-2,-1-1,0-2,42-8,66-3,-9 1,345-83,-440 87,352-80,-289 71,1 4,199 0,-266 14,1-1,54-8,-39 2,85 0,-49 4,104-19,33-7,-89 9,-105 17,0 1,0 2,0 1,0 1,52 11,-55-9,0-1,33-1,3 1,-60-3,-1 1,1-1,0 1,-1-1,1 1,-1 0,1 0,-1 0,0 1,1-1,-1 0,0 1,0 0,0-1,0 1,3 3,-1 0,-1-1,-1 1,1 0,0 0,-1 0,0 0,2 9,0 5,0 1,-2-1,0 30,-4 312,4-331,1-1,9 37,-2-12,1-2,-7-34,0 0,1 24,-3-23,9 38,-6-37,3 37,-5 3,-6 84,2-139,1-1,-1 0,0 1,-1-1,1 0,-1 0,1 0,-1 0,0 0,-1 0,1-1,-1 1,0-1,1 1,-2-1,-3 3,-4 3,-1-1,0-1,-22 11,14-8,2-1,-66 36,-120 44,-152 17,122-41,6-2,-84 29,55-15,107-32,-183 83,207-82,33-14,-129 45,24-10,16-6,-26 5,148-49,-66 18,-100 32,142-41,-145 25,-1 1,123-32,-68 12,112-22,31-4,-53 3,69-9,1-1,-1 0,0-1,1 0,0-1,-1-1,-14-6,21 6,1 1,-1-2,1 1,0-1,1 0,-1-1,1 0,0 0,0 0,1-1,0 0,0-1,-5-8,-18-37,-29-71,46 92,1-1,2 0,1 0,-4-36,1 14,7 38,0-1,-1-22,4-31,1 43,-1 1,-7-52,-11-34,-6-31,-28-97,43 180,3-1,1-61,8-493,-4 590,0 0,-7-28,4 25,-3-41,9-109,-1 157</inkml:trace>
</inkml:ink>
</file>

<file path=ppt/ink/ink2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4.35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80 335,'-10'-31,"10"25,1 1,-1-1,2 0,-1 1,1-1,-1 1,2 0,-1 0,6-10,34-43,-23 34,-5 7,0 1,2 0,0 1,33-23,-34 27,-7 4,1 1,0 0,0 1,19-8,-23 11,0 1,0-1,0 1,0 0,0 1,1-1,-1 1,0 0,1 1,-1-1,9 3,-5-1,0 0,0 1,0 0,-1 1,0 0,1 0,-1 1,12 10,-16-12,0 1,0 0,0 0,-1 0,1 1,-1-1,0 1,-1 0,1 0,-1 0,0 0,0 0,-1 0,1 1,0 10,-1-4,-1 1,-1 0,0 0,0 0,-2 0,1-1,-2 1,1-1,-2 0,0 0,0 0,-1-1,-1 0,1 0,-2 0,0-1,0 0,-17 15,-4 4,7-6,-1-2,-42 32,52-41,13-12,0 0,0 0,0 0,0 1,0-1,0 0,0 0,0 0,0 1,0-1,0 0,0 0,1 0,-1 0,0 0,0 1,0-1,0 0,0 0,0 0,0 0,1 0,-1 0,0 1,0-1,0 0,0 0,1 0,-1 0,0 0,0 0,0 0,0 0,1 0,-1 0,0 0,0 0,0 0,0 0,1 0,-1 0,0 0,0 0,33-5,-15 1,1 0,0 1,0 1,21 0,-30 3,0-1,0 1,0 1,0 0,-1 0,1 1,-1 0,0 1,16 8,-20-9,-1 1,0 0,0-1,0 1,0 0,0 1,-1-1,0 1,0 0,0-1,-1 1,0 0,1 1,-2-1,1 0,1 9,-1-4,-1-1,0 1,0-1,-1 1,0 0,0-1,-2 1,-3 16,1-10,-1-1,-1 1,-1-1,0-1,-1 1,0-1,-19 22,12-17,-1-2,-1 0,0-1,-2-1,1 0,-2-2,0 0,-1-1,0-1,0-1,-1-1,-1-1,1 0,-1-2,-1-1,1-1,-38 2,-35-6,57-1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17.72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1 182,'335'0,"-308"-2,0-1,37-8,-3 0,48-12,-78 14,1 2,52-5,15-1,-67 8,47-3,110-9,-122 9,6-3,25-2,28 0,42-3,181 17,-300 2,-1 2,75 18,-41-7,1-3,0-3,94-2,-152-8,-3 0</inkml:trace>
</inkml:ink>
</file>

<file path=ppt/ink/ink2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7.57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0 150,'1'-4,"0"0,-1 0,1 0,1 0,-1 1,0-1,1 1,0-1,0 1,0-1,0 1,1 0,-1 0,1 0,-1 0,1 1,5-4,7-6,1 1,19-11,-33 21,9-5,0 0,1 0,-1 1,1 1,0 0,15-3,-24 7,-1-1,1 1,-1-1,1 1,-1 0,1 0,-1 0,1 0,0 1,-1-1,1 1,-1-1,0 1,1 0,-1 0,1 0,-1 0,0 1,0-1,0 1,0-1,0 1,0 0,0 0,0-1,-1 1,1 0,-1 1,1-1,-1 0,0 0,0 1,0-1,0 0,0 1,-1-1,1 5,1 1,-2 0,1 0,-1 1,-1-1,0 0,0 0,-2 9,-18 57,18-63,-11 28,-33 61,-2 9,41-91,2 0,0 1,1-1,1 1,-2 23,5-39,1 1,0-1,0 1,0 0,1-1,-1 1,1 0,0-1,0 1,0-1,0 0,1 1,-1-1,1 0,0 0,0 0,0 0,0 0,1 0,-1 0,1-1,0 1,0-1,-1 0,1 0,1 0,-1 0,0-1,0 1,1-1,-1 0,1 0,-1 0,6 1,3-1,0 1,0-2,0 1,0-2,0 0,23-4,-8-2,49-17,19-20,-50 20</inkml:trace>
</inkml:ink>
</file>

<file path=ppt/ink/ink2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7.91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75 19,'8'-10,"-1"2,-10 13,-18 32,-22 56,39-82,0 1,0 0,1 0,0 0,1 1,1-1,0 1,0-1,2 20,0-27,1 1,-1 0,1-1,-1 1,2-1,-1 0,1 0,-1 0,1 0,7 8,5 4</inkml:trace>
</inkml:ink>
</file>

<file path=ppt/ink/ink2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8.24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0 129,'4'0,"7"0,4 0,1-4,1-1,3-1,2-2,1-1,2-3,1 0,0 3,0-2,0 1,17-10,2-3</inkml:trace>
</inkml:ink>
</file>

<file path=ppt/ink/ink2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8.57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59,'9'-9,"0"0,1 1,0 0,16-9,-24 16,0 0,0 0,0 0,0 0,0 1,0-1,0 1,1-1,-1 1,0 0,0 0,0 0,0 0,4 0,-4 1,-1 0,0-1,1 1,-1 0,0 0,1 0,-1 0,0 0,0 0,0 0,0 0,0 1,0-1,0 0,0 1,-1-1,1 0,0 1,-1-1,1 1,-1-1,1 1,-1 1,1 3,0-1,-1 1,0 0,0-1,0 1,-1 0,0-1,0 1,-3 9,-23 53,18-46,-4 5,-9 23,21-47,0 0,0-1,0 1,1 0,0 0,-1 0,1 0,0 0,0 1,1-1,-1 0,1 0,-1-1,2 5,-1-5,0-1,0 1,0-1,1 1,-1-1,0 1,1-1,-1 0,1 0,-1 0,1 1,-1-1,1-1,0 1,0 0,-1 0,1-1,0 1,0-1,0 1,0-1,-1 0,1 0,0 0,0 0,0 0,2 0,5-1,0-1,0 1,0-2,15-5,18-9,4-3</inkml:trace>
</inkml:ink>
</file>

<file path=ppt/ink/ink2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9.8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1,'0'4,"4"6,2 6,-1 4,-1 4,4 1,0 2,-2-1,-1 1,-2 0,-1 8,-1-2</inkml:trace>
</inkml:ink>
</file>

<file path=ppt/ink/ink2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20.16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1 107,'4'0,"2"-4,4-2,5 0,4-3,3 1,2-4,2-4,0 2,5-3,-3 3</inkml:trace>
</inkml:ink>
</file>

<file path=ppt/ink/ink2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19.40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73 101,'-17'1,"13"0,0-1,0 1,0-1,0 0,-1 0,1-1,0 1,0-1,0 0,0 0,-7-2,11 2,0 0,0 1,0-1,0 0,0 1,1-1,-1 0,0 1,0-1,1 0,-1 1,0-1,1 1,-1-1,0 0,1 1,-1-1,1 1,-1 0,1-1,-1 1,1-1,0 1,-1 0,1-1,-1 1,1 0,0-1,21-12,13-5,-15 6,0 2,27-9,-42 17,0 0,0 1,0 0,0 0,1 0,-1 1,0-1,1 1,-1 1,0-1,1 1,-1 0,0 0,9 3,-11-2,0 0,0 0,0 1,-1-1,1 1,0-1,-1 1,0 0,0 0,0 0,0 0,0 0,0 1,-1-1,0 1,0-1,0 1,0-1,0 1,0 0,-1-1,0 7,1 4,-1 0,-1 0,0 0,-5 23,-4 0,-2-1,-2-1,-20 40,-2 1,4 17,31-89,-1 1,1 0,0-1,1 1,-1 0,1 0,0-1,0 1,1 0,-1 0,1-1,0 1,0 0,1-1,-1 1,1-1,0 0,0 1,1-1,-1 0,1 0,0-1,0 1,4 3,-3-3,0 0,1 0,0 0,-1-1,1 0,0 0,0 0,1-1,-1 0,0 0,1 0,0-1,-1 1,1-1,0-1,0 1,-1-1,1 0,9-1,2-2,1-1,-1-1,24-9,4-6</inkml:trace>
</inkml:ink>
</file>

<file path=ppt/ink/ink2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20.5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33,'0'1,"0"0,0-1,0 1,0-1,0 1,1-1,-1 1,0 0,0-1,1 1,-1-1,1 1,-1-1,0 1,1-1,-1 0,1 1,-1-1,1 0,-1 1,1-1,-1 0,1 1,-1-1,1 0,0 0,-1 0,1 1,-1-1,1 0,0 0,-1 0,1 0,-1 0,1 0,0 0,-1 0,1-1,-1 1,1 0,0 0,-1 0,2-1,26-9,-13 2,-8 3,1 1,0 0,0 1,16-6,-23 9,0 0,1 0,-1 0,0-1,0 1,0 0,0 0,0 1,1-1,-1 0,0 0,0 1,0-1,0 0,0 1,0-1,0 1,1 0,-1 0,0 0,0 0,0 0,-1 1,1-1,0 0,-1 0,1 1,-1-1,1 0,-1 1,0-1,0 0,1 1,-1-1,0 1,0-1,-1 3,-6 44,-1 5,8-50,0 1,0 0,1 0,-1 0,1-1,-1 1,1 0,1 0,-1-1,0 1,3 3,-2-5,0 1,0-1,0 0,0 0,0 0,0-1,1 1,-1-1,0 1,1-1,0 0,-1 1,1-1,0-1,0 1,-1 0,1-1,4 1,-5-1,39 7</inkml:trace>
</inkml:ink>
</file>

<file path=ppt/ink/ink2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24.36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1,'0'0</inkml:trace>
</inkml:ink>
</file>

<file path=ppt/ink/ink2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26.10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129 640,'3'-1,"1"0,0-1,0 0,-1 0,1 0,-1 0,1-1,-1 1,0-1,0 0,0 0,3-4,3-2,12-10,45-32,-180 160,95-91,1-1,0 0,1 2,1 0,0 0,-21 38,34-52,0 1,1 0,0 0,0 0,1 1,0-1,0 0,0 1,1 12,0-17,0 0,0 0,1 0,-1 0,1 0,-1 0,1 0,0 0,0 0,0 0,0 0,0-1,0 1,1 0,-1-1,1 1,-1-1,1 1,-1-1,1 0,0 0,0 1,-1-1,1 0,0-1,0 1,0 0,0-1,0 1,0-1,0 1,0-1,3 0,3 0,0 0,0 0,0-1,0-1,0 1,-1-1,1 0,-1-1,1 0,11-6,8-7,35-25,-34 22,252-180,-135 95,-142 102,19-13,-21 14,0 0,0 1,0-1,0 1,-1-1,1 1,0-1,0 1,0 0,0 0,0-1,0 1,0 0,0 0,0 0,0 0,0 0,0 0,2 1,-3-1,0 1,0-1,1 0,-1 1,0-1,0 1,0-1,0 1,0-1,0 0,0 1,0-1,0 1,0-1,0 1,-1-1,1 1,0-1,0 0,0 1,0-1,-1 0,1 1,0-1,0 1,-1-1,1 0,0 0,-1 1,1-1,-1 1,-13 13,12-13,-209 219,177-182,-24 26,-93 107,122-135,2 2,-42 77,63-102,0 1,0 0,2 1,-1-1,-3 28,8-38,-1 1,1-1,0 1,1-1,-1 1,1-1,0 1,0-1,0 0,3 7,-3-9,0 1,1-1,-1 0,1 0,0 0,0 0,-1 0,1 0,0-1,1 1,-1-1,0 1,0-1,1 0,-1 0,0 0,1 0,0 0,2 0,3 0,0 0,0-1,0 0,-1 0,1-1,0 0,0 0,-1-1,1 0,7-3,14-6,30-16,-58 26,123-68,174-126,-123 75,174-101,-241 160,153-62,-249 118,42-14,-52 18,0 1,1-1,-1 0,0 1,1 0,-1 0,1 0,-1 0,1 0,-1 0,1 1,-1-1,1 1,-1-1,0 1,1 0,-1 0,2 2,-3-3,-1 1,1 0,-1 0,1-1,-1 1,1 0,-1 0,0 0,1 0,-1 0,0-1,0 1,0 0,0 0,0 0,0 0,0 0,0 0,0 0,0 0,0 0,-1-1,1 1,0 0,-1 0,1 0,0 0,-1 0,1-1,-1 1,1 0,-1-1,0 1,0 1,-27 28,24-26,-31 29,-77 55,-50 16,53-35,-151 92,156-99,53-28,79-42,461-218,-332 145,10-3,315-145,-230 132,-183 74,-40 14,-23 7,-8 4,-215 112,45-22,-54 34,104-55,81-49,16-10,-45 32,70-44,1 0,-1 0,0-1,0 1,0 0,0 0,0 0,0 0,0 0,0 0,0 0,0 0,0 0,0 0,0 0,1 1,-1-1,0 0,0 0,0 0,0 0,0 0,0 0,0 0,0 0,0 0,0 0,0 0,0 0,0 0,0 0,0 0,0 0,0 0,1 0,-1 0,0 0,0 1,0-1,0 0,0 0,0 0,0 0,0 0,0 0,0 0,0 0,0 0,0 0,0 0,0 0,0 1,0-1,14-3,19-6,206-91,33-14,-150 65,97-36,-149 62,84-18,-142 38,0 1,0 0,0 1,0 0,24 2,-36-1,0 0,-1 0,1 0,0 1,0-1,-1 0,1 0,0 0,0 1,0-1,-1 0,1 0,0 0,0 1,0-1,0 0,0 0,0 1,-1-1,1 0,0 1,0-1,0 0,0 0,0 1,0-1,0 0,0 1,0-1,0 0,0 0,0 1,1-1,-1 0,0 0,0 1,0-1,0 0,0 0,0 1,1-1,-1 0,0 0,0 1,0-1,1 0,-1 0,0 0,0 0,1 1,-1-1,0 0,0 0,1 0,-1 0,0 0,0 0,1 0,-1 0,0 0,1 0,-1 0,0 0,0 0,1 0,-1 0,0 0,1 0,-23 13,20-12,-111 60,-106 76,210-131,7-5,-1 1,1-1,-1 0,1 1,0 0,0 0,0 0,0 0,0 0,0 0,0 0,1 0,-1 1,1-1,-2 5,3-6,0-1,0 1,0-1,0 1,0-1,0 1,0-1,1 1,-1-1,0 1,0-1,0 1,1-1,-1 0,0 1,1-1,-1 1,0-1,1 0,-1 0,1 1,-1-1,0 0,1 1,-1-1,1 0,-1 0,1 0,-1 0,1 1,-1-1,1 0,-1 0,1 0,-1 0,1 0,-1 0,1 0,-1 0,1 0,-1-1,1 1,0 0,26-6,-25 6,75-26,-1-4,78-41,-1 0,485-183,-203 120,-409 127,260-56,-255 57,-25 4,0 1,0-1,-1 1,1 1,0-1,0 1,0 0,9 2,-1 0,1 0,-1-1,1-1,-1 0,1-1,-1 0,1-1,-1-1,0 0,0-1,0-1,26-12,-33 14,18-8,-24 11,0-1,0 1,0-1,0 1,0-1,-1 1,1-1,0 1,0-1,0 0,-1 0,1 1,0-1,-1 0,1 0,-1 0,1 0,0-1,-2 2,1 0,-1-1,1 1,-1-1,1 1,-1 0,1-1,-1 1,1 0,-1 0,0 0,1-1,-1 1,0 0,1 0,-1 0,1 0,-1 0,0 0,1 0,-1 0,0 0,1 0,-1 1,1-1,-1 0,0 0,0 1,-21 5,-170 72,137-53,-197 101,81-38,214-122,78-45,32-24,-51 29</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0.14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0,'1'0,"0"1,0-1,0 0,0 1,0-1,-1 0,1 1,0-1,0 1,0-1,-1 1,1 0,0-1,-1 1,1 0,0-1,-1 1,1 0,-1 0,1 0,-1-1,0 1,1 0,-1 0,0 0,1 2,4 27,-4-28,2 37,-3 47,-1-55,1-1,2 1,6 37,24 85,-17-59,-3 1,-3 185,-10-170,2 178,11-152,1 43,-13-164,15 282,-4-161,-10 168,-3-142,2 344,2-464,10 56,1 30,-13-62,-16 129,7-102,5 178,6-141,1-76,2-1,17 82,16 53,-24-123,32 181,-19-70,-17-112,-3-21,1 57,-9-2,2 54,14-52,-4-41,11 56,-12-69,-2-1,4 82,-14 232,4-336,1-1,1 1,0-1,2 0,9 23,-1 2,31 75,-30-86,-2 1,13 51,-1 19,11 69,-9-45,-5-32,-13-54,-3-16,3 36,8 62,-6-58,3 3,22 69,-25-98,4 5,-8-27,-1 1,7 41,-1 8,-7-46,4 43,-8 215,-2-140,-1-125,0 0,0-1,-2 1,-11 32,7-24,-5 31,2-12,-1-1,-2 0,-37 79,22-56,17-32,1 1,2 1,-7 59,5-32,-14 90,-1 0,19-105,3 0,4 96,2-64,-2-70</inkml:trace>
</inkml:ink>
</file>

<file path=ppt/ink/ink2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26.42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1535 16,'0'-1,"0"1,0-1,0 0,-1 1,1-1,0 0,0 1,-1-1,1 0,0 1,-1-1,1 0,0 1,-1-1,1 1,-1-1,1 1,-1-1,1 1,-1-1,1 1,-1 0,0-1,1 1,-1 0,0-1,1 1,-1 0,0 0,1 0,-1 0,0-1,1 1,-1 0,-1 0,-28 2,26-1,-53 8,1 3,0 2,-61 25,-156 78,215-91,-16 7,-111 54,142-61,38-19,10-5,13-4,59-25,-2-3,0-3,-3-4,92-61,-135 80,16-11,-45 29,0 0,0 0,0 0,0 0,0 0,0 0,0 0,0 0,0-1,0 1,-1 0,1 0,0 0,0 0,0 0,0 0,0 0,0 0,0 0,0 0,0-1,0 1,0 0,0 0,0 0,0 0,0 0,0 0,0 0,0 0,0-1,0 1,0 0,0 0,0 0,0 0,0 0,0 0,0 0,0 0,1 0,-1-1,0 1,0 0,0 0,0 0,0 0,0 0,0 0,0 0,0 0,0 0,0 0,1 0,-1 0,0 0,0 0,0 0,0 0,0 0,0 0,0 0,0 0,1 0,-1 0,0 0,0 0,-12 2,-16 8,-303 130,274-117,-356 111,271-92,5 0</inkml:trace>
</inkml:ink>
</file>

<file path=ppt/ink/ink2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44.67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0,'1'2,"-1"-1,0 1,1-1,0 1,-1-1,1 0,0 1,0-1,-1 1,1-1,0 0,0 0,1 0,-1 0,0 1,0-1,0-1,1 1,-1 0,0 0,1 0,-1-1,1 1,-1-1,1 1,-1-1,3 1,19 10,-21-10,0 1,1-1,-1 0,0 0,0 0,1-1,-1 1,0 0,1-1,-1 0,0 1,5-1,-4 0,1 0,-1 0,0 1,0 0,1-1,4 3,-1 0,0 0,0-1,0 0,9 1,-10-2,1 0,0 1,-1 0,1 0,11 6,-9-4,-1-1,0 0,1-1,0 1,-1-2,1 1,0-1,0 0,0-1,0 0,10-2,-1 2,-15 0,0 0,0 1,0-1,0 1,0 0,0 0,-1 0,1 0,0 0,-1 1,4 1,-3-1,-1 0,1-1,0 1,0-1,0 0,0 0,0 0,0 0,0 0,0-1,5 1,-7-1,-1 0,1 1,-1-1,1 0,-1 0,1 0,0 0,-1 0,1 0,-1 0,1 0,0-1,-1 1,1 0,-1 0,1 0,-1-1,1 1,-1 0,1-1,-1 1,1 0,0-1,-12-6,-25-4,-12 5,28 4,-33-8,27 4,-1 2,0 0,0 2,0 0,-55 6,56 2,20 0,6-5,0 0,1-1,-1 1,0-1,1 1,-1-1,1 1,-1-1,0 0,1 1,-1-1,1 1,-1-1,1 0,-1 0,1 1,-1-1,1 0,0 0,0 1,17 6,1-1,0 0,0-2,1 0,38 3,106-8,-72-1,-80 3,18-1,-29 1,1-1,-1 0,0 0,0-1,1 1,-1 0,0 0,0-1,0 1,1 0,-1-1,0 1,0-1,0 0,2-1,-3 2,1-1,-1 0,0 0,0 0,0 1,1-1,-1 0,0 0,0 0,0 0,0 1,0-1,0 0,0 0,-1 0,1 0,0 1,0-1,-1 0,1 0,0 0,-1 1,1-1,-1 0,1 1,-1-1,1 0,-1 1,0-1,1 1,-1-1,0 1,1-1,-1 1,0-1,-1 0,-28-13,13 10,0 2,-1 0,1 0,-1 2,1 0,0 1,-1 1,1 0,0 1,-24 8,32-7,8-1,16 1,32-3,-45-1,263-1,-263 1,0 0,0 0,0-1,0 1,0 0,0-1,-1 1,1-1,0 0,0 1,0-1,2-2,-4 3,1 0,-1 0,0 0,0 0,0-1,0 1,0 0,0 0,1 0,-1 0,0-1,0 1,0 0,0 0,0 0,0 0,0-1,0 1,0 0,0 0,0 0,0 0,0-1,0 1,0 0,0 0,0 0,0-1,0 1,0 0,0 0,0 0,0 0,0-1,0 1,-1 0,1 0,0 0,0-1,-15-5,-18 3,0 0,0 2,-34 4,40-1,-54-5,101 7,5 2</inkml:trace>
</inkml:ink>
</file>

<file path=ppt/ink/ink2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6:50.58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1181 191,'0'-2,"0"1,-1-1,1 1,-1-1,1 1,-1-1,1 1,-1 0,0-1,0 1,0 0,0-1,0 1,0 0,0 0,-2-2,-24-16,18 13,-7-3,-1 1,0 0,-1 1,-35-9,2 0,33 11,-1 1,-27-4,-9-1,40 6,0 1,0 0,0 1,0 1,-1 0,1 1,0 0,-19 5,-32 4,49-8,1 0,-1 0,1 2,0 0,0 1,0 0,1 1,-16 9,8-1,6-4,-1 1,2 1,-24 20,-2 8,-41 42,67-62,2 1,0 0,2 1,0 1,-11 29,-3 7,25-59,-50 114,44-96,1 1,0 0,1 1,-2 23,6-36,1 0,0 0,0-1,1 1,0 0,0-1,1 1,-1-1,1 1,1-1,-1 1,1-1,0 0,1-1,-1 1,9 9,0-2,0-2,1 1,0-1,1-1,21 13,45 31,11 6,75 32,-161-89,0-1,1 0,-1 0,1 0,6 1,8 2,76 16,-67-14,-1-1,1-2,-1-1,1-1,0-1,0-2,39-5,-39 0,1 0,33-13,-5 1,48-10,-55 18,-1-2,0-2,-1-2,-1-3,-1-2,62-36,-63 29,-12 8,0-2,41-35,-46 31,-8 9,34-38,-50 49,0 0,-1 0,1-1,-1 1,-1-1,1 0,-1 0,-1 0,1 0,-1 0,1-11,1-26,-3 0,-7-72,4 104,0 0,-1 0,0 0,-1 1,0-1,-12-20,-43-63,44 73,-1 0,0 0,0 1,-2 1,-1 1,0 1,-27-20,29 26,-1 1,0 1,-1 0,0 2,0 0,-1 1,0 1,-31-6,1 4</inkml:trace>
</inkml:ink>
</file>

<file path=ppt/ink/ink2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11.75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80 1,'-5'1,"0"1,1 0,-1 0,1 1,-1 0,1-1,0 1,0 1,0-1,-4 5,6-6,0 0,0 0,-1 0,1 1,0-1,0 1,0 0,1-1,-1 1,1 0,-1 0,1 0,0 0,-1 4,2-5,0 0,0-1,0 1,0 0,0-1,1 1,-1-1,0 1,1 0,-1-1,1 1,0-1,-1 1,1-1,0 0,0 1,0-1,0 0,0 0,0 1,1-1,-1 0,0 0,1 0,-1 0,0-1,1 1,2 1,10 4,0-1,1-1,27 6,-28-8,-1 0,0 2,0 0,-1 0,18 9,-26-11,0 1,-1 0,1-1,-1 1,1 1,-1-1,0 0,-1 1,1-1,0 1,-1 0,0 0,0 0,0 0,0 0,-1 0,0 1,0-1,0 1,1 7,-2-4,0 0,0 0,-1 0,0 0,0 0,0 0,-1 0,-1 0,1-1,-1 1,-1-1,1 0,-10 14,6-11,-1 1,0-1,-1-1,0 0,-1 0,0-1,-21 15,-14 2,17-9</inkml:trace>
</inkml:ink>
</file>

<file path=ppt/ink/ink2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12.08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1,'4'0,"6"0,6 0,22 0,4 0</inkml:trace>
</inkml:ink>
</file>

<file path=ppt/ink/ink2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13.50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590 17,'-6'5,"-1"0,0 0,0-1,-1 0,-12 5,-9 4,-23 16,1 2,1 3,2 1,-53 50,61-41,-45 65,74-94,1 0,0 1,2 0,-1 0,-10 35,16-41,0 0,1 1,1-1,-1 1,2-1,0 1,0-1,1 1,0 0,0-1,6 19,1-7,1 0,0 0,2-1,0 0,2-1,0-1,1 0,1 0,1-1,27 23,-19-19,2-2,0-1,2 0,0-3,0 0,2-2,0-1,0-1,1-2,1-1,34 6,-21-9,1-1,0-2,0-2,-1-2,1-2,0-2,59-15,-41 4,111-43,-142 45,-1-2,0-1,-1-1,55-44,-71 49,0-1,-1-1,-1 0,0 0,-1-1,-1-1,0 0,-1-1,14-36,-19 42,-2-1,1 1,-2-1,0 1,0-1,-1 0,0 0,-2 0,1 1,-1-1,-1 0,0 1,-1-1,-1 1,0-1,-9-18,2 10,-1 1,-1 1,-1 0,-1 1,0 0,-2 2,1 0,-2 0,0 2,-30-19,-20-6,-128-55,134 67,4 1,-1 2,-86-22,45 24</inkml:trace>
</inkml:ink>
</file>

<file path=ppt/ink/ink2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14.50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926 54,'-11'-5,"-1"0,0 1,1 0,-2 1,1 1,-24-2,-79 3,69 2,24 0,0 0,0 2,0 1,1 0,-1 2,1 0,0 2,1 0,0 1,0 1,-22 16,10-3,1 1,1 1,2 2,0 1,-35 47,41-47,1 1,1 2,2 0,1 1,2 0,-21 62,30-73,1 0,1 0,1 0,1 0,1 1,1-1,1 1,0-1,2 0,0 1,2-1,11 35,-6-32,0-1,1 0,2-1,0 0,1-1,2-1,20 23,-13-20,1-1,1 0,1-2,1-1,31 16,-11-11,1-2,1-2,0-3,2-2,0-1,99 11,-74-17,1-3,-1-3,1-4,135-21,-167 14,-1-2,0-2,70-31,-83 29,-1-1,-1-1,-1-2,0 0,40-39,-54 44,-1-1,0 0,-1-1,0-1,-2 0,0 0,-1-1,0 0,7-25,-8 18,-2-2,-1 1,-1-1,-1 1,-1-1,-2-37,-4 23,-1 0,-2 0,-2 0,-2 1,-1 1,-2 0,-2 1,-1 0,-23-35,21 41,-2 1,-47-54,56 72,-1 1,0 0,-1 1,0 0,-1 2,0-1,0 2,-33-13,-54-6,-15 4</inkml:trace>
</inkml:ink>
</file>

<file path=ppt/ink/ink2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15.37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1414 160,'0'-9,"0"-1,0 0,-1 0,-1 0,0 0,-6-18,6 24,0 0,0 1,0-1,0 0,-1 1,0-1,0 1,0 0,0 0,0 0,-1 0,1 0,-1 1,0-1,0 1,0 0,0 1,-4-2,-10-2,-1 1,1 1,-1 1,1 1,-1 0,-30 4,10-2,-37 4,0 3,-140 34,168-30,1 3,0 1,-78 40,91-37,2 0,0 3,2 0,0 2,-39 42,38-31,0 1,3 1,1 1,2 2,2 0,-25 59,35-67,1 2,2-1,2 1,1 1,1-1,2 1,1 0,2 0,4 39,1-38,1 0,3-1,0 1,2-2,2 1,1-2,2 1,1-2,24 36,-24-43,2-1,1-1,1-1,0-1,2 0,1-2,0 0,1-2,1 0,0-2,45 19,-27-17,1-2,0-2,1-2,1-2,-1-2,57 1,-32-7,-1-4,1-2,99-22,-94 12,0-4,137-53,-137 39,-1-3,-1-3,-3-4,-1-2,72-63,-120 89,-1-1,-1 0,-1-2,-1 0,-1 0,-1-2,-1 0,20-46,-27 51,-1 0,0-1,-1 0,-1 0,-1 0,-1-1,-1 1,-1-1,0 1,-2-1,0 1,-8-32,1 25,0 0,-1 1,-2 0,-1 0,-1 2,-1 0,-1 0,-1 1,-36-37,11 20,-2 2,-1 2,-91-56,88 66,0 2,-2 2,0 2,-77-18,-3 4</inkml:trace>
</inkml:ink>
</file>

<file path=ppt/ink/ink2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19.10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27,'45'0,"1"-2,69-11,-104 10,45-5,-54 8,1 0,-1 0,1 0,-1 0,1 0,-1 0,1 1,-1-1,1 1,-1 0,0 0,1 0,-1 0,0 0,0 0,0 1,0-1,3 3,-4-3,-1 1,1-1,0 1,-1 0,1-1,-1 1,1 0,-1-1,0 1,0 0,1 0,-1-1,0 1,-1 0,1-1,0 1,-1 0,1-1,0 1,-1 0,0-1,1 1,-1-1,0 1,-1 1,-3 5,0-1,0 1,-10 9,-27 19,31-28,0 1,0 0,1 0,-13 18,21-25,0 0,1 0,-1 1,1-1,0 1,0-1,0 1,0-1,0 1,0 0,1-1,0 1,-1 0,1 0,0 0,0-1,0 1,1 0,-1 0,1-1,-1 1,1 0,0-1,0 1,0-1,0 1,3 3,0-2,0 1,1 0,-1-1,1 0,0 0,0-1,0 1,1-1,-1 0,1 0,0-1,10 4,-9-4,0 1,0 0,0 0,0 1,-1 0,0 0,8 6,-13-9,0 0,0 0,0 1,0-1,-1 0,1 0,0 0,-1 1,1-1,0 0,-1 1,0-1,1 1,-1-1,0 0,0 1,0-1,0 1,0-1,0 2,-1 0,1 0,-1 0,0 0,0 0,-1 0,1-1,-1 1,1 0,-3 2,-3 3,0 0,-1 0,0-1,-12 9,-11 4,0-1,-1-1,-42 17,42-22</inkml:trace>
</inkml:ink>
</file>

<file path=ppt/ink/ink2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20.35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54 0,'-1'3,"0"0,0 0,0 0,0 0,0-1,-1 1,0 0,1-1,-1 1,0-1,-4 3,-11 20,15-21,0 0,1 0,0 0,0 0,0 0,0 0,1 0,-1 1,1-1,0 0,1 0,-1 0,1 1,0-1,-1 0,2 0,-1 0,2 4,0-3,0-1,0 1,1-1,-1 0,1 0,0 0,0 0,0-1,0 1,1-1,0 0,-1 0,8 2,-4-1,2 0,1 1,-1 1,0 0,16 12,-24-16,0 0,0 0,0 0,-1 0,1 0,0 1,-1-1,1 0,-1 1,0-1,0 1,0 0,0-1,-1 1,1 0,-1 0,1-1,-1 1,0 0,0 0,0-1,0 1,-1 0,0 5,-3 1,1 0,-1 0,0 0,-1 0,0-1,-1 0,1 0,-2 0,-10 10,1-3,0 0,-1-1,-22 13,14-12</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4.56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29 1,'-1'0,"0"0,0 0,0 1,0-1,1 0,-1 1,0-1,0 1,0-1,1 1,-1-1,0 1,0 0,1-1,-1 1,1 0,-1 0,0-1,1 1,0 0,-1 0,1 0,-1 0,1-1,0 1,-1 2,-4 27,4-27,-4 67,6 97,1-63,-2 301,0-384</inkml:trace>
</inkml:ink>
</file>

<file path=ppt/ink/ink2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20.69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38,'0'-5,"5"0,5-1,5 1,6 2,2 1,2 1,24-4,2 0</inkml:trace>
</inkml:ink>
</file>

<file path=ppt/ink/ink2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7:21.59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55,'4'-1,"1"0,-1-1,0 1,1-1,-1 0,0 0,4-3,9-4,-3 3,0 1,1 0,0 1,19-3,-29 6,0 0,-1 1,1-1,0 1,0 0,0 1,0-1,-1 1,1 0,0 0,-1 0,1 1,0 0,-1 0,0 0,1 0,5 5,-8-5,0 1,0-1,0 0,-1 1,1-1,-1 1,1 0,-1-1,0 1,0 0,0 0,-1 0,1 0,-1-1,0 1,1 0,-1 0,0 0,-1 0,1 0,-1 0,1 0,-1 0,0 0,0-1,0 1,0 0,-3 3,-4 10,0-2,-1 1,-19 21,23-29,-24 29,3-5,0 2,3 1,1 0,-21 46,40-75,1 1,0-1,1 1,-1 0,0 7,2-10,0-1,0 0,0 0,0 1,0-1,0 0,1 0,-1 0,1 0,0 0,0 0,-1 1,1-1,0-1,1 1,-1 0,0 0,3 2,21 15,6 0</inkml:trace>
</inkml:ink>
</file>

<file path=ppt/ink/ink2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2:19.18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1,'0'0</inkml:trace>
</inkml:ink>
</file>

<file path=ppt/ink/ink2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2:20.30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0,'0'0</inkml:trace>
</inkml:ink>
</file>

<file path=ppt/ink/ink2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14:08.54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inkml:trace>
</inkml:ink>
</file>

<file path=ppt/ink/ink2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14:09.3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11,'0'-4,"0"-2</inkml:trace>
</inkml:ink>
</file>

<file path=ppt/ink/ink2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14:10.01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1,'0'0</inkml:trace>
</inkml:ink>
</file>

<file path=ppt/ink/ink2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27.57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0,'0'2,"0"-1,1 0,-1 1,1-1,-1 0,1 0,-1 0,1 0,0 1,0-1,-1 0,1 0,0 0,0 0,0-1,0 1,0 0,0 0,0 0,2 0,26 14,-24-13,41 15,1-1,57 10,-42-11,-32-9,1-1,37 1,24 3,-16 0,141-3,-201-5,-1 0,0 2,23 5,-20-4,34 4,-44-7,11 0,-1 0,27 7,-40-6,0-1,-1 0,1-1,0 1,8-1,1-2</inkml:trace>
</inkml:ink>
</file>

<file path=ppt/ink/ink2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27.93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367 0,'16'0,"66"3,-74-2,0 0,-1 0,1 1,-1 0,0 0,0 1,0 0,9 5,-15-7,0 0,1-1,-1 1,0 0,0 0,0 0,0 1,0-1,0 0,0 0,0 1,-1-1,1 0,0 1,-1-1,1 1,-1-1,1 0,-1 1,0-1,1 3,-2-1,1 0,0 0,-1 0,1 0,-1 0,0 0,0 0,0 0,-1 0,-1 2,-4 7,-1 0,-1-1,-16 17,22-25,-96 95,-189 143,207-186,54-38</inkml:trace>
</inkml:ink>
</file>

<file path=ppt/ink/ink2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28.48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0,'0'4,"1"0,-1 0,1 0,0 0,0 0,1 0,-1-1,1 1,-1-1,1 1,1-1,-1 1,0-1,1 0,-1 0,1 0,0 0,6 4,5 3,1 0,32 15,-33-18,21 10,1-2,1-1,61 14,15-2,-81-22,-28-5,1 1,0 1,0-1,-1 1,1 0,-1 0,1 0,-1 0,1 1,-1 0,0 0,7 4,-11-6,1 1,-1-1,1 1,-1-1,0 1,1 0,-1-1,0 1,0 0,0-1,1 1,-1 0,0-1,0 1,0 0,0-1,0 1,0 0,0-1,0 1,-1 0,1-1,0 1,0 0,0-1,-1 1,1-1,0 1,-1 0,1-1,0 1,-1-1,1 1,-1-1,0 1,-22 18,19-16,-40 28,1 2,1 1,2 3,-67 80,-28 40,101-119,30-34,0 0,0 0,0-1,0 0,-9 6,-2-2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5.16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27 288,'-9'-20,"2"6,4 4,1-1,0 1,0 0,1 0,0-1,1 1,0-1,3-15,-2 19,1 1,-1-1,1 1,1-1,-1 1,1 0,0 0,1 0,-1 0,1 1,0-1,1 1,9-9,-7 7,1 2,1-1,-1 1,1 0,-1 1,1 0,14-5,-17 8,-1-1,1 1,0 0,0 0,0 1,-1-1,1 1,0 1,0-1,0 1,-1 0,1 0,10 4,-13-3,0 0,-1 0,1 0,-1 0,0 0,1 0,-1 1,0-1,0 1,-1 0,1 0,0-1,-1 1,0 0,0 0,0 0,0 0,0 1,0-1,-1 0,0 0,1 7,-1 2,0 1,-1 0,0 0,-4 18,-21 126,15-87,6-40,-4 50,8-52,1 0,2 0,5 29,-5-47,0 0,1-1,0 1,1 0,0-1,0 0,1 0,0 0,1-1,0 0,13 14,-12-15,1 0,0 0,17 10,-4-5</inkml:trace>
</inkml:ink>
</file>

<file path=ppt/ink/ink2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30.04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 0,'0'504,"2"-499,3-11,3-12,4-20,1 0,1 1,2 0,27-43,-30 55,0 0,10-34,-6 16,-62 147,-47 127,85-198,7-32,0-1,0 1,0-1,0 1,0-1,0 1,0-1,0 1,0-1,0 1,1-1,-1 1,0-1,0 1,0-1,1 1,-1-1,0 1,1-1,-1 0,0 1,1-1,0 1,0-1,0 0,-1 0,1 0,0 0,0 0,0 0,-1 0,1 0,0 0,0-1,-1 1,1 0,0 0,0-1,-1 1,1-1,0 1,-1 0,2-2,8-4,-1-2,0 1,0-1,-1-1,1 1,-2-1,12-18,-4 4,-2 0,14-35,-15 26,-11 30,-1 1,1-1,-1 1,1 0,-1-1,0 1,0-1,0 1,0-1,0 1,0-1,0 1,0-1,0 1,-1-1,1 1,0-1,-2-1,2 3,-1-1,1 1,-1 0,0 0,1 0,-1 0,1 1,-1-1,1 0,-1 0,1 0,-1 0,1 1,-1-1,1 0,-1 0,1 1,-1-1,1 0,0 1,-1-1,1 0,-1 1,1-1,0 1,-1-1,1 1,0-1,-1 1,-11 16,11-15,-7 11,1 0,0 0,-6 19,11-26,0 1,0-1,0 0,1 1,0 0,1-1,-1 1,1 0,2 11,-2-17,0 0,0-1,0 1,1 0,-1 0,0-1,0 1,1 0,-1 0,0-1,1 1,-1 0,1-1,-1 1,1-1,-1 1,1 0,-1-1,1 1,0-1,-1 0,1 1,0-1,-1 1,1-1,0 0,0 0,1 1,0-1,0 0,0 0,0 0,0-1,0 1,-1 0,1-1,0 1,0-1,0 0,2-1,5-3,1 0,-1-1,8-8,-4 4,-2 0,1-1,-1 0,-1-1,0 0,-1 0,0-1,7-15,-16 28,1 0,-1 0,0-1,0 1,0 0,0 0,1-1,-1 1,0 0,0 0,0-1,0 1,0 0,0 0,1-1,-1 1,0 0,0-1,0 1,0 0,0 0,0-1,0 1,0 0,0-1,0 1,-1 0,1 0,0-1,0 1,0 0,0 0,0-1,-1 1,-8 5,-12 13,-1 5,2-3,0 1,1 1,1 1,1 1,-18 34,34-58,1 1,-1 0,1-1,0 1,-1 0,1-1,0 1,-1 0,1 0,0-1,0 1,0 0,-1 0,1-1,0 1,0 0,0 0,0 0,0-1,1 1,-1 1,13-8,21-26,-32 29,7-6,-1-2,0 1,-1-1,0 0,-1 0,0-1,-1 0,-1 0,1 0,-2-1,0 1,0-1,-1 0,-1 0,0 0,-1 0,0 0,-3-15,3 25,0-1,-1 1,1-1,-1 1,0 0,0-1,0 1,0 0,-1 0,1 0,-1 0,0 0,0 0,0 0,-3-2,3 3,0 1,0 0,0 0,0 0,-1 0,1 0,0 0,0 1,-1-1,1 1,0-1,-1 1,1 0,-1 0,1 0,0 1,-1-1,1 0,-1 1,1 0,0-1,-3 2,-5 2,1 0,0 1,0 0,1 0,-1 1,1 0,1 1,-1 0,1 0,0 0,-11 16,7-8,2 0,0 1,0 0,2 0,-12 34,16-38,1 0,0 1,0 15,0 11</inkml:trace>
</inkml:ink>
</file>

<file path=ppt/ink/ink2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44.72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29 0,'-1'0,"0"1,0-1,0 0,1 0,-1 1,0-1,0 1,0-1,0 1,1-1,-1 1,0-1,1 1,-1 0,0 0,1-1,-1 1,1 0,-1 0,1-1,-1 1,1 0,0 0,-1 0,1 0,0 1,-6 28,6-27,-6 69,7 100,1-65,-2 124,0-220</inkml:trace>
</inkml:ink>
</file>

<file path=ppt/ink/ink2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45.19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151 30,'0'-1,"0"0,1 0,-1 0,0 1,1-1,-1 0,1 0,-1 0,1 0,-1 1,1-1,-1 0,1 1,0-1,-1 0,1 1,0-1,0 1,0-1,-1 1,1-1,0 1,0 0,0-1,0 1,1-1,28-4,-27 5,41-4,1 1,73 7,-104-2,0 0,-1 1,1 0,-1 1,1 1,-1 0,16 9,-25-11,1-1,-1 1,0 0,-1 0,1 0,0 1,-1-1,0 1,0 0,4 7,-5-8,-1 0,0 0,0 0,0 0,0 0,-1 1,1-1,-1 0,0 0,0 0,0 1,0-1,-1 0,1 0,-1 0,0 0,-2 6,-5 9,0-1,-1 0,-1-1,-1 0,0 0,-16 16,-86 79,67-71,-3-2,-1-1,-1-3,-2-3,-58 26,89-47</inkml:trace>
</inkml:ink>
</file>

<file path=ppt/ink/ink2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45.61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351 0,'-5'1,"1"1,0 0,-1-1,1 1,0 1,0-1,1 0,-7 6,-1-1,-6 5,1 0,0 1,0 1,2 0,0 1,0 1,2 0,0 0,-16 30,0 2,-1 1,-25 60,28-57,26-52,0 0,0 0,0 0,0 1,0-1,0 0,0 0,0 0,0 0,0 0,0 0,0 0,0 0,0 0,0 0,0 0,0 0,0 1,0-1,0 0,0 0,0 0,0 0,0 0,0 0,0 0,0 0,0 0,0 0,1 0,-1 0,0 0,0 0,0 0,0 0,0 0,0 0,0 1,0-1,0 0,0 0,0 0,0 0,0 0,0 0,1 0,-1 0,0 0,0 0,0 0,0 0,0 0,0 0,0 0,0 0,0-1,0 1,0 0,0 0,1 0,-1 0,0 0,0 0,7-3</inkml:trace>
</inkml:ink>
</file>

<file path=ppt/ink/ink2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46.12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 0,'-1'68,"2"122,17-87,-13-78,-4-18,1 1,-1-1,2 1,-1-1,1 0,0 0,1 0,7 11,-9-16,0 0,0 0,0 0,0 0,0-1,0 1,0-1,1 0,-1 1,1-1,-1 0,1 0,-1 0,1-1,0 1,-1-1,1 1,0-1,-1 0,1 0,0 0,0 0,-1-1,1 1,0-1,-1 0,4-1,4-1,1-1,-1-1,-1 0,1 0,-1 0,13-11,46-45,-29 24,-17 15,-1-1,-1-1,-1-1,-2-1,17-30,-34 56,0-1,1 0,-1 1,0-1,0 1,0-1,1 1,-1-1,0 1,1-1,-1 1,1 0,-1-1,0 1,1-1,-1 1,1 0,-1-1,1 1,-1 0,1 0,-1-1,1 1,0 0,3 10,-6 22,-28 66,-11 47,37-130,-4 18,2 0,-5 65,11-76</inkml:trace>
</inkml:ink>
</file>

<file path=ppt/ink/ink2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46.58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363 0,'-20'8,"5"-1,-20 2,20-5,0 0,0 0,1 1,0 1,-1 0,2 2,-23 13,29-15,0 0,0 0,1 1,0 0,0 0,0 0,1 1,0 0,1 0,-6 12,8-16,1 0,0 1,0-1,0 0,0 0,1 1,0-1,0 0,0 1,0-1,1 0,-1 1,1-1,0 0,0 0,1 1,-1-1,1 0,0-1,0 1,1 0,-1 0,1-1,3 4,-1-1,0-1,1 0,0-1,0 1,0-1,1 0,-1-1,12 5,4 0,32 7,-17-6,-34-9,-1 1,0-1,0 1,0 0,0-1,0 1,0 0,0 0,0 1,-1-1,1 0,0 1,-1-1,1 0,0 1,-1 0,0-1,1 1,-1 0,0 0,0 0,1 2,-2-1,0 0,1-1,-1 1,-1 0,1-1,0 1,-1 0,1-1,-1 1,0-1,1 1,-1-1,-1 1,1-1,0 0,-1 1,-2 3,-3 3,-1 0,0-1,0 0,-1 0,0 0,0-1,-1-1,-18 10,-10 3,-44 13,39-15,-9 3</inkml:trace>
</inkml:ink>
</file>

<file path=ppt/ink/ink2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25.78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1,'6'0,"0"1,-1 0,1 1,-1-1,9 4,18 5,250 28,84 15,159 11,-457-61,695 25,-684-29,2 1</inkml:trace>
</inkml:ink>
</file>

<file path=ppt/ink/ink2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34.17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464 1,'-9'0,"0"0,0 0,1 1,-18 4,21-3,0 0,1 0,-1 1,1-1,0 1,0 0,0 0,0 0,0 0,-4 6,-10 10,-1 1,2 1,1 1,-25 44,-75 172,97-196,1 2,2 0,2 1,-8 47,-3 63,19-101,2 0,4 87,2-56,0-56,2 0,1 0,1-1,15 43,-9-28,36 104,66 139,-96-247,2 0,49 68,-51-83,2-1,0-1,1-1,1-1,1 0,1-2,0-1,2-1,44 22,-20-16</inkml:trace>
</inkml:ink>
</file>

<file path=ppt/ink/ink2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35.50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119 0,'-1'23,"-1"-1,-7 31,4-26,-2 28,-9 60,7-60,-15 52,14-71,-7 63,15-86,0 0,0 0,-5 14,1-11</inkml:trace>
</inkml:ink>
</file>

<file path=ppt/ink/ink2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35.96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220 0,'0'2,"-1"-1,1 0,-1 0,1 0,-1 1,1-1,-1 0,1 0,-1 0,0 0,0 0,0 0,1 0,-1 0,0 0,-2 1,-20 15,12-10,-127 85,135-91,1 1,0-1,0 1,-1-1,1 1,0 0,0 0,0 0,1 0,-1 0,0 0,1 1,0-1,-1 0,1 1,0-1,0 1,0-1,0 5,1-3,0 0,0-1,1 1,-1 0,1-1,0 1,0-1,1 1,-1-1,1 1,-1-1,1 0,4 6,46 58,5 8,-40-48,24 28,-32-45,0 0,0-1,1 0,1-1,19 13,-5-6,3 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5.66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277 1,'-13'1,"1"1,-1 0,1 0,-13 6,2-2,11-2,0 0,0 1,1 0,0 1,0 0,0 0,1 2,0-1,0 1,1 1,0 0,0 0,1 0,-11 17,18-24,-1 1,0-1,1 1,-1 0,1-1,0 1,0 0,0 0,0 0,0 0,1 0,0 0,-1 0,1 0,0 0,0 0,1 1,-1-1,1 0,-1 0,1 0,0-1,0 1,0 0,1 0,-1 0,1-1,-1 1,1-1,0 1,3 2,-2-2,0 0,1-1,-1 1,1-1,-1 0,1 0,0 0,0 0,0-1,0 1,0-1,0 0,0 0,0-1,1 1,-1-1,0 0,0 0,1-1,-1 1,0-1,5-1,-4 0,1 0,-1-1,1 1,-1-1,0 0,0-1,-1 1,1-1,-1 0,1 0,-1-1,0 1,-1-1,5-7,5-5,-13 16,1 1,-1-1,0 1,1-1,-1 1,1-1,-1 1,1 0,-1-1,1 1,-1-1,1 1,-1 0,1-1,0 1,-1 0,1 0,-1 0,1-1,0 1,-1 0,1 0,0 0,-1 0,1 0,-1 0,1 0,0 0,0 1,1-1,-1 1,0 0,0 0,0 0,1 0,-1 0,0 0,0 0,-1 0,1 1,0-1,1 2,2 6,0 0,5 19,-8-26,8 29</inkml:trace>
</inkml:ink>
</file>

<file path=ppt/ink/ink2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37.06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0,'0'0</inkml:trace>
</inkml:ink>
</file>

<file path=ppt/ink/ink2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38.41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62 77,'1'-1,"-1"0,1-1,-1 1,1 0,0-1,0 1,-1 0,1 0,0-1,0 1,0 0,0 0,1 0,-1 0,0 0,0 1,0-1,2-1,29-14,-25 12,5-2,0 0,0 1,0 1,1-1,13-1,-24 5,0 1,0 0,0-1,0 1,0 0,0 0,0 0,0 0,0 0,0 1,0-1,0 1,0-1,0 1,0 0,0-1,-1 1,1 0,0 0,0 0,-1 1,1-1,-1 0,1 1,-1-1,1 1,-1-1,0 1,0 0,0-1,0 1,0 0,0 0,0 0,-1 0,1 0,-1 0,1 0,-1 0,0 0,0 3,1 1,-1 0,-1 1,1-1,-1 1,0-1,-1 0,0 1,0-1,0 0,0 0,-1-1,-5 9,-6 8,-31 36,21-28,-34 41,-35 50,92-120,0 0,0 0,0 0,0 1,1-1,-1 0,0 1,1-1,-1 0,1 1,0-1,-1 0,1 1,0-1,0 1,0-1,0 1,0-1,0 1,0-1,1 0,0 3,0-2,0-1,0 0,1 1,-1-1,0 0,1 0,-1 0,1 0,-1 0,1 0,0-1,-1 1,1-1,0 1,-1-1,1 1,0-1,3 0,38 4,0-3,44-4,1 0,-59 3,-1 0</inkml:trace>
</inkml:ink>
</file>

<file path=ppt/ink/ink2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39.37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161 0,'2'14,"0"0,1-1,0 1,1-1,1 0,11 24,-2-3,34 83,55 158,-77-173,-5 1,16 203,-28-185,-1-43,-4 1,-11 139,1-165,-3 0,-1 0,-3-1,-2 0,-28 62,8-47,-61 88,34-59,24-37,-79 96,103-140</inkml:trace>
</inkml:ink>
</file>

<file path=ppt/ink/ink2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3.6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 1,'0'619,"0"-609,0 0,-4 19,-2-7</inkml:trace>
</inkml:ink>
</file>

<file path=ppt/ink/ink2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4.10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438 1,'-38'34,"-2"-2,-1-1,-66 36,-23 17,111-71,12-9,1 1,-1 0,0 0,1 0,0 1,-7 9,12-13,-1 0,1 1,0-1,0 1,0 0,0-1,0 1,1 0,-1 0,1-1,0 1,0 0,0 0,0-1,0 1,0 0,1 0,-1-1,1 1,0 0,0-1,0 1,2 3,0 0,1-1,0 0,-1 0,2 0,-1 0,0-1,1 0,0 0,0 0,0 0,1-1,-1 0,9 4,11 4,45 12,-65-21,52 14,-29-7</inkml:trace>
</inkml:ink>
</file>

<file path=ppt/ink/ink2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4.44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50 1,'0'4,"0"7,0 4,0 5,-5 0,-1-1,1 2,0 1,2 2,-3 0,-1 2,1-1,2 10,1-2</inkml:trace>
</inkml:ink>
</file>

<file path=ppt/ink/ink2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4.77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46,'0'-4,"0"-6,4-6,2 0</inkml:trace>
</inkml:ink>
</file>

<file path=ppt/ink/ink2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5.5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0 153,'33'1,"57"11,-55-6,45 1,101 6,17-1,446-13,-536-2,173-28,103-43,-206 37,-167 34,42-8,1 2,79-3,-110 10,43-7,-19 1,-19 5</inkml:trace>
</inkml:ink>
</file>

<file path=ppt/ink/ink2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8.28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81,'4'-1,"-1"0,0 0,1 0,-1 0,0-1,0 1,0-1,0 0,4-4,12-6,-6 6,8-4,1 1,35-11,-50 19,0-1,-1 1,1 0,0 1,-1 0,1 0,0 0,0 1,-1-1,1 2,0-1,-1 1,12 4,-16-5,1 1,-1-1,0 0,0 1,0 0,1-1,-1 1,-1 0,1 0,0 0,0 0,-1 0,1 1,-1-1,0 0,0 1,2 4,-2-2,0-1,0 1,-1 0,1 0,-1 0,0 0,0 0,-1 0,-1 5,-1 5,-2-1,0 1,0-1,-1-1,-12 20,-40 51,-3 3,60-84,-1 0,0 1,1-1,-1 0,1 0,0 1,0-1,0 1,1-1,-1 1,1-1,0 1,0-1,0 1,0-1,1 1,0 5,1-5,0 0,0 0,0-1,0 1,0 0,1-1,0 0,0 1,-1-1,2 0,-1-1,0 1,1 0,4 2,2 1,0-1,0 0,0 0,1-1,20 5,3-2</inkml:trace>
</inkml:ink>
</file>

<file path=ppt/ink/ink2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8.62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1,'0'4,"0"7,0 4,0 5,0 4,0 1,0 2,0-1,0 1,0 8,0-1</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6.1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68 1,'0'9,"-2"0,1 0,-1 0,-1 0,0 0,0-1,-1 1,0-1,-9 15,6-10,0-1,-8 23,15-34,-1 0,1 0,-1 0,1 1,0-1,-1 0,1 0,0 0,0 0,0 0,0 0,0 0,0 1,0-1,0 0,0 0,1 0,-1 0,0 0,1 2,0-3,0 0,-1 1,1-1,0 0,-1 0,1 0,0 0,-1 0,1 0,0 0,-1 0,1 0,0 0,-1 0,1-1,0 1,-1 0,1 0,0-1,-1 1,1 0,-1-1,2 0,6-4,-1 0,0-1,10-9,-2-2,10-11,-23 26,-1 1,1-1,0 1,-1 0,1-1,0 1,0 0,0 0,0 0,0 0,0 1,3-2,-4 2,-1 1,1-1,0 0,0 0,-1 0,1 0,0 1,-1-1,1 0,0 1,-1-1,1 1,0-1,-1 1,1-1,-1 1,1-1,-1 1,1-1,-1 1,1 0,-1-1,0 1,1 0,-1-1,0 1,1 1,6 24,-4-15,16 53,-10-44</inkml:trace>
</inkml:ink>
</file>

<file path=ppt/ink/ink2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48.95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58,'0'-5,"0"-5,0-10,0-2</inkml:trace>
</inkml:ink>
</file>

<file path=ppt/ink/ink2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50.89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103 0,'-1'18,"-2"1,0-1,-1-1,-9 26,3-7,-3 11,-37 166,45-162,4-29</inkml:trace>
</inkml:ink>
</file>

<file path=ppt/ink/ink2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51.32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298 1,'-1'2,"1"0,-1 0,0 1,1-1,-1 0,0 0,0 0,-1 0,1 0,0 0,-1-1,-2 4,-22 20,24-23,-55 54,-25 21,72-69,-1 0,0-1,0 0,-1 0,1-2,-16 7,26-12,-1 0,1 1,0-1,0 0,0 1,0-1,0 1,0-1,0 1,0 0,0 0,0-1,0 1,0 0,1 0,-1 0,0 0,0 0,1 0,-1 0,1 0,-1 1,1 0,0 0,0 1,0-1,0 0,0 0,1 0,-1 1,1-1,-1 0,3 4,9 21,1 0,2-1,22 30,-17-26</inkml:trace>
</inkml:ink>
</file>

<file path=ppt/ink/ink2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53.50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1,'386'0,"-364"0</inkml:trace>
</inkml:ink>
</file>

<file path=ppt/ink/ink2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53.94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54 0,'-1'8,"0"0,0 0,-1 0,0-1,-3 10,-7 29,9 51,3-70,-1 0,0 0,-7 28,2-23,1 0,-1 57,6-67</inkml:trace>
</inkml:ink>
</file>

<file path=ppt/ink/ink2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59.48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142 1,'-2'0,"0"0,0 1,0-1,0 1,0 0,1 0,-1-1,0 1,1 0,-1 0,0 1,1-1,-1 0,1 1,0-1,0 0,-1 1,1-1,-2 4,-19 38,17-33,-7 16,1 1,1 0,1 0,1 1,2 0,1 0,-2 41,1 3,3-49,1-1,1 1,4 42,-3-58,2 0,-1 1,1-1,0 0,1 0,0 0,0-1,0 1,1-1,0 1,0-1,8 8,15 14</inkml:trace>
</inkml:ink>
</file>

<file path=ppt/ink/ink2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0.3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57 1,'1'0,"0"0,-1 1,1-1,0 0,0 1,0-1,0 0,0 1,-1-1,1 1,0 0,-1-1,1 1,0-1,-1 1,1 0,0 0,-1-1,1 1,-1 0,0 0,1 0,-1 0,1-1,-1 1,0 2,6 27,-6-28,25 138,-15-93,-1 2,2 76,-10-78,-3-1,-7 48,6-79,0 0,-1-1,-1 1,0-1,0 0,-2-1,0 1,0-1,-1-1,-14 17,-11 11,18-23</inkml:trace>
</inkml:ink>
</file>

<file path=ppt/ink/ink2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0.90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53 1,'0'4,"-4"6,-2 6,1 4,0 3,2 2,-3 1,-1 1,1 0,2 0,0-1,3 0,0 4,1-3</inkml:trace>
</inkml:ink>
</file>

<file path=ppt/ink/ink2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1.2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31,'4'0,"2"-4,-5-2,-2-4,-1 0</inkml:trace>
</inkml:ink>
</file>

<file path=ppt/ink/ink2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6.04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 0,'1'109,"-3"123,-11-122,7-63,-1 49,7-36,0-28</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6.57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354 1,'-17'0,"0"-1,-1 2,-21 2,34-2,1 0,-1 0,1 1,-1-1,1 1,0 0,-1 0,1 0,0 0,0 1,1 0,-1 0,-4 4,8-7,-1 1,0-1,1 1,-1-1,1 1,-1-1,0 1,1 0,-1-1,1 1,0 0,-1-1,1 1,0 0,-1 0,1-1,0 1,0 0,0 0,-1-1,1 1,0 0,0 0,0 0,0-1,0 1,1 0,-1 0,0 0,0-1,0 1,1 0,-1 0,0-1,1 1,-1 0,1-1,-1 1,1 0,-1-1,1 1,-1-1,1 1,0-1,0 2,2-1,-1 0,1 0,0 0,-1 0,1-1,-1 1,1 0,0-1,0 0,-1 0,1 0,4 0,9-3,-1-1,24-9,15-4,-53 17,0-1,0 1,0 0,0 0,-1-1,1 1,0 0,0 0,0 0,0 0,0 0,0 0,0 1,0-1,0 0,0 0,0 1,0-1,-1 0,1 1,0-1,0 1,0-1,0 1,-1-1,2 2,-1 0,-1-1,1 0,-1 1,0-1,0 0,1 1,-1-1,0 0,0 1,0-1,-1 1,1-1,0 0,0 1,-2 2,-1 6,-1 0,-1-1,-8 16,-37 58,-121 152,60-90,81-101</inkml:trace>
</inkml:ink>
</file>

<file path=ppt/ink/ink2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6.44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318 1,'0'3,"-1"1,1 0,-1-1,0 1,0-1,0 1,-1-1,1 1,-1-1,0 0,0 0,0 0,0 0,-1 0,-2 3,-7 5,0 0,-16 11,8-6,-142 104,141-105,18-13,0 0,0 0,0 0,0 1,0-1,1 1,-1 0,1 0,0 0,-1 0,-2 6,5-6,-1-1,1 1,0-1,-1 1,1-1,1 1,-1-1,0 1,1-1,-1 1,1-1,-1 1,1-1,0 0,0 1,1-1,-1 0,2 3,8 13,2-1,-1-1,2 0,0 0,1-2,0 0,27 19,-10-12</inkml:trace>
</inkml:ink>
</file>

<file path=ppt/ink/ink2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7.30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256 0,'-5'4,"0"0,-1 0,1-1,0 0,-12 5,-19 11,22-7,1 0,0 0,1 2,1-1,0 1,0 1,2 0,-16 32,14-21,0 0,2 1,1 0,-8 55,15-71,0 1,1 0,0 0,1 0,1-1,0 1,0 0,1-1,0 0,1 0,1 0,0 0,0 0,1-1,0 0,1 0,0-1,0 0,1 0,0-1,15 12,15 10</inkml:trace>
</inkml:ink>
</file>

<file path=ppt/ink/ink2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7.6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197 1,'-1'3,"0"1,-1-1,1 0,-1 1,1-1,-1 0,0 0,-1 0,1 0,-4 4,-10 14,-14 45,2 1,3 2,-16 75,13-26,22-85</inkml:trace>
</inkml:ink>
</file>

<file path=ppt/ink/ink2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8.07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437 1,'0'5,"-1"0,0 0,0 0,-1 0,1 0,-1 0,0-1,0 1,-1 0,1-1,-1 0,0 1,0-1,-6 6,-8 6,-36 29,32-28,-213 164,231-179,-4 2,1 1,-1-2,-14 7,21-10,-1 1,0-1,0 1,0-1,0 0,0 0,0 1,1-1,-1 0,0 0,0 0,0 0,0 0,0 0,0 0,0 0,0-1,0 1,0 0,0 0,0-1,1 1,-1-1,0 1,0-1,0 1,1-1,-1 1,0-1,1 0,-1 1,0-1,1 0,-1 1,1-1,-1 0,1 0,-1 0,1 0,0 0,-1-1,1 2,0 0,0 0,0 0,0 0,1 0,-1 1,0-1,0 0,0 0,0 0,0 0,0 0,1 0,-1 0,0 0,0 0,0 0,0 0,1 0,-1 0,0 0,0 0,0 0,0 0,0 0,1 0,-1 0,0 0,0 0,0 0,0 0,1 0,-1 0,0 0,0 0,0-1,0 1,0 0,0 0,1 0,-1 0,0 0,0 0,0 0,0-1,0 1,0 0,0 0,0 0,0 0,0 0,0-1,0 1,0 0,0 0,0 0,0 0,0-1,0 1,0 0,0 0,0 0,0 0,0-1,0 1,0 0,0 0,0 0,0 0,11 7,129 123,-112-107</inkml:trace>
</inkml:ink>
</file>

<file path=ppt/ink/ink2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8.41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 1,'-5'0,"-1"4,5 2,7 0,2 3,4 0,13-2,3-1</inkml:trace>
</inkml:ink>
</file>

<file path=ppt/ink/ink2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8.74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64 0,'0'5,"0"5,0 6,0 4,0 4,0 1,-4 1,-2 1,0 0,2-1,-4 1,0 3,1 2,2-1,2-1,1-1,-3 7,-1-2</inkml:trace>
</inkml:ink>
</file>

<file path=ppt/ink/ink2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09.09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242 0,'1'3,"-1"-1,1 1,0-1,0 0,0 0,0 1,0-1,2 2,4 8,6 23,-2 1,-1 0,-2 0,6 54,-11-60,-1 1,-2 0,-1 0,-1 0,-2-1,-1 1,-1-1,-2 0,-1-1,-1 0,-1 0,-2-1,-1 0,-1-2,-1 1,-24 28,-81 90,76-98</inkml:trace>
</inkml:ink>
</file>

<file path=ppt/ink/ink2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10.78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1 180,'4'0,"-1"1,1 0,0-1,-1 2,1-1,5 3,11 3,22 3,-12-2,2-1,55 5,197-11,-137-3,78-14,-146 8,158-19,-181 21,277-15,-328 21,110 0,130 16,-216-12,0-1,-1-2,1 0,0-2,0-2,-1 0,1-2,-1-1,0-1,30-13,-9 1,1 2,1 2,81-12,-99 23,51 3,-56 1,0 0,54-9,-47 3,54-1,-33 3,23-8,-51 7,45-3,142 8,-97 1,-96-1</inkml:trace>
</inkml:ink>
</file>

<file path=ppt/ink/ink2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11.39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0,'309'0,"-302"0,-1 0,1 1,0 0,-1 0,1 0,-1 1,0 0,1 0,5 4,-10-5,0 0,0 0,0 0,0 1,0-1,-1 1,1-1,-1 1,1 0,-1-1,0 1,1 0,-1 0,0 0,0 0,0 0,-1 1,1-1,0 0,-1 0,1 0,-1 1,0-1,0 0,0 0,0 1,0-1,0 0,-2 5,-1 4,0-1,-1 1,0 0,-1-1,0 0,-1 0,-13 17,-58 60,38-45,26-28,7-9,0 1,1 0,0 1,0-1,-6 12,10-17,1 1,-1-1,1 1,-1-1,1 1,-1-1,1 1,0-1,0 1,0 0,0-1,0 1,0-1,1 1,-1-1,0 1,1-1,-1 1,1-1,-1 1,1-1,0 1,0-1,0 0,-1 0,1 1,0-1,1 0,-1 0,0 0,0 0,0 0,1 0,1 1,2 1,0-1,1 1,-1-1,0 0,1 0,0-1,-1 1,1-1,10 0,54-2,-57 0,60-4</inkml:trace>
</inkml:ink>
</file>

<file path=ppt/ink/ink2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15.4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56 23,'1'0,"-1"1,0-1,1 1,-1-1,1 0,-1 1,1-1,-1 1,1-1,-1 0,1 0,-1 1,1-1,-1 0,1 0,0 1,-1-1,1 0,-1 0,1 0,0 0,-1 0,1 0,0 0,-1 0,1 0,0-1,27 0,-21 0,10 0,-12 2,0-1,-1 0,1 0,-1 0,1-1,0 0,-1 0,1 0,-1 0,1-1,-1 0,5-2,-9 4,0 0,0 0,0 0,0-1,1 1,-1 0,0 0,0 0,0 0,0 0,0 0,0 0,0-1,0 1,0 0,0 0,0 0,1 0,-1 0,0 0,0-1,0 1,0 0,0 0,0 0,0 0,0 0,0-1,0 1,0 0,0 0,-1 0,1 0,0 0,0-1,0 1,0 0,0 0,0 0,0 0,0 0,0 0,-8-4,-10 1,-22 6,37-2,0-1,1 1,-1-1,1 1,-1 0,1 0,-1 0,1 0,0 1,-1-1,1 1,0-1,-2 3,4-4,0 1,-1-1,1 1,0-1,0 1,0-1,-1 1,1-1,0 1,0-1,0 1,0-1,0 1,0-1,0 1,0 0,0-1,0 1,1-1,-1 1,0-1,0 1,0-1,1 1,-1-1,0 1,1-1,-1 0,0 1,1-1,-1 1,0-1,1 0,-1 1,1-1,-1 0,1 1,-1-1,1 0,-1 0,1 1,-1-1,1 0,-1 0,1 0,-1 0,1 0,0 0,28 6,-17-6,-1-1,0-1,1 0,13-4,13-3,-22 6,-20 3,-27 3,7 3,-138 27,160-33,0 1,0-1,1 0,-1 0,0 0,0 0,1 0,-1 0,0-1,0 1,1-1,-1 1,0-1,-2-1,4 2,0 0,0 0,-1 0,1-1,0 1,0 0,0 0,0 0,0-1,0 1,0 0,0 0,-1-1,1 1,0 0,0 0,0-1,0 1,0 0,0 0,0 0,0-1,0 1,1 0,-1 0,0-1,0 1,0 0,0 0,0-1,0 1,0 0,1 0,13-12,-4 8,1-1,-1 2,1-1,17-2,7-3,-29 7,-4 1,0 0,1 0,-1 1,0-1,1 0,-1 1,1-1,-1 1,1 0,-1 0,1 0,3 0,-6 1,-1-1,1 1,0-1,0 1,0-1,-1 0,1 1,0-1,0 0,-1 1,1-1,0 0,-1 1,1-1,0 0,-1 0,1 1,-1-1,1 0,0 0,-1 0,1 0,-1 1,1-1,0 0,-1 0,1 0,-1 0,0 0,-16 5,-23 7,34-9,-1-1,0 0,0 0,0 0,0-1,-1 0,1 0,0 0,-11-2,9-2</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6.93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129 1,'-22'22,"-37"49,53-62,0-1,1 1,0 0,0 0,1 0,1 0,-1 1,2 0,-1 0,0 10,2-17,1 0,0 0,0 0,0 0,0-1,0 1,1 0,-1 0,1 0,0-1,0 1,0 0,0 0,0-1,1 1,-1-1,1 0,0 1,-1-1,1 0,2 2,-1-2,-1-1,1 1,0-1,-1 0,1 0,0 0,0-1,-1 1,1-1,0 1,0-1,0 0,0 0,0 0,0 0,-1-1,1 1,0-1,0 0,4-1,1-1,-1-1,1 0,-1 0,0 0,0-1,-1 0,1-1,-1 1,0-1,0 0,-1-1,0 1,0-1,-1 0,1-1,4-11,-7 15,-1 1,1-2,-1 1,1 0,-1 0,-1 0,1-1,0 1,-1 0,0-1,0 1,0 0,-1-1,0 1,1 0,-1 0,-1 0,1-1,-1 1,1 0,-1 1,0-1,-1 0,1 0,-1 1,1 0,-1-1,0 1,0 0,-1 0,1 1,-1-1,-4-2,-22-9,-2 3</inkml:trace>
</inkml:ink>
</file>

<file path=ppt/ink/ink2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29.04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1410 0,'-1'2,"0"1,0-1,-1 0,1 0,0-1,-1 1,0 0,1 0,-1-1,0 1,0-1,0 1,0-1,0 0,0 0,-3 1,-4 3,-115 68,58-35,-31 18,-177 102,-33-3,121-59,-57 31,192-99,30-15</inkml:trace>
</inkml:ink>
</file>

<file path=ppt/ink/ink2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36.36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3827 617,'0'-7,"-1"0,0 0,0 0,-1 0,0 1,-6-14,-22-39,25 51,-6-11,-2 0,0 0,-2 1,0 1,0 1,-21-17,-113-77,110 84,19 14,0 2,-1 0,0 2,0 0,-1 1,-35-6,-36-12,65 17,-1 2,-30-4,11 3,-132-19,151 22,-54 0,16 1,4-9,47 8,0 1,-19-2,-173 5,-20-1,155-10,47 6,-33-2,-335 4,202 5,162-1,-53 10,-9 1,55-8,1 2,-51 14,-9 2,22-8,-109 35,163-41,0 1,0 1,1 1,0 0,1 2,-24 20,-93 101,69-65,65-68,-59 58,-70 92,118-133,0 0,1 1,1 0,1 1,1 0,-10 34,14-37,0 0,2 0,-1 1,2-1,1 1,0-1,1 1,5 29,-1-32,0 1,1-1,0 0,1 0,1-1,0 0,1 0,1-1,0 0,0-1,1 0,1 0,0-1,20 13,1-1,1-2,1-1,1-2,67 24,-5-5,120 38,146 2,-225-59,214 0,7-4,94-3,-308-12,23-12,-5 0,-108 14,-27 0,1-1,0-1,47-9,20-8,35-9,-54 1,77-37,48-16,-164 66,46-21,-70 26,1 0,-1-1,-1-1,1 0,19-19,-14 9,-1-1,0-1,-2 0,0-1,20-39,-28 44,-1 0,-1-1,-1 1,-1-1,0 0,-1-1,-2 1,2-38,-4 38,1-8,-2 1,-6-42,6 60,-2-1,1 1,-1-1,0 1,-1 0,1 0,-2 0,1 1,-1-1,0 1,-11-11,-4-1,-1 1,-29-18,-6-5,8 6,-60-33,26 19,45 26,-43-18,-2 2</inkml:trace>
</inkml:ink>
</file>

<file path=ppt/ink/ink2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2.1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5873 670,'-11'-10,"0"0,-1 0,-1 1,1 1,-1 0,-23-9,-86-25,95 34,-96-38,-11-2,31 17,-87-22,-448-129,496 138,-225-41,335 79,-44-6,-103-2,31 4,-511-6,441 17,-188 15,342-11,-265 25,247-18,-158 44,-107 70,272-92,1 3,-100 68,157-93,-170 126,173-125,1 0,0 2,1 0,0 0,1 1,-12 23,-45 111,38-78,-140 325,34-41,107-271,8-18,3 1,3 1,-10 131,24-163,1-1,1 0,12 64,1-37,26 77,-26-100,3-1,27 48,51 69,-79-132,39 54,4-1,90 89,-101-118,2-3,2-2,1-2,105 60,-82-61,2-2,2-4,106 30,160 12,5-27,43 8,-311-43,242 39,-87-33,-148-14,94 2,280-23,381-104,-699 91,366-82,-353 66,-3-7,257-120,-105-15,-232 136,181-125,-202 133,-2-2,69-76,-108 105,-1-2,-1 1,-1-1,0-1,-1 0,-1-1,11-33,-13 26,0-1,-2 0,-1 0,-1-1,-1-34,-6-126,0 145,-1 1,-15-58,-19-36,-7 2,-79-165,100 252,-2 1,-2 2,-1 1,-3 1,-50-51,-5 8,-118-88,-121-64,59 77,170 105,30 20,-2 3,-98-30,89 37</inkml:trace>
</inkml:ink>
</file>

<file path=ppt/ink/ink2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3.2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443 1,'-10'0,"0"1,0 0,0 1,1 0,-1 1,1 0,0 0,-1 1,2 0,-1 0,0 1,1 0,0 1,0 0,-12 12,-5 8,2 1,0 1,-19 33,1-2,-76 110,103-148</inkml:trace>
</inkml:ink>
</file>

<file path=ppt/ink/ink2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3.62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39,'9'-10,"-6"6,0 1,0 0,0 0,1 0,-1 1,8-5,-9 6,-1 1,1-1,0 1,0-1,0 1,0 0,0 0,0 0,0 0,0 0,0 0,0 1,0-1,-1 1,1-1,0 1,0 0,0-1,2 3,9 5,-1 1,-1 0,1 1,-2 0,1 1,10 14,9 8,-25-26,0-1,0 1,-1 0,0 0,0 1,-1-1,0 1,0 0,2 8,0 6,-1-1,2 28,-6-23,-1 0,-1 1,-2-1,0 0,-11 32,-1 11,4-14,5-27</inkml:trace>
</inkml:ink>
</file>

<file path=ppt/ink/ink2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3.95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0,'0'5,"4"0,1 5,5 4,5 1,-1 1,3-2,2 2,15 2,2-3</inkml:trace>
</inkml:ink>
</file>

<file path=ppt/ink/ink2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4.57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423 0,'-1'55,"-13"96,2-94,-2-1,-2 0,-3-1,-40 82,54-128,-1 1,0-1,-1 0,0 0,0 0,-1-1,0 0,0-1,-1 0,0 0,0-1,-14 8,17-11,0-1,0 1,0-1,-1-1,1 1,0-1,-1 0,1 0,-1-1,1 0,-1 0,1 0,-1-1,1 0,-1 0,1-1,0 0,0 0,0 0,0-1,0 0,-8-5,-9-8</inkml:trace>
</inkml:ink>
</file>

<file path=ppt/ink/ink2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4.98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0,'1'12,"0"-1,0 0,1 0,0 0,1 0,0-1,1 1,1-1,-1 1,12 16,-12-20,1 0,0 0,1 0,0-1,0 0,0 0,0-1,1 1,0-2,0 1,1-1,-1 0,1 0,14 4,-17-7,-1 0,1 0,-1 0,1-1,0 0,-1 0,1 0,0-1,-1 1,1-1,-1 0,1-1,-1 1,0-1,1 0,-1 0,0 0,0 0,0-1,0 1,-1-1,1 0,-1-1,0 1,1 0,-1-1,-1 0,1 0,-1 0,1 0,-1 0,0 0,1-5,3-10,-1 0,4-25,-5 10</inkml:trace>
</inkml:ink>
</file>

<file path=ppt/ink/ink2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5.33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70 0,'-4'1,"0"1,0 0,0-1,1 1,-1 1,1-1,-1 0,1 1,0 0,0 0,0 0,-5 6,6-6,0-1,0 1,0 0,0 0,1 0,-1 0,1 0,0 0,0 1,0-1,0 0,0 1,1-1,-1 1,1-1,0 1,0-1,0 0,1 1,-1-1,1 1,0-1,0 0,0 1,0-1,3 5,3 2,0 0,0 0,1-1,0 0,1 0,12 9,-18-16,-1 0,1 0,-1 1,0-1,0 1,0 0,0-1,0 1,0 0,-1 0,0 0,1 0,-1 0,0 1,0-1,-1 0,1 6,-1-6,0 0,-1 0,1-1,-1 1,0 0,0-1,0 1,0 0,0-1,-1 1,1-1,-1 0,1 1,-1-1,0 0,0 0,0 0,0 0,-1-1,1 1,-4 2,-17 7,2-3</inkml:trace>
</inkml:ink>
</file>

<file path=ppt/ink/ink2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5.6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166 1,'-1'18,"-1"1,-7 32,-2 18,-53 376,57-405,-57 281,56-287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08.75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0,'7'1,"0"-1,-1 2,1-1,-1 1,9 2,17 5,29 5,-42-8,0-2,35 4,-25-7,-13-1,0 1,0 1,25 5,106 24,-129-26</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7.3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202 1,'-7'0,"1"1,0-1,0 1,0 1,0-1,0 1,0 0,0 1,0 0,1-1,-1 2,1-1,0 0,0 1,0 0,-5 7,0-1,1 1,0 1,1-1,1 1,-1 1,-5 14,8-14,1 1,0 0,1 0,-2 23,-2 6,4-23,1 0,0 0,1 1,1-1,1 1,8 38,-5-32,2 0,17 49,-18-64,0-1,1 0,0-1,0 0,1 0,1 0,-1-1,1 0,11 9,14 9</inkml:trace>
</inkml:ink>
</file>

<file path=ppt/ink/ink3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5.98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0,'0'5,"0"5,0 5,0 6,4 2,2 2,4-3,4-1,5-4,16 0,3-4</inkml:trace>
</inkml:ink>
</file>

<file path=ppt/ink/ink3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6.34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222 0,'-20'8,"5"-1,-13 1,3-2,-38 16,57-20,0 1,1 0,-1 0,1 0,-1 1,1 0,0 0,1 0,-1 0,1 1,-7 9,10-13,1 0,0 1,-1-1,1 0,0 1,0-1,0 0,0 1,0-1,0 0,0 1,0-1,0 0,1 1,-1-1,1 0,-1 0,1 1,1 1,15 23,-14-23,0-1,0 0,0 0,0 0,0 0,0 0,0-1,1 1,-1-1,0 0,1 0,-1 0,1-1,-1 1,1-1,0 0,-1 0,1 0,4-1,4 0,0-1,0-1,-1 0,18-7,-4 0,-2 1</inkml:trace>
</inkml:ink>
</file>

<file path=ppt/ink/ink3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6.67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79 0,'-5'2,"1"0,-1 0,0 1,1-1,0 1,-1 0,1 0,0 1,-6 6,8-8,-1 1,0 0,0 0,0 1,1-1,0 1,-1-1,1 1,-2 6,4-9,0-1,-1 1,1 0,0 0,0 0,0-1,0 1,0 0,0 0,0 0,0 0,0-1,0 1,0 0,0 0,1 0,-1-1,0 1,1 0,0 0,-1 0,1 0,0 0,0-1,0 1,0 0,0-1,0 1,0-1,0 0,1 1,-1-1,0 0,0 0,0 1,0-1,0 0,1 0,-1 0,1-1,12-1,-1 0,1-2,-1 1,0-2,0 0,0 0,16-11,4 0,-19 9,-9 4,0 0,0 0,1 1,10-3,-15 4,-1 1,1 0,0 0,0 0,0 0,0 0,0 0,0 0,0 0,0 0,0 0,0 0,-1 1,1-1,0 0,0 1,0-1,0 1,-1-1,1 1,0-1,0 1,-1-1,1 1,0 0,-1 0,1-1,-1 1,1 0,-1 0,1-1,-1 1,1 0,-1 0,1 2,1 5,0 1,-1 0,0 0,-1 15,3 13,1-8</inkml:trace>
</inkml:ink>
</file>

<file path=ppt/ink/ink3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7.03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309 0,'-3'40,"-2"-1,-2 1,-14 47,14-57,-5 62,-1 1,2 16,11-109,0 1,0-1,0 1,-1-1,1 1,0-1,-1 1,1-1,0 1,-1-1,1 1,-1-1,1 0,-1 1,1-1,0 0,-1 1,1-1,-1 0,0 0,1 1,-1-1,1 0,-1 0,1 0,-1 0,1 0,-1 0,0 0,1 0,-1 0,1 0,-1 0,1 0,-1 0,0 0,1-1,-1 1,1 0,-1 0,1-1,-1 1,1 0,-1-1,0 0,-31-18,22 12,6 5,0 1,1-1,-1 0,0 1,0 0,0 0,0 0,0 1,0-1,0 1,0 0,0 0,0 1,0-1,0 1,0-1,0 1,0 1,0-1,0 1,0-1,1 1,-1 0,1 0,-1 0,1 1,0-1,-5 6,3-3,0 0,1 1,-1-1,1 1,0 0,1 0,-1 1,1-1,1 1,-1-1,1 1,0 0,0 0,1 0,-1 13,5 9,2 0</inkml:trace>
</inkml:ink>
</file>

<file path=ppt/ink/ink3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7.3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68 16,'0'0,"0"-1,0 1,0-1,0 1,0-1,0 1,0-1,-1 1,1-1,0 1,0-1,0 1,-1 0,1-1,0 1,-1-1,1 1,0 0,-1-1,1 1,0 0,-1-1,1 1,-1 0,1-1,-1 1,1 0,-1 0,1 0,-1 0,1-1,-1 1,1 0,-1 0,1 0,-1 0,1 0,-1 0,1 0,-1 0,1 0,-1 1,1-1,-1 0,1 0,-1 0,1 0,0 1,-1-1,1 0,-1 1,0 0,-25 15,24-13,0 0,0 0,0 0,0 0,0 0,1 0,-1 0,1 1,0-1,0 1,0-1,0 1,1-1,-1 1,1 0,0-1,0 5,1-6,-1 0,0 0,1 0,-1 0,1 0,0 0,-1 0,1 0,0 0,0-1,1 1,-1 0,0 0,0-1,1 1,-1-1,1 1,0-1,-1 0,1 0,0 0,-1 0,1 0,0 0,0 0,0 0,0-1,0 1,0-1,0 1,3-1,0 0,-1 1,1-1,0 0,0-1,0 1,0-1,-1 0,1 0,0-1,-1 0,1 1,-1-1,0-1,0 1,1-1,-1 1,-1-1,1 0,0-1,-1 1,0 0,1-1,-1 0,-1 0,1 0,-1 0,1 0,-1-1,0 1,-1-1,1 1,-1-1,0 0,1-8,1-18</inkml:trace>
</inkml:ink>
</file>

<file path=ppt/ink/ink3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7.72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131 0,'-1'18,"0"0,-1 0,-1 0,-1-1,0 1,-1-1,-1 0,-11 22,-29 83,26-63,14-41,1 0,2 0,-1 1,2 0,1-1,0 26,2-22</inkml:trace>
</inkml:ink>
</file>

<file path=ppt/ink/ink3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8.07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1 185,'0'-7,"1"-1,0 1,0 0,1-1,0 1,0 0,1 0,0 0,0 0,0 1,1-1,0 1,1 0,-1 0,1 0,8-7,-6 7,0 0,0 0,0 1,1 0,0 0,0 1,0 0,1 0,0 1,-1 0,1 0,18-2,13 3,0 0,62 7,-101-5,1 1,0-1,0 0,0 0,-1 1,1-1,0 1,0 0,-1-1,1 1,-1 0,1 0,-1 0,1 0,-1 0,1 0,1 3,-3-3,1 0,-1 0,0 0,0 0,0 0,0 0,0 0,0 0,0 0,0 0,0 0,0 0,0 0,-1 0,1 0,0-1,-1 1,1 0,0 0,-1 0,0 0,1 0,-1 0,1-1,-1 1,0 0,0-1,1 1,-1 0,0-1,0 1,-1 0,-25 19,-1-2,-52 26,56-32,1 0,0 2,1 0,0 2,-28 26,33-24</inkml:trace>
</inkml:ink>
</file>

<file path=ppt/ink/ink3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8.42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48 59,'-1'7,"0"0,-1 0,0 0,0-1,0 1,-5 6,-1 7,4-7,-1 0,2 0,-1 0,2 1,0-1,0 20,2-30,0 0,0 0,0 0,0 0,1 0,0 0,-1-1,1 1,0 0,0 0,1-1,-1 1,1 0,-1-1,1 0,0 1,0-1,0 0,0 0,0 0,0 0,0 0,1 0,-1-1,1 1,0-1,-1 0,1 0,0 0,0 0,-1 0,1 0,0-1,0 0,6 1,-4-1,-1-1,1 1,0-1,0 0,0 0,-1 0,1-1,-1 1,1-1,-1 0,1-1,-1 1,0-1,0 0,0 0,-1 0,1 0,-1-1,1 1,-1-1,0 0,-1 0,4-6,-2 3,0 0,0-1,0 0,-1 0,-1 0,1 0,-1 0,-1 0,1-1,-1 1,-1-1,0-14,-1 15,0 1,0 0,0 0,-1-1,0 1,0 0,-1 1,0-1,0 0,0 1,-1-1,0 1,0 0,-1 1,0-1,-8-7,-10-3</inkml:trace>
</inkml:ink>
</file>

<file path=ppt/ink/ink3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8.75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107 12,'0'8,"-1"0,0-1,-1 1,1-1,-1 1,-1-1,0 0,-6 12,-37 56,13-23,32-51,1 0,-1-1,1 1,-1-1,1 1,-1 0,1 0,0-1,0 1,-1 0,1 0,0-1,0 1,0 0,0 0,0 0,0-1,0 1,0 0,0 0,0 1,1-2,-1 1,1-1,0 0,-1 0,1 0,-1 1,1-1,-1 0,1 0,0 0,-1 0,1 0,-1 0,1 0,0 0,-1 0,1 0,-1-1,1 1,-1 0,2-1,36-17,-34 16,63-35,-1-4,94-75,-136 95</inkml:trace>
</inkml:ink>
</file>

<file path=ppt/ink/ink3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8:59.48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52 1,'0'34,"-1"0,-1 0,-11 54,9-67,1 1,0 39,3-41,-1 1,-1-1,-6 27,4-27,0 1,-2 34,5-23</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44.46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45 1,'0'0,"0"0,0 0,1 0,-1 0,0 1,0-1,0 0,0 0,0 0,0 0,0 0,0 0,1 1,-1-1,0 0,0 0,0 0,0 0,0 1,0-1,0 0,0 0,0 0,0 0,0 1,0-1,0 0,0 0,0 0,0 0,0 1,0-1,-1 0,1 0,0 0,0 0,0 0,0 1,0-1,0 0,0 0,0 0,-1 0,1 0,0 0,0 0,0 0,0 1,0-1,-1 0,1 0,0 0,0 0,0 0,0 0,-1 0,1 0,0 0,14 9,-2-6,0-1,0 0,0 0,0-1,0 0,18-3,-19 2,0-1,0 1,1 1,-1 0,0 1,0 0,18 6,-27-8,0 1,0 0,0 0,-1 0,1 0,0 0,0 0,-1 0,1 1,-1-1,1 1,-1-1,0 1,1-1,-1 1,2 3,-3-3,0-1,1 1,-1 0,0-1,0 1,0 0,0-1,0 1,0 0,0-1,-1 1,1 0,-1-1,1 1,-1-1,-1 3,-3 5,-1 0,0-1,-1 0,0 0,-11 9,3-2,-11 11,-51 38,3-4,72-59,1 0,0 0,0 1,-1-1,1 0,0 0,0 0,0 1,1-1,-1 1,0-1,0 0,1 1,-1-1,1 1,-1 0,1-1,0 1,0-1,-1 1,1 0,0-1,0 1,1-1,-1 4,1-3,0 0,1-1,-1 1,0 0,0-1,1 1,-1-1,1 1,-1-1,1 0,0 0,-1 0,1 0,0 0,0 0,0 0,0 0,-1-1,1 1,3 0,24 4,-20-4,1 0,-1 1,0 1,0-1,0 1,11 6,-18-8,0 1,0-1,-1 0,1 1,0-1,-1 1,0-1,1 1,-1 0,0 0,0-1,0 1,0 0,0 0,0 0,0 0,-1 0,1 1,-1-1,0 0,1 0,-1 0,0 0,0 0,-1 1,1-1,0 0,-1 0,1 0,-1 0,1 0,-1 0,-2 3,-1 4,0 0,-1 0,0-1,0 0,-1 0,0-1,-1 1,1-1,-11 8,7-7,-1 0,1 0,-1-1,-1-1,1 0,-19 7,-1-3</inkml:trace>
</inkml:ink>
</file>

<file path=ppt/ink/ink3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0.01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1,'413'0,"-406"0,0 0,1 1,-1-1,0 2,0-1,8 3,-14-3,1-1,-1 0,0 1,0-1,0 1,0 0,-1-1,1 1,0 0,0 0,0 0,0-1,-1 1,1 0,0 0,-1 0,1 0,0 2,-1-1,0-1,0 1,0-1,0 1,0-1,0 1,0-1,-1 1,1-1,-1 1,1-1,-1 1,1-1,-1 0,0 1,0-1,0 0,-1 2,-8 9,-1-1,0 0,-1-1,-1 0,1-1,-1-1,-25 13,-30 21,66-41,1-1,0 1,0 0,0 0,-1 0,1 0,0 0,0 0,0 0,0 0,0 0,1 0,-1 1,0-1,1 0,-1 1,0-1,1 0,0 1,-1-1,1 1,0-1,0 1,-1-1,1 0,0 1,0-1,1 1,-1-1,0 1,0-1,1 1,-1-1,1 0,-1 1,1-1,0 0,0 1,-1-1,1 0,0 0,0 0,0 0,0 0,0 0,0 0,1 0,0 1,4 2,0 0,0 0,1 0,-1-1,1 0,0 0,0-1,12 3,11 0,47 10,-68-12,0-1,0 2,0-1,-1 1,15 9,-21-13,-1 1,0 0,0 0,0 0,0-1,0 1,0 0,0 0,-1 0,1 1,0-1,0 0,-1 0,1 0,-1 0,1 1,-1-1,0 0,1 1,-1-1,0 0,0 0,0 1,0-1,0 0,0 1,0-1,0 0,-1 1,1-1,0 0,-1 1,1-1,-1 0,0 0,1 0,-1 0,0 1,1-1,-1 0,0 0,0-1,-2 3,-2 2,-1 1,-1-1,1 0,-1 0,-13 7,-13 3,0-2,-2-1,-56 12,-27 9,99-27,0 0,-1-2,-23 4,21-7</inkml:trace>
</inkml:ink>
</file>

<file path=ppt/ink/ink3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0.38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172 53,'-6'1,"0"1,1 0,-1 0,0 0,1 0,0 1,-1 0,1 0,0 0,-5 5,-8 4,5-4,3-2,-1 0,1 1,-14 12,22-17,0-1,1 1,-1-1,1 1,-1 0,1 0,0 0,0 0,0 0,0 0,0 0,0 0,0 0,0 0,1 1,0-1,-1 0,1 0,0 1,0-1,0 0,0 1,0-1,1 0,0 3,-1-4,1 0,-1 0,1 1,0-1,-1 0,1 0,0 0,0 0,0 0,0 0,0 0,0 0,0-1,0 1,0 0,0 0,0-1,0 1,2 0,1 0,-1 0,1-1,-1 1,1-1,0 1,-1-1,5 0,4-2,1 0,0 0,12-5,-12 3,0 0,-1-2,0 1,0-1,0-1,11-8,-18 11,-1 1,1-1,-1 0,1 0,-1-1,0 1,-1-1,1 0,-1 0,0 0,0-1,0 1,-1-1,0 1,3-11,-5 13,0 1,0-1,0 0,0 1,0-1,-1 0,1 1,-1-1,1 1,-1-1,0 1,0-1,0 1,-1-1,1 1,0 0,-1 0,0 0,1 0,-1 0,0 0,-3-2,-17-14</inkml:trace>
</inkml:ink>
</file>

<file path=ppt/ink/ink3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0.74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40 0,'-1'9,"0"0,-1 0,0 0,0 0,-1 0,0-1,-8 16,-2 6,13-30,-1 1,1-1,0 0,0 0,0 1,0-1,0 0,-1 1,1-1,0 0,0 0,0 1,0-1,0 0,0 1,0-1,0 0,0 0,0 1,0-1,0 0,1 1,-1-1,0 0,0 0,0 1,0-1,0 0,0 0,1 1,-1-1,0 0,0 0,0 0,1 1,-1-1,13-1,23-16,-28 13,105-53,-112 56,0 0,0 1,1-1,-1 1,0-1,0 1,0 0,1-1,-1 1,0 0,0 0,1 0,-1 0,0 0,0 0,1 0,-1 1,0-1,0 0,1 1,-1-1,0 1,0-1,2 2,-2-1,-1 0,1 0,0 1,0-1,-1 0,1 1,-1-1,0 0,1 1,-1-1,0 1,0-1,0 1,0-1,0 0,0 1,0 2,-2 5,0 0,0 0,-1 0,0 0,-7 12,-2 1,0 2,2-1,-11 39,12-24</inkml:trace>
</inkml:ink>
</file>

<file path=ppt/ink/ink3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1.39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268 170,'1'-15,"-2"1,0 0,-1 0,-5-22,6 31,-1 0,1 1,-1-1,0 1,-1 0,1-1,-1 1,0 0,0 0,0 1,0-1,-1 1,1 0,-1-1,0 1,-8-4,10 6,0 0,1 1,-1-1,0 0,0 1,0 0,0-1,0 1,1 0,-1 0,0 0,0 0,0 0,0 0,0 1,0-1,0 1,1-1,-1 1,0 0,0-1,1 1,-1 0,0 0,1 0,-1 1,1-1,-1 0,1 1,0-1,-1 0,1 1,0 0,0-1,-1 3,-4 7,-1 1,1 0,1 0,-4 13,3-8,-10 27,1 0,3 1,-13 85,2 24,18-121,-1 0</inkml:trace>
</inkml:ink>
</file>

<file path=ppt/ink/ink3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1.70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1,'0'4,"4"2,2 4,4 0,1 3,2 0,17 9,3 3</inkml:trace>
</inkml:ink>
</file>

<file path=ppt/ink/ink3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2.04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76 103,'5'4,"0"0,1-1,-1 0,1 0,0 0,0-1,0 0,13 3,5 2,-17-5,0 0,1 0,-1 0,0-1,1-1,-1 1,1-1,-1 0,1-1,-1 0,1 0,-1-1,0 1,0-2,0 1,0-1,9-4,-15 6,0 0,1 0,-1 0,0 0,0 0,0 0,0 0,0 0,0-1,0 1,0 0,0-1,0 1,-1-1,1 1,0-1,-1 1,0-1,1 1,-1-1,0 1,0-1,0 0,0 1,0-1,0 1,0-1,0 0,-1 1,1-1,-1 1,1-1,-1 1,1-1,-1 1,0 0,0-1,0 1,-2-2,-1-3,0 0,-1 1,0 0,0 0,0 1,-1-1,-11-6,9 7,0 0,-1 1,1 0,-1 0,0 1,1 0,-1 1,0 0,0 0,0 1,0 0,0 1,0 0,0 0,0 1,-14 4,18-4,-1 0,1 0,0 0,-1 1,1 0,0 0,0 0,1 1,-1 0,1 0,0 0,0 0,0 1,0-1,1 1,0 0,0 0,0 0,0 1,1-1,0 1,0-1,1 1,-1 0,1-1,0 9,1-9,0 1,1 0,0-1,0 1,0-1,1 0,-1 1,1-1,1 0,-1 0,1 0,0 0,0-1,0 1,4 4,19 21</inkml:trace>
</inkml:ink>
</file>

<file path=ppt/ink/ink3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2.37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87 0,'-2'21,"-1"0,0-1,-1 0,-1 1,-15 35,8-24,-7 34,19-63,-2 5,1-1,-1-1,0 1,-1 0,-5 12,40-52,-2 4</inkml:trace>
</inkml:ink>
</file>

<file path=ppt/ink/ink3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2.71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21 0,'0'4,"0"7,0 5,0 4,0 3,0 3,0 0,0 1,-4-5,-2-1,0-1,2-7,5-6,7-9,20-12,5-5</inkml:trace>
</inkml:ink>
</file>

<file path=ppt/ink/ink3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3.0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50 54,'0'6,"-1"-1,0 1,0-1,-1 1,0-1,0 0,0 0,0 0,-1 0,-5 7,5-7,-1 0,1 1,1-1,-1 1,1-1,0 1,0 0,0 0,0 8,1-12,1 1,0 0,0-1,0 1,1 0,-1 0,0-1,1 1,0-1,0 1,0 0,0-1,0 1,0-1,0 0,1 1,-1-1,1 0,0 0,0 0,0 0,0 0,4 2,-4-2,1-1,0 0,0 0,0 0,0-1,0 1,0 0,0-1,0 0,1 0,-1 0,0 0,0-1,0 1,0-1,0 0,0 1,0-1,0-1,3-1,0 0,0 0,0-1,0 0,0 0,-1 0,0-1,0 0,0 0,-1 0,1-1,-1 0,0 1,-1-1,0-1,0 1,0 0,2-8,-4 9,1-1,-1 0,0 1,0-1,-1 0,1 1,-1-1,-1 0,1 0,-1 1,0-1,0 0,-1 1,1-1,-1 1,-1-1,1 1,-1 0,0 0,0 0,-4-5,-9-7</inkml:trace>
</inkml:ink>
</file>

<file path=ppt/ink/ink3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3.47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94 0,'0'5,"-1"0,1 0,-1 0,0 0,-1-1,1 1,-1 0,0-1,-4 9,-30 37,29-41,-1 0,2 0,-1 1,-5 12,12-21,0-1,0 0,-1 1,1 0,0-1,0 1,0-1,-1 1,1-1,0 1,0-1,0 1,0-1,0 1,0 0,0-1,0 1,1-1,-1 1,0-1,0 1,0-1,0 1,1-1,-1 1,0-1,1 1,0 0,0-1,0 1,0-1,-1 1,1-1,0 0,0 1,0-1,0 0,0 0,0 0,0 0,0 0,2 0,36-8,-35 7,18-7,0 0,33-18,-32 14,41-14,-62 25,-1 0,1 1,0-1,-1 1,1 0,0-1,0 1,-1 0,1 0,0 0,0 0,0 0,-1 0,1 1,0-1,0 1,-1-1,1 1,0 0,-1-1,3 3,-2-2,-1 1,0-1,0 1,0-1,0 1,0 0,0-1,0 1,-1 0,1 0,0 0,-1 0,0 0,1 0,-1-1,0 4,-1 7,0-1,0 1,-1-1,-1 1,-3 11,0-4</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46.12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1,'0'4,"0"6,0 6,0 4,5-1,5-4,6-5,-1-8,3-4,2-2,2-5,2 0,-4-4,0 1,0 3,-3 2</inkml:trace>
</inkml:ink>
</file>

<file path=ppt/ink/ink3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3.87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99 0,'0'4,"0"6,-4 2,-2 2,0 4,-3 3,-4 2,0 2,2 0,-1-3,1-1,3 4,2-2</inkml:trace>
</inkml:ink>
</file>

<file path=ppt/ink/ink3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59:04.21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0 143,'0'-4,"0"-7,5-5,0-4,1-3,2-12,1 2</inkml:trace>
</inkml:ink>
</file>

<file path=ppt/ink/ink3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40.09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11,'341'-5,"-143"0,-140 8,39 0,-66-1,-1-1,36-3,-28-1,37 3,-48 0,165 7,-94 4,38 3,-11-1,0 0,45 4,-102-8,111 17,-118-15,22 2,13 0,23 0,19 1,13-1,278-12,-198-2,-206-1,0 0,32-8,-30 5,45-3,-29 6,67-11,-77 9,44-1,-48 5,0-2,34-7,-29 3,39-1,-26 3,13-8,-44 8,1 1,19-2,-12 4,-3 0</inkml:trace>
</inkml:ink>
</file>

<file path=ppt/ink/ink3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45.91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20 75,'-1'0,"0"0,0 0,0 0,0-1,0 1,0 0,0-1,0 1,1-1,-1 1,0-1,0 1,1-1,-1 0,0 1,1-1,-1 0,0 0,1 1,-1-1,1 0,0 0,-1 0,1 0,-1 0,1 0,0 1,0-1,0 0,-1 0,1 0,0 0,0 0,1-1,-2 0,1 0,0-1,0 1,1 0,-1 0,0 0,1 0,-1 0,1 0,0 0,-1 0,1 0,0 0,3-3,-2 3,0 0,0 1,1-1,-1 1,1-1,0 1,-1 0,1 0,0 0,-1 0,1 1,0-1,0 1,0-1,0 1,5 0,5 2,1-1,18 6,-1-1,31 0,68-3,-70-3,79 10,38 9,-46-6,-123-12,341 34,-237-23,48 1,-8 0,10-1,-115-12,0 2,64 11,-60-5,-29-6</inkml:trace>
</inkml:ink>
</file>

<file path=ppt/ink/ink3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1:00:51.07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114 1,'-1'0,"0"0,0 0,0 0,0 0,0 0,0 0,1 0,-1 0,0 0,0 0,0 0,0 0,0 1,0-1,0 0,1 1,-1-1,0 1,0-1,0 1,1-1,-1 1,0 0,1-1,-2 2,3-1,-1 1,0-1,1 0,-1 1,0-1,1 0,0 0,-1 1,1-1,0 0,0 0,0 0,-1 0,1 0,0 0,0 0,1 0,0 1,12 9,0 0,1-1,31 17,52 18,33-3,-56-21,-69-19,0 0,-1 0,1 0,-1 1,1 0,-1 0,0 0,8 8,-11-10,-1 1,0-1,0 1,0-1,0 1,0-1,0 1,0 0,-1-1,1 1,-1 0,1 0,-1-1,1 1,-1 0,0 0,0 0,0 0,0-1,0 1,-1 0,1 0,0 0,-1-1,1 1,-1 0,0 0,0-1,1 1,-1 0,0-1,-2 2,-28 44,-81 134,42-71,33-55,13-20,-2-1,-2-2,-1 0,-1-2,-1-1,-52 35,81-62,-1 1,0-1,0 0,0 0,0 0,0 0,0-1,-1 1,1-1,-1 1,1-1,-1 0,1-1,-7 1,10-1,0 0,0 0,0 0,-1 0,1 0,0 0,0 0,0 0,0 0,-1 0,1 0,0-1,0 1,0 0,0 0,0 0,0 0,-1 0,1-1,0 1,0 0,0 0,0 0,0 0,0-1,0 1,0 0,0 0,0 0,0 0,0-1,0 1,0 0,0 0,0 0,0-1,0 1,0 0,0 0,0-1,6-10,10-8,-15 18,81-78,-54 54,-2 0,39-49,-48 53,-2-1,0-1,-2 0,12-29,-17 28,0 0,-2-1,-1 0,-1 0,-2-1,0 1,-3-45,1 68,0 0,0 0,-1 0,1 0,-1 0,1 0,-1 0,0 1,1-1,-1 0,0 0,0 1,-3-4,4 5,0 0,-1 0,1-1,0 1,0 0,-1 0,1 0,0 0,-1-1,1 1,-1 0,1 0,0 0,-1 0,1 0,0 0,-1 0,1 0,0 0,-1 0,1 0,-1 0,1 1,0-1,-1 0,1 0,-1 0,-11 15,-15 38,-29 83,44-105,-7 35,14-48,0 0,-13 30,15-47,2-7,-1-9,2-389,2 199,-4 232,0-1,-7 27,-4 38,0 5,8-63,-3 45,8-74,-1 11,1 0,0-1,1 1,0-1,1 1,1-1,7 23,-10-37,0 0,0 0,0 0,0 0,0 0,0 0,0 0,0 0,0 0,0 0,0 1,0-1,0 0,1 0,-1 0,0 0,0 0,0 0,0 0,0 0,0 0,0 0,0 0,0 0,1 0,-1 0,0 0,0 0,0 0,0 0,0 0,0 0,0 0,0 0,1 0,-1 0,0 0,0 0,0 0,0 0,0 0,0 0,0-1,0 1,0 0,0 0,0 0,1 0,-1 0,0 0,0 0,0 0,0 0,0 0,0-1,0 1,0 0,0 0,0 0,0 0,0 0,0 0,6-13,4-19,-9 28,4-17,-1-1,-1 0,1-23,-2 17,6-33,-2 26,2-43,-5 37,0 15,-3 25,0 0,0 0,0 0,1 0,-1 0,0 0,0 0,1 0,-1 0,1 0,-1 0,1 0,-1 1,1-1,-1 0,1 0,0 0,-1 1,1-1,2-1,-3 2,1 1,-1-1,1 1,-1-1,1 1,-1-1,1 1,-1 0,0-1,1 1,-1 0,0-1,1 1,-1 0,0-1,0 1,0 0,0-1,0 1,0 0,0 1,2 20,-2-19,2 35,-3-1,-1 0,-11 65,-7-10,19-90,1 0,-1 0,1 0,0 0,-1 0,1 0,0 0,0 0,0 0,1 0,-1 0,0 0,1-1,-1 1,1 0,1 3,-2-5,1 1,0 0,0 0,0 0,0-1,-1 1,1 0,0-1,0 1,0 0,0-1,0 1,1-1,-1 0,0 1,0-1,0 0,0 0,0 0,2 0,2 0,0 0,0-1,-1 0,1 0,0-1,-1 1,1-1,-1 0,0 0,1 0,5-5,1-1,-1 0,0-1,0 0,0 0,-2-1,1-1,-1 1,-1-1,1-1,-2 1,0-1,0 0,-1-1,-1 1,0-1,-1 0,0 0,-1 0,0 0,-1-1,-1-13,-1 37,-3 30,4-37,0 0,0 0,0 0,0 0,1 0,-1 0,1 0,0 0,0 0,1 4,-1-6,-1-1,0 0,0 0,0 0,0 1,1-1,-1 0,0 0,0 0,0 0,1 0,-1 0,0 0,0 1,0-1,1 0,-1 0,0 0,0 0,1 0,-1 0,0 0,0 0,0 0,1 0,-1 0,0 0,0 0,1-1,-1 1,0 0,0 0,0 0,1 0,-1 0,0 0,0 0,0-1,1 1,-1 0,0 0,0 0,0 0,0-1,0 1,1 0,-1 0,0 0,0-1,0 1,0 0,0 0,0-1,0 1,0 0,0 0,0-1,0 1,0 0,5-16,-3 7,0 0,-1 0,0 0,-1 1,0-1,-1 0,1 0,-2 0,-2-11,3 16,0 0,-1 0,0 0,0 1,0-1,0 1,0-1,-1 1,1 0,-1 0,0 0,0 0,0 0,-1 1,1-1,-1 1,1 0,-1 0,0 0,1 1,-9-3,11 3,-1 1,0-1,0 1,1-1,-1 1,0 0,0 0,0 0,1 0,-1 0,0 0,0 1,1-1,-1 1,0-1,-2 2,3-1,0-1,0 1,0 0,0 0,0 0,0-1,1 1,-1 0,0 0,1 0,-1 0,1 1,-1-1,1 0,-1 0,1 0,0 0,-1 3,1-1,0 0,0 0,0 1,0-1,1 0,0 0,-1 0,1 1,0-1,0 0,1 0,-1 0,1-1,-1 1,1 0,4 4,-5-5,1 0,-1-1,1 1,-1 0,1-1,0 0,0 1,0-1,0 0,0 0,0 0,0 0,0 0,0 0,0-1,0 1,1-1,-1 1,0-1,0 0,1 0,-1 0,0 0,5-1,-7 1,1-1,-1 1,1 0,-1-1,1 1,-1 0,1-1,-1 1,1-1,-1 1,0-1,1 1,-1-1,0 1,1-1,-1 1,0-1,0 1,0-1,1 1,-1-1,0 0,0 1,0-1,0 1,0-1,0 0,0 1,0-1,0 1,0-1,-1 1,1-1,0 0,0 1,0-1,-1 1,1-1,0 1,-1-1,1 1,0-1,-1 1,1 0,-1-1,1 1,-1-1,1 1,-1-1,-2-2,0 1,0-1,0 1,0-1,0 1,-5-2,6 3,0 1,1-1,-1 1,0 0,0-1,0 1,0 0,0 0,1 0,-1 1,0-1,0 0,0 1,0-1,-3 2,5-2,0 0,-1 0,1 1,0-1,-1 0,1 0,0 0,-1 1,1-1,0 0,-1 1,1-1,0 0,0 1,-1-1,1 0,0 1,0-1,0 0,0 1,0-1,-1 1,1-1,0 0,0 1,0 0,1 0,-1 0,0 0,1 0,-1-1,1 1,-1 0,1 0,-1 0,1-1,0 1,-1 0,1-1,0 1,0 0,0-1,1 1,5 4,0 0,0-1,0-1,1 1,-1-1,1 0,0-1,0 0,0 0,1-1,-1 0,0 0,0-1,1 0,-1 0,11-2,-8-5,-14 1,2 5,-1 0,0 0,0 1,0-1,0 0,0 1,0-1,0 1,-3-1,0 2,0-1,1 0,-1 1,0 0,0 0,0 0,1 0,-1 1,1 0,-1 0,1 0,-1 1,1-1,0 1,0 0,1 0,-1 1,1-1,-1 1,-3 6,1-3,2 0,-1 1,1 0,0 0,1 0,0 0,0 0,1 1,0-1,-2 16,4-17,-1 1,0-1,0 1,-1-1,0 0,0 0,-1 0,0 0,0-1,-1 1,1-1,-2 1,1-1,0-1,-7 7,-32 32,23-24,1 0,1 1,0 1,-16 28,27-37,-5 6,11-23,5-13,34-89,-27 80,-1 0,-1 0,-2 0,7-43,7-29,-48 164,-29 88,-10 34,61-163,7-19,7-15,8-18,-1 0,-2-1,0-1,11-37,-20 45,-1-1,-1 0,-1 0,-1 0,-4-40,14 139,4 43,-14-76,12 68,-4-46,-9-152,1 30,0 30,1 0,8-32,-4 30,1-44,-6 6,-2 64,-2 6,-5 7,8-11,-1 1,1-1,0 0,-1 0,1 0,0 0,-1 0,1 0,0-1,-1 1,1 0,0 0,-1 0,1 0,0 0,-1 0,1-1,0 1,0 0,-1 0,1 0,0-1,0 1,-1 0,1 0,0-1,0 1,0 0,-1 0,1-1,0 1,0 0,0-1,0 1,0 0,0-1,-1 1,1 0,0-1,0 1,0 0,0-1,0 1,1-1,-2-3,0-1,0 1,1-1,0 1,0 0,0-1,1 1,-1-1,3-5,13-44,-12 42,6-25,8-54,-10 49,-7 23,-7 31,-9 30,13-33,-1 0,1 0,1 0,0 0,0 1,1 12,0-19,0 0,1-1,-1 1,1-1,-1 1,1-1,0 1,0-1,0 0,0 1,1-1,-1 0,1 0,-1 0,1 0,0 0,0 0,-1-1,1 1,0 0,1-1,-1 0,0 1,0-1,1 0,-1 0,0 0,4 0,17 3,0-2,0 0,0-2,0 0,40-6,-61 5,0 1,1 0,-1-1,0 0,1 1,-1-1,0 0,0 0,0 0,0 0,0-1,0 1,0 0,0-1,0 1,1-3,-3 3,1 0,-1 0,1 0,-1 0,0 0,1 0,-1 0,0 0,0 0,0 0,0 0,0 0,0 0,0 0,0 0,0 0,-1 0,1 0,0 0,0 0,-1 0,1 0,-1 0,1 0,-1 1,0-1,1 0,-1 0,0 0,1 1,-1-1,0 0,0 1,0-1,1 1,-1-1,0 1,-1-1,-7-5,0 1,0 1,0 0,-1 0,-17-4,-52-7,36 10,23 3,0 0,0-1,1-1,-36-12,54 16,0-1,0 1,0-1,0 1,0 0,0-1,1 1,-1-1,0 0,0 1,0-1,1 0,-1 0,0 1,1-1,-1 0,1 0,-1 0,1 0,-1-1,1 2,0-1,0 0,0 0,0 1,0-1,1 0,-1 1,0-1,0 0,1 1,-1-1,0 0,1 1,-1-1,1 1,-1-1,1 1,-1-1,1 1,-1-1,2 0,4-3,0 0,0 1,1-1,8-2,-10 4,52-18,-41 16,0-1,27-14,-36 13,-8 3,-19 3,-28 6,-1 8,46-13,-1 0,1 1,0 0,0-1,0 1,0 0,0 0,1 1,-1-1,1 0,-5 6,7-8,0 1,0-1,0 0,-1 0,1 1,0-1,0 0,0 1,0-1,0 0,0 0,0 1,0-1,0 0,0 1,0-1,0 0,0 0,0 1,1-1,-1 0,0 0,0 1,0-1,0 0,0 0,1 1,-1-1,0 0,0 0,0 0,1 1,-1-1,0 0,0 0,1 0,-1 0,0 0,0 1,1-1,-1 0,0 0,0 0,1 0,-1 0,0 0,1 0,-1 0,0 0,0 0,1 0,-1 0,0 0,1 0,-1-1,18 0,-14 1,1-2,-1 1,0 0,0-1,0 0,0 0,0 0,0 0,0-1,-1 1,1-1,3-4,-6 6,0 0,0 0,-1 0,1-1,0 1,-1 0,1 0,-1 0,1-1,-1 1,1 0,-1-1,0 1,0 0,0-1,1 1,-1 0,-1-2,1 1,-1 0,1 1,-1-1,0 0,0 1,0-1,0 1,0-1,0 1,0-1,-1 1,1 0,0-1,-1 1,1 0,-4-2,-2 0,0 0,0 0,0 0,0 1,-1 0,1 1,-1 0,1 0,-1 0,1 1,-1 0,0 1,1-1,-1 1,1 1,-1 0,1 0,0 0,-1 1,1 0,1 0,-1 1,0 0,1 0,0 0,-7 7,11-8,-1 0,1-1,0 2,0-1,1 0,-1 0,1 1,-1-1,1 0,0 1,0-1,1 1,-1 0,1-1,-1 1,1 0,0-1,1 1,-1 0,1-1,-1 1,3 6,-1-4,1-1,-1 0,1 0,0 0,0 0,0 0,1-1,-1 1,1-1,0 0,1 0,-1-1,9 7,-10-9,-1 1,1 0,-1 0,0 0,0 0,0 0,0 0,0 1,0-1,-1 1,1-1,-1 1,0-1,1 1,-1 0,0 0,-1 0,1 0,0 0,-1-1,0 5,0 5,0 0,-1-1,-1 1,-3 13,4-21,-13 46,10-36,0 2,0-1,-1 23,4 78,4-132,1 0,9-22,1-5,12-38,-10 34,12-63,-19 65,7-53,-26 184,-22 103,6-36,21-124,2 0,0 31,26-126,7-74,-23 102,-3 15,2-34,-6 49,0 0,-1 1,1-1,-2 0,1 1,-1 0,0-1,-5-10,6 16,1 0,-1 1,0-1,0 1,0-1,0 1,-1-1,1 1,0-1,-1 1,1 0,-1 0,1 0,-1 0,1 0,-1 0,0 0,1 1,-1-1,0 0,0 1,1 0,-1-1,0 1,-2 0,-25 0</inkml:trace>
</inkml:ink>
</file>

<file path=ppt/ink/ink3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8:57.87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1155 231,'-44'-49,"30"33,1 2,-23-20,17 19,-1 1,-1 1,0 0,-1 2,-1 0,-35-11,43 17,-1 1,0 1,0 1,1 0,-2 0,1 2,0 0,0 1,0 1,0 0,-16 5,-19 10,0 2,1 2,-83 49,103-51,0 0,2 2,-45 42,56-46,2 0,0 0,2 2,0 0,0 0,-16 39,12-11,2 1,3 0,-11 77,9-43,8-47,2 0,1 1,1 43,3-59,1-1,1 0,0 0,2 0,0-1,1 0,13 30,-5-21,2-1,0 0,1-2,2 1,0-2,2-1,0 0,1-2,41 30,131 93,-167-124,2-1,0-1,2-2,-1-1,2-1,-1-2,2-1,-1-2,1-1,1-1,-1-2,42 0,-72-4,208-7,-182 4,0-2,0-1,0-1,-1-1,30-14,17-12,-1-2,88-61,-148 87,1-1,-2 0,1-1,-2 0,1-1,-2 0,0-1,0-1,-1 0,-1 0,-1-1,0 0,6-19,10-32,25-80,-44 128,-1-1,-1 1,0-1,-1 0,-2-31,-2 35,-1 0,-1-1,0 1,-1 1,-1-1,0 1,-12-22,-70-99,65 102,0 3,-2 0,0 1,-2 1,-1 2,-2 1,0 1,-1 2,-2 0,0 3,-1 1,-2 1,1 2,-2 1,-52-13,24 14,-125-11,151 22</inkml:trace>
</inkml:ink>
</file>

<file path=ppt/ink/ink3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01.029"/>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0 181,'17'-1,"0"-1,0-1,-1-1,1-1,20-8,21-5,-52 17,25-8,1 2,0 1,54-3,-71 9,150-9,-24-2,153 7,-209 4,90 13,-10 0,430-12,-278-3,-140-9,-117 5,0 2,61 5,212 20,-185-10,120 4,114 1,-70 10,237-16,-346-12,-82 3,347-11,-228-3,176-18,46-49,-361 61,1 6,177-2,328 49,-269-9,-160-14,-74-4,-1-4,138-14,-15-22,-195 28</inkml:trace>
</inkml:ink>
</file>

<file path=ppt/ink/ink3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04.63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43,'0'2,"0"-1,1 1,-1 0,1 0,-1-1,1 1,0 0,0-1,-1 1,1-1,0 1,1-1,-1 1,0-1,0 0,0 1,1-1,-1 0,1 0,-1 0,1 0,1 0,41 18,-36-16,6 1,1 1,0-2,-1 0,1-1,0 0,0-1,1-1,-1 0,0-1,0-1,0-1,15-4,19-4,1 1,0 2,78-1,32-4,-6 1,-43 14,83-4,-174-1,29-8,-12 3,11-5,-27 7</inkml:trace>
</inkml:ink>
</file>

<file path=ppt/ink/ink3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38.026"/>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0,'0'5,"0"5,0 11,0 13,0 11,0 2,5 1,1 2,-1-4,4-5,0-5,3-1,-1-5</inkml:trace>
</inkml:ink>
</file>

<file path=ppt/ink/ink3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38.620"/>
    </inkml:context>
    <inkml:brush xml:id="br0">
      <inkml:brushProperty name="width" value="0.05" units="cm"/>
      <inkml:brushProperty name="height" value="0.05" units="cm"/>
      <inkml:brushProperty name="color" value="#FF0066"/>
      <inkml:brushProperty name="ignorePressure" value="1"/>
    </inkml:brush>
  </inkml:definitions>
  <inkml:trace contextRef="#ctx0" brushRef="#br0">79 203,'-1'-8,"2"0,0-1,0 1,0 0,1 0,0 0,0 0,1 0,0 0,1 1,0-1,0 1,10-13,-8 13,0 0,1 1,0 0,1 0,-1 0,1 1,0 0,0 1,1 0,-1 0,1 1,9-3,-8 3,0 1,-1 0,1 0,0 1,0 1,0 0,0 0,0 0,0 2,0-1,0 1,11 4,-16-4,0 0,0 0,0 1,-1-1,1 1,-1 0,1 1,-1-1,0 1,-1 0,1 0,-1 0,1 0,-1 0,0 1,-1 0,1-1,-1 1,0 0,0 0,-1 1,1-1,-1 0,0 7,0 0,0 0,-1 0,-1 1,0-1,-1 0,0 0,-1 0,-5 13,-2 3,-1-2,-18 34,22-48,0 0,-1-1,0 0,0 0,-1-1,-20 18,26-25,-1 0,1-1,-1 1,0-1,0 0,0 0,0 0,0 0,-1-1,1 0,0 0,-1 0,1 0,-1-1,1 1,-1-1,1-1,-1 1,1 0,-1-1,1 0,-1 0,1 0,-5-3,-17-9,0-2,1 0,0-2,-31-29,36 30,-1-1</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47.00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106 0,'-2'0,"1"1,-1-1,1 1,0-1,-1 1,1 0,0-1,0 1,0 0,-1 0,1 0,0 0,0 0,0 0,0 0,0 0,-1 2,-15 26,13-23,-5 12,1-1,1 1,0 1,1-1,1 1,-3 20,3 0,-1 79,7 332,-1-417</inkml:trace>
</inkml:ink>
</file>

<file path=ppt/ink/ink3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39.10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114 31,'-6'0,"0"1,0 0,0 0,0 1,0 0,0 0,0 0,0 1,1-1,-1 1,1 1,0-1,-1 1,2 0,-1 0,0 0,-5 8,8-9,1 0,0 1,0-1,0 0,0 0,1 1,-1-1,1 0,0 1,0-1,0 0,0 1,1-1,-1 0,1 1,0-1,0 0,0 0,0 0,1 0,-1 0,1 0,0 0,3 5,1 0,1-1,-1 1,1-1,1 0,-1-1,1 1,10 5,-8-7,-1 0,1 0,0-1,1 0,-1-1,1 0,20 3,-28-6,1 1,0-1,-1 0,1 0,-1 0,1 0,0-1,-1 0,1 1,-1-1,1 0,-1-1,0 1,1-1,-1 1,0-1,0 0,0 0,0-1,-1 1,1 0,0-1,-1 0,0 1,1-1,-1 0,2-5,-1 2,-1-1,0 0,0 1,-1-1,1 0,-2 0,1 1,-1-1,0 0,0 0,-2-7,0-1,-1 1,0 0,-2 0,-6-16,-10-17</inkml:trace>
</inkml:ink>
</file>

<file path=ppt/ink/ink3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39.443"/>
    </inkml:context>
    <inkml:brush xml:id="br0">
      <inkml:brushProperty name="width" value="0.05" units="cm"/>
      <inkml:brushProperty name="height" value="0.05" units="cm"/>
      <inkml:brushProperty name="color" value="#FF0066"/>
      <inkml:brushProperty name="ignorePressure" value="1"/>
    </inkml:brush>
  </inkml:definitions>
  <inkml:trace contextRef="#ctx0" brushRef="#br0">47 0,'0'4,"0"6,0 6,-4 8,-2 5,-4 6,-1 2,2-2,3-1,6-3,3-7</inkml:trace>
</inkml:ink>
</file>

<file path=ppt/ink/ink3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39.79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192 0,'-11'1,"1"0,-1 0,0 1,0 0,1 1,-19 8,23-9,0 1,0 0,1 0,-1 0,1 1,0-1,0 1,0 1,1-1,-1 1,1-1,-6 11,9-14,0 0,1 0,-1 0,1 1,-1-1,1 0,-1 0,1 1,0-1,0 0,-1 1,1-1,0 0,0 0,0 1,1-1,-1 0,0 1,0-1,1 0,-1 0,1 1,-1-1,1 0,1 2,0 0,1 0,0 0,1 0,-1-1,0 1,7 2,-6-3,-1 1,1-1,0 1,-1 0,5 4,-7-6,0 0,-1 0,1 0,0 0,-1 0,1 0,-1 1,0-1,1 0,-1 0,0 0,0 0,1 0,-1 1,0-1,0 0,0 0,-1 0,1 1,0-1,0 0,-1 0,1 0,-1 2,-3 3,0 0,0 0,-1-1,1 0,-1 0,0 0,-1 0,1-1,-12 7,16-10,-23 16</inkml:trace>
</inkml:ink>
</file>

<file path=ppt/ink/ink3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0.195"/>
    </inkml:context>
    <inkml:brush xml:id="br0">
      <inkml:brushProperty name="width" value="0.05" units="cm"/>
      <inkml:brushProperty name="height" value="0.05" units="cm"/>
      <inkml:brushProperty name="color" value="#FF0066"/>
      <inkml:brushProperty name="ignorePressure" value="1"/>
    </inkml:brush>
  </inkml:definitions>
  <inkml:trace contextRef="#ctx0" brushRef="#br0">212 1,'-4'4,"-6"6,-6 6,0 4,3 4,4 1,2 1,8-3,-1-2,0 0,-10 1,-2 1,-8-4,-1 0,-1-3,-5-1,1-2</inkml:trace>
</inkml:ink>
</file>

<file path=ppt/ink/ink3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0.552"/>
    </inkml:context>
    <inkml:brush xml:id="br0">
      <inkml:brushProperty name="width" value="0.05" units="cm"/>
      <inkml:brushProperty name="height" value="0.05" units="cm"/>
      <inkml:brushProperty name="color" value="#FF0066"/>
      <inkml:brushProperty name="ignorePressure" value="1"/>
    </inkml:brush>
  </inkml:definitions>
  <inkml:trace contextRef="#ctx0" brushRef="#br0">90 13,'-16'14,"6"-5,0-1,1 1,1 1,-1 0,-12 19,20-27,0 0,0 0,0 0,1 0,-1 0,1 0,-1 0,1 0,0 0,0 0,-1 0,2 0,-1 1,0-1,0 0,1 0,0 2,0-1,1 0,-1-1,1 1,0-1,0 0,0 0,0 0,0 0,0 0,1 0,-1 0,1-1,-1 1,1-1,5 3,-2-2,0 0,0-1,0 1,0-1,0 0,0-1,1 1,-1-1,0 0,1-1,-1 0,0 0,0 0,0-1,0 1,0-2,0 1,7-4,-10 4,0 0,0 1,0-1,0-1,0 1,0 0,-1-1,1 0,-1 1,0-1,1 0,-2 0,1 0,0 0,0-1,-1 1,0 0,0-1,0 1,0-1,0 1,-1-1,1 1,-1-1,0 0,0 1,0-1,-1 0,1 1,-1-1,0 1,0-1,-2-3,-13-24,-5 3</inkml:trace>
</inkml:ink>
</file>

<file path=ppt/ink/ink3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0.922"/>
    </inkml:context>
    <inkml:brush xml:id="br0">
      <inkml:brushProperty name="width" value="0.05" units="cm"/>
      <inkml:brushProperty name="height" value="0.05" units="cm"/>
      <inkml:brushProperty name="color" value="#FF0066"/>
      <inkml:brushProperty name="ignorePressure" value="1"/>
    </inkml:brush>
  </inkml:definitions>
  <inkml:trace contextRef="#ctx0" brushRef="#br0">29 1,'-1'5,"0"1,0 0,0-1,-1 1,-3 8,-5 18,9-24,-5 49,6-55,-1 1,1-1,0 0,0 0,1 1,-1-1,0 0,1 1,0-1,-1 0,1 0,0 0,0 0,0 0,0 0,1 0,-1 0,0 0,1 0,1 1,-1-2,-1-1,1 1,-1-1,0 1,1-1,0 1,-1-1,1 0,-1 0,1 0,-1 0,1 0,-1 0,1 0,-1-1,1 1,2-1,27-13,-21 9,85-52,-93 55,0 1,1 0,-1 0,0 0,1 0,-1 0,1 0,3 0,-6 1,1 0,0 0,-1 0,1 1,0-1,-1 0,1 0,-1 0,1 1,0-1,-1 0,1 1,-1-1,1 1,-1-1,1 0,-1 1,1-1,-1 1,1-1,-1 1,0 0,1-1,-1 1,0-1,1 1,-1 0,0-1,0 1,0 0,0-1,0 1,1 0,-1-1,0 1,0 0,-1-1,1 2,0 21,-1-1,-1 1,-7 34,6-40,-11 62</inkml:trace>
</inkml:ink>
</file>

<file path=ppt/ink/ink3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1.997"/>
    </inkml:context>
    <inkml:brush xml:id="br0">
      <inkml:brushProperty name="width" value="0.05" units="cm"/>
      <inkml:brushProperty name="height" value="0.05" units="cm"/>
      <inkml:brushProperty name="color" value="#FF0066"/>
      <inkml:brushProperty name="ignorePressure" value="1"/>
    </inkml:brush>
  </inkml:definitions>
  <inkml:trace contextRef="#ctx0" brushRef="#br0">409 21,'-21'-7,"2"-1,2 5,0 1,-1 2,1-1,0 2,-1 0,1 2,0-1,0 2,0 0,1 1,-19 9,25-9,0 0,1 1,-1 0,1 1,1 0,-1 0,1 1,1 0,-1 0,1 1,1 0,0 0,0 1,1-1,0 1,-7 21,9-22,1 0,0 1,0-1,1 0,1 1,-1 0,2-1,-1 1,1-1,1 1,-1-1,2 0,-1 0,1 0,1 0,-1 0,2 0,-1-1,1 0,6 8,-3-6,1-1,-1 0,18 13,-9-8,-17-14,0 0,1 0,-1 1,0-1,0 0,0 0,1 1,-1-1,0 0,0 1,0-1,0 0,0 0,0 1,1-1,-1 0,0 1,0-1,0 0,0 1,0-1,0 0,0 1,0-1,-1 0,1 1,0-1,0 0,0 1,0-1,0 0,0 0,-1 1,1-1,0 0,0 0,0 1,-1-1,1 0,0 0,0 0,-1 1,1-1,0 0,-1 0,1 0,0 0,0 1,-1-1,-23 11,6-2,15-7,0 0,0 0,0 0,0 1,0-1,1 1,-1 0,1 0,-1 0,1 0,0 0,0 1,0-1,1 0,-1 1,1-1,0 1,0 0,0 0,1-1,-1 1,1 0,0 0,0 0,0-1,0 1,1 0,0 0,-1-1,1 1,1 0,-1-1,0 1,1-1,0 1,0-1,4 6,2 1,0 0,1-1,0 0,1 0,0-1,0 0,1-1,0 0,0-1,1 0,-1-1,1 0,18 5,-17-7,1 1,0-2,-1 0,1-1,0 0,0-1,-1-1,1 0,0-1,-1 0,1-1,18-6,35-16,-37 19</inkml:trace>
</inkml:ink>
</file>

<file path=ppt/ink/ink3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2.355"/>
    </inkml:context>
    <inkml:brush xml:id="br0">
      <inkml:brushProperty name="width" value="0.05" units="cm"/>
      <inkml:brushProperty name="height" value="0.05" units="cm"/>
      <inkml:brushProperty name="color" value="#FF0066"/>
      <inkml:brushProperty name="ignorePressure" value="1"/>
    </inkml:brush>
  </inkml:definitions>
  <inkml:trace contextRef="#ctx0" brushRef="#br0">247 1,'-4'0,"-2"4,-9 6,-9 6,-7 4,-5 3,3 3,-2 0,1-4,6-5</inkml:trace>
</inkml:ink>
</file>

<file path=ppt/ink/ink3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2.71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1,'0'4,"0"6,0 10,0 6,0 7,0 3,4 7,2-2</inkml:trace>
</inkml:ink>
</file>

<file path=ppt/ink/ink3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3.05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102 1,'0'4,"0"6,-4 6,-2 8,-4 5,-5 10,1 4,-3 7,-1 12,0-4</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47.67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 0,'-1'36,"-1"0,-10 44,7-46,1 0,1 0,2 0,4 39,-2-64,0 1,1-1,0 0,0 0,1 1,1-1,-1-1,1 1,0 0,1-1,0 0,1 0,0-1,0 1,0-1,1 0,0-1,0 0,1 0,-1 0,1-1,1 0,-1-1,1 0,0 0,0-1,0 0,0 0,0-1,1-1,10 2,23-1,1-1,0-2,45-7,-50 2</inkml:trace>
</inkml:ink>
</file>

<file path=ppt/ink/ink3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3.396"/>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93,'0'-5,"0"-5,5-1,9-3,12-4,10 2,3 3,-5 8,-8 9,-13 9,-13 6,-11 5,-13 6,-5-2,-8 4,-10 4,3-3</inkml:trace>
  <inkml:trace contextRef="#ctx0" brushRef="#br0" timeOffset="1">591 196,'-5'0,"-1"4,-4 2,-4 3,-1 6,8 0,8-8,14-8,4-9,7-12,-1-10,-4-4,-10 3,-17 0,-6 4</inkml:trace>
</inkml:ink>
</file>

<file path=ppt/ink/ink3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4.050"/>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124 1,'-1'3,"0"1,-1 0,1 0,-1-1,0 1,0-1,0 1,0-1,-4 4,-4 8,-29 44,25-39,1-1,-14 29,51-67,32-36,29-27,-81 79,0 0,0 1,0-1,0 1,0 0,7-3,-10 5,0 0,-1 0,1 0,-1-1,1 1,0 0,-1 0,1 0,0 0,-1 0,1 0,0 1,-1-1,1 0,-1 0,1 0,0 1,-1-1,1 0,-1 0,2 1,-2 0,1 0,-1 0,1 0,-1 0,1 0,-1 0,0 0,0-1,1 1,-1 0,0 0,0 0,0 0,0 0,0 0,0 0,0 0,-1 2,-3 18,-1-1,-16 39,8-25</inkml:trace>
</inkml:ink>
</file>

<file path=ppt/ink/ink3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4.444"/>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0 198,'0'0,"0"0,0 1,0-1,0 1,0-1,0 1,0-1,1 0,-1 1,0-1,0 1,0-1,0 0,0 1,1-1,-1 0,0 1,0-1,1 0,-1 1,0-1,0 0,1 1,-1-1,0 0,1 0,-1 1,0-1,1 0,-1 0,1 0,-1 0,0 1,2-1,16-4,15-16,-22 10,-1 0,-1 0,0-1,13-21,-19 28,-1 1,0-1,0 0,0 0,0 0,-1 0,0 0,0 0,0 0,0 0,0-1,-1 1,0 0,0 0,0-1,0 1,-1 0,0 0,-2-9,3 12,-1 0,0-1,1 1,-1 0,0 0,0-1,0 1,0 0,0 0,0 0,0 0,0 0,0 0,0 1,-1-1,1 0,0 0,0 1,-1-1,1 1,-1-1,1 1,0 0,-1-1,1 1,-1 0,1 0,-1 0,1 0,-1 0,1 1,0-1,-1 0,1 1,-1-1,1 1,0-1,-2 2,-2 0,1 0,-1 1,1 0,0 0,0 0,0 1,0-1,1 1,-6 7,4-3,0 0,1 0,0 1,0 0,1 0,0 0,1 0,0 0,0 1,0 13,1-6,1 0,1 0,1 0,7 30,7 12</inkml:trace>
</inkml:ink>
</file>

<file path=ppt/ink/ink3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4.77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103 1,'-1'8,"1"-1,-1 1,-1 0,1-1,-1 1,0-1,-7 14,-1 0,-18 24,19-31,0 1,1-1,-11 27,19-40,0-1,0 0,0 1,-1-1,1 0,0 0,0 1,0-1,0 0,0 1,0-1,0 0,0 1,0-1,0 0,0 1,0-1,0 0,0 1,0-1,0 0,0 1,0-1,0 0,0 0,0 1,1-1,-1 0,0 1,0-1,0 0,1 0,-1 1,0-1,0 0,0 0,1 0,-1 1,1-1,14-3,22-18,-34 19,30-21,-22 15,1 0,-1 1,1 0,0 0,1 2,0-1,24-6,-35 12,0 0,-1-1,1 1,0 0,0 0,0 0,0 0,0 0,0 0,0 0,0 1,0-1,0 1,0 0,0-1,-1 1,1 0,0 0,0 0,-1 0,1 0,-1 1,1-1,-1 0,1 1,-1-1,0 1,0 0,0-1,0 1,0 0,0 0,1 3,0 4,0-1,0 1,-1 1,-1-1,0 17,-2 32</inkml:trace>
</inkml:ink>
</file>

<file path=ppt/ink/ink3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5.411"/>
    </inkml:context>
    <inkml:brush xml:id="br0">
      <inkml:brushProperty name="width" value="0.05" units="cm"/>
      <inkml:brushProperty name="height" value="0.05" units="cm"/>
      <inkml:brushProperty name="color" value="#FF0066"/>
      <inkml:brushProperty name="ignorePressure" value="1"/>
    </inkml:brush>
  </inkml:definitions>
  <inkml:trace contextRef="#ctx0" brushRef="#br0">65 1,'0'4,"0"6,0 6,-4 0,-7 1,-4 3,-1 2,3 1,8 2,4 1,8 0,6 4,5-2,18 6,2-2</inkml:trace>
</inkml:ink>
</file>

<file path=ppt/ink/ink3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5.73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121 1,'0'4,"-4"6,-6 6,-6 8,-4 1,-3 4,-3 7,4-3</inkml:trace>
</inkml:ink>
</file>

<file path=ppt/ink/ink3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6.094"/>
    </inkml:context>
    <inkml:brush xml:id="br0">
      <inkml:brushProperty name="width" value="0.05" units="cm"/>
      <inkml:brushProperty name="height" value="0.05" units="cm"/>
      <inkml:brushProperty name="color" value="#FF0066"/>
      <inkml:brushProperty name="ignorePressure" value="1"/>
    </inkml:brush>
  </inkml:definitions>
  <inkml:trace contextRef="#ctx0" brushRef="#br0">71 1,'-1'3,"0"1,0 0,-1-1,0 0,0 1,0-1,0 0,0 0,0 0,-1 0,0 0,-3 3,1-2,0 2,0 0,0 0,0 1,-5 10,9-15,0-1,1 1,-1-1,0 1,1-1,-1 1,1-1,-1 1,1-1,-1 1,1 0,0-1,0 1,0-1,0 1,0 0,1-1,-1 1,0-1,1 1,-1 0,1-1,-1 1,1-1,0 0,0 1,0-1,1 2,-1-2,0 0,1 0,-1-1,0 1,0-1,1 1,-1-1,0 1,1-1,-1 0,1 0,-1 0,0 1,1-1,-1-1,1 1,-1 0,0 0,1 0,-1-1,1 1,-1-1,0 1,0-1,1 1,1-2,33-24,-31 22,-3 2,0 1,0-1,1 0,-1 1,1-1,-1 1,1 0,-1 0,1 0,0 0,0 0,-1 0,1 1,0-1,0 1,0 0,0 0,-1 0,1 0,0 1,0-1,0 1,-1 0,1-1,0 1,0 1,4 1,-5-1,1-1,-1 0,1 0,0 0,-1-1,1 1,0-1,-1 1,1-1,0 0,-1 0,6 0,10-5</inkml:trace>
</inkml:ink>
</file>

<file path=ppt/ink/ink3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6.436"/>
    </inkml:context>
    <inkml:brush xml:id="br0">
      <inkml:brushProperty name="width" value="0.05" units="cm"/>
      <inkml:brushProperty name="height" value="0.05" units="cm"/>
      <inkml:brushProperty name="color" value="#FF0066"/>
      <inkml:brushProperty name="ignorePressure" value="1"/>
    </inkml:brush>
  </inkml:definitions>
  <inkml:trace contextRef="#ctx0" brushRef="#br0">47 0,'0'5,"0"5,0 14,0 8,-4 15,-2 5,0 15,-3 0,0 2,2-6,2-10,5 13,4-5</inkml:trace>
</inkml:ink>
</file>

<file path=ppt/ink/ink3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7.823"/>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0,'5'0,"1"5,-1 5,0 5,-2 10,-1 4,-1 6,4 2,0 3,0 3,4-5,0-1,-2-2,-2-3,3-6,0-8</inkml:trace>
</inkml:ink>
</file>

<file path=ppt/ink/ink3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8.537"/>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0 144,'1'-2,"0"0,0 0,0-1,1 1,-1 0,0 0,1 1,0-1,-1 0,1 0,0 1,0-1,0 1,0 0,0-1,0 1,3-1,-1-1,34-18,1 2,0 2,47-15,-76 29,38-12,-45 15,1-1,-1 1,0-1,0 1,0 0,0 0,1 0,-1 1,0-1,0 1,0 0,5 2,-7-3,0 1,0-1,0 1,0 0,0-1,0 1,0 0,-1 0,1 0,0 0,-1-1,1 1,0 0,-1 0,1 0,-1 1,1-1,-1 0,0 0,0 0,1 0,-1 0,0 0,0 0,0 1,0-1,0 0,0 0,-1 0,1 0,0 0,0 0,-1 1,1-1,-1 0,0 1,-2 4,0 0,-1 0,0 0,-6 8,-20 20,-2-2,-1-1,-1-2,-67 44,99-72,-23 20,25-21,0 1,-1-1,1 0,0 1,-1-1,1 1,0-1,0 1,-1-1,1 1,0-1,0 1,0 0,0-1,0 1,0-1,0 1,0-1,0 1,0-1,0 1,0 0,0-1,0 1,0-1,0 1,1-1,-1 1,0-1,1 1,-1-1,0 1,1-1,-1 0,0 1,1-1,-1 1,1-1,-1 0,0 1,1-1,-1 0,1 0,-1 1,1-1,-1 0,1 0,0 0,0 1,62 21,-51-19,1 1,-1 1,0 0,0 0,0 1,0 0,-1 1,18 15,-27-20,-1-1,1 1,-1-1,0 1,1 0,-1-1,0 1,0 0,0 0,0 0,-1 0,1 0,0 0,-1 0,1 0,-1 0,0 0,0 0,0 1,0-1,0 3,-1-2,0 0,0 0,0 0,-1 0,1 0,-1 0,0-1,0 1,0 0,0-1,0 1,-4 2,-2 2,-1-1,1 0,-1 0,0-1,-1 0,1-1,-17 5,-2-4,7-5</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53.1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0 108,'1'-2,"-1"1,0-1,1 0,-1 1,1-1,-1 1,1-1,0 1,0 0,0-1,-1 1,1 0,1-1,-1 1,0 0,2-2,25-17,-21 15,9-3,-1 0,1 1,0 1,1 0,17-3,-12 5,0 0,0 2,0 0,0 2,38 3,-57-3,-1 1,1-1,-1 0,1 1,-1 0,0-1,1 1,-1 0,0 0,0 1,1-1,-1 0,0 1,0-1,0 1,-1-1,1 1,0 0,2 3,-2-1,-1-1,0 0,1 1,-1-1,0 0,-1 1,1-1,-1 1,1 0,-1-1,0 1,-1 4,-1 6,-1 0,0 0,-1-1,-1 1,-10 21,-7 7,-35 49,-11 20,67-110,0 1,0-1,1 1,-1-1,0 1,0 0,1-1,-1 1,1 0,0-1,0 1,-1 0,1 0,0-1,0 1,1 0,-1 0,0-1,0 1,1 0,-1 0,1-1,0 1,-1-1,1 1,1 2,1-2,-1 0,0-1,1 1,-1 0,1-1,-1 1,1-1,0 0,-1 0,1 0,0 0,0-1,0 1,6 0,-2 0,9 0,0 1,-1 0,1 2,0 0,27 10,-41-12,1 0,-1-1,0 1,0 0,0 0,0 0,0 0,0 1,0-1,-1 0,1 1,-1 0,1-1,-1 1,0 0,0-1,-1 1,1 0,0 0,-1 0,0-1,1 1,-1 0,0 0,-1 0,1 0,-2 5,1 1,-2-1,1 0,-1-1,0 1,0 0,-1-1,0 0,-9 12,-13 11,-34 32,54-57,-17 17</inkml:trace>
</inkml:ink>
</file>

<file path=ppt/ink/ink3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8.929"/>
    </inkml:context>
    <inkml:brush xml:id="br0">
      <inkml:brushProperty name="width" value="0.05" units="cm"/>
      <inkml:brushProperty name="height" value="0.05" units="cm"/>
      <inkml:brushProperty name="color" value="#FF0066"/>
      <inkml:brushProperty name="ignorePressure" value="1"/>
    </inkml:brush>
  </inkml:definitions>
  <inkml:trace contextRef="#ctx0" brushRef="#br0">61 0,'0'5,"-5"9,-1 12,-4 6,0 5,1 2,-2 7,1-4</inkml:trace>
</inkml:ink>
</file>

<file path=ppt/ink/ink3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9.308"/>
    </inkml:context>
    <inkml:brush xml:id="br0">
      <inkml:brushProperty name="width" value="0.05" units="cm"/>
      <inkml:brushProperty name="height" value="0.05" units="cm"/>
      <inkml:brushProperty name="color" value="#FF0066"/>
      <inkml:brushProperty name="ignorePressure" value="1"/>
    </inkml:brush>
  </inkml:definitions>
  <inkml:trace contextRef="#ctx0" brushRef="#br0">64 18,'-13'14,"-20"22,31-34,0 1,0-1,0 1,1 0,-1 0,1 0,0 0,0 0,0 0,0 1,0 4,1-8,0 1,0-1,0 0,0 1,0-1,0 1,0-1,0 1,0-1,0 0,0 1,0-1,0 1,0-1,1 0,-1 1,0-1,0 1,0-1,1 0,-1 1,0-1,1 0,-1 0,0 1,0-1,1 0,-1 0,1 1,-1-1,0 0,1 0,-1 0,0 0,1 1,-1-1,1 0,-1 0,1 0,-1 0,0 0,1 0,-1 0,1 0,-1 0,0 0,1 0,-1-1,1 1,-1 0,0 0,1 0,-1 0,1-1,-1 1,0 0,1 0,-1-1,1 1,24-17,-25 17,37-35,-28 26,0 0,0 1,1 0,0 0,0 1,14-6,-24 12,1 1,0 0,-1 0,1-1,0 1,0 0,-1 0,1 0,0 0,-1 0,1 0,0 0,0 0,-1 0,1 0,0 1,0-1,-1 0,1 0,0 1,-1-1,1 0,0 1,0 0,0 0,1 1,-1-1,0 1,0-1,0 1,0 0,0-1,0 1,1 3,1 5,-1 1,3 20,-4-20,5 29</inkml:trace>
</inkml:ink>
</file>

<file path=ppt/ink/ink3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49.664"/>
    </inkml:context>
    <inkml:brush xml:id="br0">
      <inkml:brushProperty name="width" value="0.05" units="cm"/>
      <inkml:brushProperty name="height" value="0.05" units="cm"/>
      <inkml:brushProperty name="color" value="#FF0066"/>
      <inkml:brushProperty name="ignorePressure" value="1"/>
    </inkml:brush>
  </inkml:definitions>
  <inkml:trace contextRef="#ctx0" brushRef="#br0">82 19,'0'5,"-4"1,-2 4,-4 0,-4 3,-5 4,1 3,8-2,10-4,10-8,7-6,5-7,-2-7,1-5,-3-4,-5-2,-13-1,-7 3</inkml:trace>
</inkml:ink>
</file>

<file path=ppt/ink/ink3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50.31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0,'0'1,"1"-1,0 0,0 0,-1 0,1 1,0-1,0 0,-1 1,1-1,0 1,-1-1,1 1,-1-1,1 1,0-1,-1 1,1 0,-1-1,1 1,-1-1,0 1,1 0,-1 0,0-1,1 1,-1 1,6 25,-4-18,-2-4,1-1,1 1,-1-1,1 0,4 9,-6-12,1 0,0 0,0 0,0 0,0 0,0 0,0 0,0 0,0 0,0 0,1-1,-1 1,0-1,1 1,-1-1,0 1,1-1,-1 1,0-1,1 0,-1 0,1 0,2 0,10-2,-1-1,1 0,-1-1,1-1,-1 0,-1-1,24-13,21-10,-55 28,0 0,0 0,0 1,0-1,1 0,-1 1,0 0,0-1,1 1,-1 0,0 0,0 0,1 0,1 1,-3 0,0-1,0 1,0-1,0 1,0 0,0 0,0 0,-1-1,1 1,0 0,-1 0,1 0,-1 0,1 0,-1 0,1 0,-1 0,1 1,-1-1,0 0,0 0,0 0,0 0,0 0,0 1,0 1,0-2,0 0,-1 0,1 0,0 0,0 0,0 0,0-1,0 1,1 0,-1 0,0 0,0 0,1 0,-1 0,0 0,1 0,-1 0,1 0,-1-1,1 1,0 0,-1 0,1-1,0 1,-1 0,1-1,0 1,0-1,-1 1,1-1,0 1,0-1,0 1,0-1,0 0,1 1,2-2,0 1,-1-1,1 0,0 0,-1 0,1 0,-1-1,6-2,11-7,-15 8,0 0,0 0,1 0,-1 1,1 0,0 0,10-2,-15 4,0 0,1 0,-1 0,1 0,-1 1,1-1,-1 0,1 1,-1-1,0 1,1-1,-1 1,0 0,1 0,0 0,0 1,0 0,0 0,0 1,-1-1,1 0,-1 0,1 1,-1-1,0 1,2 4,1 8,-1 0,0 1,-1-1,1 22,-2-2</inkml:trace>
</inkml:ink>
</file>

<file path=ppt/ink/ink3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50.677"/>
    </inkml:context>
    <inkml:brush xml:id="br0">
      <inkml:brushProperty name="width" value="0.05" units="cm"/>
      <inkml:brushProperty name="height" value="0.05" units="cm"/>
      <inkml:brushProperty name="color" value="#FF0066"/>
      <inkml:brushProperty name="ignorePressure" value="1"/>
    </inkml:brush>
  </inkml:definitions>
  <inkml:trace contextRef="#ctx0" brushRef="#br0">76 0,'-4'0,"-2"5,-4 5,-5 6,1 4,2 4,3 5,4-1</inkml:trace>
</inkml:ink>
</file>

<file path=ppt/ink/ink3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51.08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180 0,'-12'1,"0"-1,0 2,0-1,-1 2,2-1,-1 2,-15 5,22-7,1 0,0 0,0 0,1 0,-1 1,0-1,1 1,-1 0,1 0,0 0,0 1,0-1,1 1,-1 0,1-1,0 1,0 0,0 0,0 1,1-1,0 0,-1 1,1 4,0-8,1 1,0-1,0 0,-1 1,1-1,0 1,0-1,0 0,1 1,-1-1,0 1,0-1,1 0,-1 1,1-1,-1 0,1 1,-1-1,1 0,0 0,0 0,0 0,0 1,0-1,0 0,0-1,0 1,0 0,0 0,0 0,0-1,1 1,-1 0,0-1,1 1,-1-1,0 0,1 1,-1-1,1 0,-1 0,0 0,1 0,-1 0,3 0,6-2,-1 0,0 0,0 0,0-1,11-6,-13 6,1 0,-1 1,0-1,1 1,8-1,-14 3,0 0,0 0,1 0,-1 0,0 1,0-1,0 0,1 1,-1 0,0-1,0 1,0 0,0 0,0 0,0 0,0 1,-1-1,1 0,0 1,-1-1,1 1,1 2,42 63,-26-44</inkml:trace>
</inkml:ink>
</file>

<file path=ppt/ink/ink3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49:51.409"/>
    </inkml:context>
    <inkml:brush xml:id="br0">
      <inkml:brushProperty name="width" value="0.05" units="cm"/>
      <inkml:brushProperty name="height" value="0.05" units="cm"/>
      <inkml:brushProperty name="color" value="#FF0066"/>
      <inkml:brushProperty name="ignorePressure" value="1"/>
    </inkml:brush>
  </inkml:definitions>
  <inkml:trace contextRef="#ctx0" brushRef="#br0">79 0,'0'4,"-5"2,-1 4,1 5,-4 4,0 3,1 12,-2 3,1 5,2-1,1 1,3 8,2-6</inkml:trace>
</inkml:ink>
</file>

<file path=ppt/ink/ink3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10.628"/>
    </inkml:context>
    <inkml:brush xml:id="br0">
      <inkml:brushProperty name="width" value="0.05" units="cm"/>
      <inkml:brushProperty name="height" value="0.05" units="cm"/>
      <inkml:brushProperty name="color" value="#FF0066"/>
      <inkml:brushProperty name="ignorePressure" value="1"/>
    </inkml:brush>
  </inkml:definitions>
  <inkml:trace contextRef="#ctx0" brushRef="#br0">609 0,'-29'0,"-1"1,1 1,-42 9,62-9,0 1,-1 0,1 0,1 1,-1 0,0 0,1 1,0 0,0 1,1 0,-1 0,1 0,0 1,-9 13,11-13,0 1,1 1,0-1,1 0,0 1,-4 17,3-4,-2 38,5-39,1 0,2 1,7 37,22 65,4 19,-13-34,-12-70,-3 1,6 76,-12-97,0 13,-2 0,-7 59,6-82,0 0,-1 0,0 0,0 0,-1 0,0-1,0 1,-1-1,0 0,0-1,-1 1,0-1,-1 0,-8 8,-4-1,0-1,-1 0,-35 15,-67 22,43-19,78-31,1 0,0 0,-1 0,1 0,-1 1,1-1,-1 0,1 0,0 1,-1-1,1 0,-1 0,1 1,0-1,-1 0,1 1,0-1,0 1,-1-1,1 0,0 1,0-1,-1 1,1-1,0 0,0 1,0-1,0 1,0-1,0 1,0-1,0 1,0-1,0 1,0-1,0 1,0-1,0 1,0-1,0 0,0 1,1-1,-1 1,0-1,0 1,1-1,19 21,-10-12,0 4,0 0,-1 0,-1 1,0 0,-1 1,-1-1,0 2,-1-1,-1 0,0 1,2 23,0 20,-3 104,-3-135,-1 102,-2 111,-1-201,-2-1,-14 49,6-29,-35 125,45-168,1-1,1 1,1 0,0 0,1 0,0 0,2 0,0 0,0-1,2 1,0-1,0 0,2 0,0 0,0 0,2-1,0 0,18 24,-22-34,0 0,1 0,-1-1,1 0,0 0,0 0,0 0,0-1,0 1,0-2,1 1,-1 0,1-1,-1 0,7 0,11 1,1-2,32-3,-13 1,-21 1</inkml:trace>
</inkml:ink>
</file>

<file path=ppt/ink/ink3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15.42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1 215,'0'56,"14"102,-10-135,1 0,1 0,1-1,1 0,0 0,2-1,14 23,-14-28,0-1,1-1,0 0,16 15,-24-26,1 0,-1 0,1-1,-1 1,1-1,0 0,0 0,0 0,1-1,4 2,-7-3,1 1,-1-1,1 0,0 0,-1 0,1-1,-1 1,1 0,0-1,-1 0,1 0,-1 1,0-2,1 1,-1 0,0 0,0-1,4-2,2-3,0-1,-1 0,0-1,0 1,-1-1,0-1,9-17,26-77,-35 88,15-52,-4 0,-3-2,9-106,-22 168,0-11,2 0,0 0,1 1,9-27,-13 45,0-1,0 0,0 1,1-1,-1 0,0 1,1-1,-1 1,1-1,-1 0,0 1,1-1,-1 1,1-1,0 1,-1-1,1 1,-1 0,1-1,0 1,-1 0,1-1,0 1,-1 0,1 0,0 0,-1 0,1-1,0 1,-1 0,1 0,0 0,0 1,-1-1,1 0,0 0,-1 0,1 0,0 1,-1-1,1 0,0 1,-1-1,1 0,0 1,-1-1,1 1,-1-1,1 2,5 3,0 0,-1 1,9 12,-7-8,3 0,0 0,0 0,0-1,1-1,1 0,-1 0,1-1,1-1,-1 0,1-1,0 0,0 0,1-2,21 4,14-1,1-3,86-4,-71-1,-12 0,-29 0,0 1,1 1,-1 2,28 4,-33 0</inkml:trace>
</inkml:ink>
</file>

<file path=ppt/ink/ink3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17.13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131 0,'0'5,"-5"9,-1 12,1 6,-4 1,0 0,-3 2,1 1,-3 6,2 2,-2 1,2-3,2 5,4 3,2-3,3-4,0-6,1-9</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53.56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179 158,'-11'6,"0"2,0-1,1 1,0 1,0 0,1 0,0 1,1 0,0 1,-13 22,11-14,1 0,0 1,1 0,2 0,-9 42,14-56,0 0,0 0,0 1,1-1,0 1,1-1,0 0,0 1,0-1,0 0,1 0,0 0,0 0,1 0,0 0,0-1,0 1,1-1,-1 0,1 0,1 0,-1 0,1-1,-1 0,1 0,1 0,-1 0,0-1,1 0,0 0,-1-1,1 1,11 2,-3-3,1 0,-1 0,1-1,0-1,0 0,0-2,-1 1,1-2,19-5,-11 1,0-1,-1 0,-1-2,0-1,23-15,-30 17,0-1,-1-1,-1 0,0-1,0 0,-1-1,-1 0,0-1,8-16,-12 20,-1 0,-1-1,1 1,-2-1,0 0,0-1,-1 1,0 0,-1-1,0 1,-1-1,0 1,-1-1,-2-11,-1 6,-2 0,0 0,0 0,-2 1,0 0,-1 1,-1 0,-21-26,-12-9</inkml:trace>
</inkml:ink>
</file>

<file path=ppt/ink/ink3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17.66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103 1,'-1'3,"-1"1,1 0,-1 0,1-1,-1 1,0 0,-1-1,-4 6,-3 6,-11 19,14-25,1 1,0 0,0 1,1-1,0 1,1 0,0 0,-3 17,6-28,1 0,0 1,0-1,0 0,0 0,0 1,0-1,0 0,0 0,0 1,0-1,0 0,0 0,0 1,0-1,1 0,-1 0,0 1,0-1,0 0,0 0,0 0,0 1,1-1,-1 0,0 0,0 0,0 1,1-1,-1 0,0 0,0 0,0 0,1 0,-1 0,0 0,0 1,1-1,-1 0,0 0,0 0,1 0,-1 0,0 0,15-6,13-14,8-12,-12 10,36-25,-59 46,1-1,-1 1,0 1,1-1,-1 0,1 0,-1 0,1 1,0-1,-1 1,1 0,0-1,-1 1,1 0,0 0,0 0,-1 0,1 0,0 0,-1 0,3 1,-2 0,-1 0,0 0,1 0,-1 0,1 1,-1-1,0 0,0 1,0-1,0 0,0 1,0 0,0-1,0 1,-1-1,2 4,0 6,1-1,-1 1,-1 0,0 0,-1 12,3 36,2-29</inkml:trace>
</inkml:ink>
</file>

<file path=ppt/ink/ink3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0.532"/>
    </inkml:context>
    <inkml:brush xml:id="br0">
      <inkml:brushProperty name="width" value="0.05" units="cm"/>
      <inkml:brushProperty name="height" value="0.05" units="cm"/>
      <inkml:brushProperty name="color" value="#FF0066"/>
      <inkml:brushProperty name="ignorePressure" value="1"/>
    </inkml:brush>
  </inkml:definitions>
  <inkml:trace contextRef="#ctx0" brushRef="#br0">342 44,'-15'1,"1"0,0 1,-1 1,1 0,0 1,0 1,-21 10,-88 53,122-68,-5 4,-1 1,1 0,0 0,0 0,1 0,-1 1,1 0,0 0,1 1,-1-1,-4 11,7-12,0 0,0 1,0 0,1-1,0 1,0 0,0 0,1 0,-1-1,2 1,-1 0,1 0,-1 0,2 0,-1-1,2 7,-2-10,0 1,1 0,-1 0,0-1,1 1,0-1,-1 1,1-1,0 0,0 0,1 0,-1 0,0 0,1 0,-1 0,1-1,3 2,-1-1,0 0,0-1,0 0,0 0,0 0,1 0,-1-1,0 0,7 0,3-2,-1-1,1 0,0-1,-1 0,0-1,15-7,-17 6,-1 0,1-1,-1 0,-1 0,1-1,-1-1,-1 0,0 0,0-1,-1 0,0 0,0-1,-1 0,-1 0,0-1,-1 0,0 0,5-17,1-13,9-63,-20 105,0 0,0 0,0 0,0 0,0 0,0 0,0 0,0 0,0 0,0 0,0 0,0 0,0 1,0-1,0 0,0 0,0 0,0 0,0 0,0 0,0 0,-1 0,1 0,0-1,0 1,0 0,0 0,0 0,0 0,-4 11,-6 20,-4 34,-20 116,31-158,2 0,0 1,1-1,1 0,8 41,0-30</inkml:trace>
</inkml:ink>
</file>

<file path=ppt/ink/ink3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0.919"/>
    </inkml:context>
    <inkml:brush xml:id="br0">
      <inkml:brushProperty name="width" value="0.05" units="cm"/>
      <inkml:brushProperty name="height" value="0.05" units="cm"/>
      <inkml:brushProperty name="color" value="#FF0066"/>
      <inkml:brushProperty name="ignorePressure" value="1"/>
    </inkml:brush>
  </inkml:definitions>
  <inkml:trace contextRef="#ctx0" brushRef="#br0">64 35,'-2'28,"-1"0,-1-1,-15 49,1-1,11-45,4-21,1-1,1 0,-1 0,1 1,0 13,1-21,0-1,0 1,0 0,0-1,0 1,0 0,0-1,0 1,0-1,0 1,1 0,-1-1,0 1,0-1,1 1,-1-1,0 1,1 0,-1-1,0 0,1 1,-1-1,1 1,-1-1,1 1,0-1,0 0,-1 0,1 0,0-1,-1 1,1 0,-1 0,1-1,0 1,-1 0,1-1,-1 1,1 0,-1-1,1 1,-1-1,1 1,-1-1,1 0,20-31,36-86,38-68,-74 151</inkml:trace>
</inkml:ink>
</file>

<file path=ppt/ink/ink3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1.40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170 10,'-21'-5,"20"4,-1 0,0 1,0-1,0 1,0-1,0 1,0 0,0-1,0 1,0 0,0 0,1 0,-1 1,0-1,-3 1,-3 2,1 1,-1 0,1 1,0-1,0 1,0 0,1 1,-1 0,1 0,1 0,-1 1,1 0,0 0,1 0,0 0,0 1,0 0,-4 16,8-22,-1 1,1-1,0 1,0 0,0-1,1 1,-1 0,0-1,1 1,0-1,0 1,0-1,0 1,0-1,0 0,1 1,-1-1,1 0,-1 0,1 0,0 0,0 0,0-1,0 1,0 0,0-1,0 0,1 1,2 0,7 3,0 0,1-1,-1-1,22 3,-27-4,33 5</inkml:trace>
</inkml:ink>
</file>

<file path=ppt/ink/ink3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1.91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129 11,'-34'-5,"28"3,0 1,0 0,0 0,-12 1,17 0,-1 0,0 0,0 1,0-1,0 1,1 0,-1-1,0 1,0 0,1 0,-1 0,1 0,-1 0,1 0,-1 1,1-1,0 0,-1 1,1-1,-1 2,1-1,0-1,1 0,-1 0,0 1,1-1,-1 0,1 0,0 1,-1-1,1 1,0-1,0 0,0 1,0-1,0 1,0-1,0 0,0 1,1-1,-1 0,0 1,1-1,-1 0,1 1,0-1,-1 0,1 0,1 2,3 2,0 1,0-1,0 0,10 7,-10-9,-1 0,0 0,0 1,0 0,-1-1,1 2,2 3,-5-5,0-1,0 1,0 0,-1-1,1 1,-1 0,1 0,-1 0,0-1,0 1,-1 0,1 0,0 0,-1 0,0-1,1 1,-1 0,0-1,-1 1,1-1,0 1,-1-1,-2 4,0-1,-1 1,1-1,-2 0,1 0,0 0,-1-1,-12 8,-9 1</inkml:trace>
</inkml:ink>
</file>

<file path=ppt/ink/ink3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2.396"/>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 91,'6'0,"-1"1,0 0,1 0,-1 0,8 4,21 4,-32-9,1 0,-1 0,0 0,0 0,0 0,0 0,0-1,0 1,0-1,0 1,0-1,0 0,0 0,0 0,0 0,-1 0,1-1,0 1,-1 0,1-1,-1 1,1-1,-1 0,0 1,0-1,0 0,0 0,0 0,0 1,0-1,0 0,-1 0,1 0,-1-1,0 1,1 0,-1 0,0 0,0 0,0 0,-1 0,0-4,1 3,0 1,-1 0,1 0,-1 0,1 0,-1-1,0 1,0 0,0 0,0 0,0 0,0 1,-1-1,1 0,-1 0,1 1,-1-1,1 1,-1 0,0-1,0 1,0 0,0 0,0 0,0 0,0 0,0 0,0 1,0-1,0 1,-1 0,1-1,0 1,0 0,-1 0,1 1,0-1,0 0,0 1,-5 0,2 2,0 0,0 0,0 0,1 1,-1-1,1 1,-1 0,1 0,0 1,1-1,-1 1,1 0,0 0,0 0,1 0,-1 1,1-1,0 1,1-1,-1 1,1 0,0-1,0 10,3 11</inkml:trace>
</inkml:ink>
</file>

<file path=ppt/ink/ink3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2.923"/>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 0,'-1'10,"0"-1,0 0,-1 0,-3 9,3-11,0 0,1 0,-1 0,1 0,1 0,-1 0,2 9,-1-16,0 1,0-1,0 1,0-1,0 1,0 0,0-1,0 1,1-1,-1 1,0-1,0 1,1-1,-1 1,0-1,1 1,-1-1,0 0,1 1,-1-1,1 1,-1-1,0 0,1 1,-1-1,1 0,-1 0,1 1,0-1,-1 0,1 0,-1 0,1 0,-1 0,1 0,-1 1,1-1,0 0,-1-1,1 1,-1 0,1 0,-1 0,1 0,-1 0,1-1,-1 1,1 0,-1 0,1-1,-1 1,1 0,0-1,27-21,-27 21,11-11,21-19,-32 29,1 1,-1 0,1 0,0 0,-1 0,1 0,0 0,0 0,0 0,0 1,0-1,0 1,-1-1,1 1,0 0,0 0,3 0,-4 1,1-1,-1 1,0-1,0 1,0 0,0 0,0 0,0-1,0 1,0 0,-1 0,1 0,0 0,-1 0,1 1,0-1,-1 0,1 0,-1 0,0 1,1-1,-1 0,0 0,0 2,3 35,-3-32,3 52,1-28</inkml:trace>
</inkml:ink>
</file>

<file path=ppt/ink/ink3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3.749"/>
    </inkml:context>
    <inkml:brush xml:id="br0">
      <inkml:brushProperty name="width" value="0.05" units="cm"/>
      <inkml:brushProperty name="height" value="0.05" units="cm"/>
      <inkml:brushProperty name="color" value="#FF0066"/>
      <inkml:brushProperty name="ignorePressure" value="1"/>
    </inkml:brush>
  </inkml:definitions>
  <inkml:trace contextRef="#ctx0" brushRef="#br0">24 135,'-1'0,"1"0,-1 0,0 1,1-1,-1 0,0 0,1 1,-1-1,0 0,1 1,-1-1,0 1,1-1,-1 1,1-1,-1 1,1-1,-1 1,1 0,0-1,-1 1,1 0,0-1,-1 1,1 0,0 1,-6 22,6-20,-3 25,2 0,1 0,1 0,2-1,1 1,14 54,-15-72,1-1,0 1,1-1,0 0,0-1,1 0,1 1,-1-2,1 1,1-1,8 8,-13-14,0 1,0 0,0-1,0 0,1 0,-1 0,1 0,0 0,-1-1,1 1,0-1,0 0,0 0,0-1,0 1,0-1,0 0,0 0,0 0,0 0,0-1,0 0,0 0,0 0,0 0,0 0,-1-1,1 0,0 0,-1 0,0 0,6-4,-1-2,0 0,-1 0,0-1,0 0,-1 0,0-1,-1 0,0 0,0 0,-1 0,-1-1,5-18,0-10,-2-1,2-46,-7-26,1-7,-2 118,0 0,0 0,1 0,-1 0,0 1,0-1,1 0,-1 0,0 0,1 0,-1 0,1 1,-1-1,1 0,-1 0,1 1,0-1,-1 0,1 1,0-1,0 0,-1 1,1-1,0 1,0 0,0-1,0 1,0-1,-1 1,1 0,0 0,0 0,0 0,0 0,0-1,1 2,4-1,1 0,0 1,-1 0,9 3,0 0,30 4,0-1,1-2,64-2,-105-4,0 1,0-1,0 0,0 0,0 0,0-1,0 0,6-3,7-7</inkml:trace>
</inkml:ink>
</file>

<file path=ppt/ink/ink3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4.52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107 1,'-5'0,"-1"4,-4 6,0 5,1 5,-2 8,-3 7,0 3,3-1,3-3,3-2,3-3,1-1,1-6</inkml:trace>
</inkml:ink>
</file>

<file path=ppt/ink/ink3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24.998"/>
    </inkml:context>
    <inkml:brush xml:id="br0">
      <inkml:brushProperty name="width" value="0.05" units="cm"/>
      <inkml:brushProperty name="height" value="0.05" units="cm"/>
      <inkml:brushProperty name="color" value="#FF0066"/>
      <inkml:brushProperty name="ignorePressure" value="1"/>
    </inkml:brush>
  </inkml:definitions>
  <inkml:trace contextRef="#ctx0" brushRef="#br0">51 25,'0'-1,"1"0,-1 0,1-1,0 1,-1 0,1 0,0 0,0 0,0 0,0 0,0 0,0 0,0 0,0 0,0 1,0-1,0 0,1 1,-1-1,0 1,0-1,1 1,-1 0,0-1,1 1,-1 0,3 0,37-4,-37 4,0 1,-1-1,1 0,-1 1,1 0,-1 0,1 0,-1 0,1 1,-1-1,0 1,0 0,0 0,0 0,0 0,0 0,0 1,3 3,-5-4,1 1,-1-1,0 1,0-1,0 1,0 0,0-1,0 1,-1 0,1 0,-1-1,0 1,0 0,0 0,0 0,0-1,0 1,-1 0,0 0,1-1,-1 1,0 0,0-1,-2 4,-2 2,0 1,-1-1,0 0,0 0,-1 0,0-1,0 0,0-1,-1 1,0-1,-1-1,1 0,-1 0,0 0,0-1,-1-1,-11 4,-24 4</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55.04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249 0,'0'2,"0"0,-1 0,1 0,-1-1,0 1,1 0,-1-1,0 1,0 0,0-1,0 1,0-1,0 1,-1-1,-2 3,-25 18,21-17,-8 8,1 1,0 0,0 0,2 2,0 0,-12 19,6-5,1 2,-22 53,39-83,0 0,0 1,0-1,1 0,-1 0,0 1,1-1,0 1,-1-1,1 0,0 1,0-1,1 0,-1 1,0-1,1 1,0-1,-1 0,1 0,0 1,0-1,0 0,0 0,2 2,1 0,0-1,0 1,0-1,0 0,1 0,-1-1,1 1,0-1,-1 0,7 1,10 3,0-1,1-1,-1-1,1-1,0-1,26-2,38 3,-77-1,-1 0,0 0,0 1,0 0,0 1,0-1,-1 2,1-1,13 9,-19-10,1-1,-1 1,0 0,0 0,0 0,0 0,0 1,0-1,0 1,-1-1,1 1,-1-1,0 1,1 0,-1 0,-1-1,1 1,0 0,-1 0,1 0,-1 0,0 0,0 0,0 0,0 0,-1 0,1 0,-1 0,0 0,-1 4,-3 3,0 1,0-1,-1 0,-1 0,1-1,-2 0,1 0,-1 0,0-1,-1 0,0-1,-17 11,-11 5</inkml:trace>
</inkml:ink>
</file>

<file path=ppt/ink/ink3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0:53.296"/>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1 222,'12'-1,"0"0,1-1,-1 0,0-1,20-8,11-2,525-125,-496 129,75 0,1 1,-85 2,39-5,189 3,276 24,-411-9,199 34,-92-6,-145-23,643 84,-505-56,501 14,-42-82,-47 1,-300 15,-83 2,81-3,402 7,286 24,-764-19,368-26,-28 0,217 2,-118-1,-325 14,-36-1,-128 14,136-2,-146-18,-203 16,54-10,-48 7</inkml:trace>
</inkml:ink>
</file>

<file path=ppt/ink/ink3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12.363"/>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79,'20'0,"56"1,83-12,-30 0,159 6,-210 5,-57 1,1 2,28 5,29 4,340-10,-259-15,43 0,-107 12,270-13,167 3,-346 13,134-16,-1 0,-222 14,267 12,-203 0,-79-7,-7 6,-17-1,-40-8</inkml:trace>
</inkml:ink>
</file>

<file path=ppt/ink/ink3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19.762"/>
    </inkml:context>
    <inkml:brush xml:id="br0">
      <inkml:brushProperty name="width" value="0.05" units="cm"/>
      <inkml:brushProperty name="height" value="0.05" units="cm"/>
      <inkml:brushProperty name="color" value="#FF0066"/>
      <inkml:brushProperty name="ignorePressure" value="1"/>
    </inkml:brush>
  </inkml:definitions>
  <inkml:trace contextRef="#ctx0" brushRef="#br0">645 53,'-1'-1,"1"-1,0 1,-1 0,0-1,1 1,-1 0,0-1,1 1,-1 0,0 0,0 0,0 0,0-1,0 1,-1 1,1-1,0 0,0 0,0 0,-2 0,-29-13,21 10,-1 1,0 1,0 0,0 0,0 1,0 1,0 0,-18 2,8 2,1 0,0 1,-39 16,36-12,5-2,-31 17,43-20,0 1,1 0,-1 0,1 0,0 1,1-1,-9 13,0 5,1 0,2 1,0 1,1 0,2 0,-7 32,3-11,-4 10,-20 64,25-88,2-1,1 2,2-1,1 1,1 0,1 48,3-60,0 6,0-1,2 1,9 45,-9-64,0-1,1 1,0-1,0 1,1-1,-1 0,2 0,-1-1,1 1,0-1,0 0,1 0,0-1,0 0,0 0,0 0,8 4,-4-4,0 0,0-1,0 0,1-1,0 0,-1 0,1-1,0-1,0 0,13 0,3-2,0-2,-1-1,27-7,52-17,-89 24,0-1,0-1,-1 0,1-1,-2-1,26-16,-8 1,49-47,-49 36,-1-1,-2-2,-2-1,-1 0,38-81,-46 76,-1-1,13-59,-14 47,-9 32,-2 0,5-34,-9 49,0 1,-1 0,0-1,-1 1,0-1,0 1,-1 0,0 0,-1 0,-5-15,1 11,0 1,0-1,-1 1,0 1,-1-1,0 1,-1 1,0 0,0 0,-1 1,0 0,-1 1,0 0,0 1,0 0,0 1,-1 1,0 0,0 0,-20-2,-29-4,-1 3,-70 0,111 8</inkml:trace>
</inkml:ink>
</file>

<file path=ppt/ink/ink3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04.694"/>
    </inkml:context>
    <inkml:brush xml:id="br0">
      <inkml:brushProperty name="width" value="0.05" units="cm"/>
      <inkml:brushProperty name="height" value="0.05" units="cm"/>
      <inkml:brushProperty name="color" value="#FF0066"/>
      <inkml:brushProperty name="ignorePressure" value="1"/>
    </inkml:brush>
  </inkml:definitions>
  <inkml:trace contextRef="#ctx0" brushRef="#br0">489 633,'-1'1,"1"1,-1 0,1-1,-1 0,1 1,-1-1,0 1,0-1,0 0,0 1,0-1,0 0,0 0,0 0,-2 2,-23 17,16-13,-16 17,2 0,0 2,2 1,-35 55,51-74,-15 27,1 0,-24 56,-21 82,27-68,-20 65,48-135,2 1,-7 68,15-92,0 1,1-1,1 1,0-1,0 0,1 0,9 22,43 81,-29-65,-22-43,178 329,-146-279,64 75,-81-110,1-1,1-2,1 0,0-1,1-1,31 16,19 4,3-3,0-4,120 31,251 26,96-11,-189-29,588 4,565-122,-900 27,-127 48,-190 3,304-37,132-19,-262 67,-340-7,205 21,-39-3,209 30,-125-15,2-22,-196-13,373-3,-385-15,212-41,-349 45,273-59,-242 48,-1-4,107-49,68-39,92-49,-301 140,0 0,43-38,41-51,-65 60,76-59,-97 88,-2-1,0 0,-1-2,-2-1,0 0,-1-2,20-29,133-223,-142 229,-2-2,-2-2,22-57,-36 75,-2-1,-1 0,-2-1,-1 1,-1-1,0-45,-5 64,0 0,0 0,-2 0,0 1,0-1,-2 0,0 1,0 0,-1-1,-10-18,1 10,0 0,-1 0,-1 1,-1 1,-26-25,29 33,0 1,-1 1,0 0,-1 1,0 1,0 0,-1 1,-31-9,-287-55,51 15,-39-4,144 30,-491-84,245 54,-113-19,-288-43,-2 30,783 89,-657-49,189 52,-194-7,-250-24,560 24,-71-4,305 6,-292 27,82 23,-281 29,369-52,-270 28,-3 33,228-30,216-39,-55 11,35 1,-256 60,277-48,76-24,-1 0,-74 13,22-11,62-9</inkml:trace>
</inkml:ink>
</file>

<file path=ppt/ink/ink3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12.194"/>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56,'0'1,"0"1,1-1,-1 1,1-1,-1 0,1 0,0 1,-1-1,1 0,0 0,0 0,0 0,0 0,0 0,0 0,0 0,0 0,0 0,0-1,1 1,-1 0,0-1,0 1,1-1,-1 1,2-1,38 8,2-6,0-2,0-2,0-1,0-3,72-19,-99 20,-1 0,1-1,-2-1,1-1,24-16,-72 35,-152 62,139-57,-1-3,-54 8,33-5,106-37,18 3,79-13,-34 9,-99 22,12-5,-13 5,-1 0,0 0,1 0,-1 0,0 0,1 0,-1-1,0 1,1 0,-1 0,0 0,0-1,1 1,-1 0,0 0,0-1,1 1,-1 0,0 0,0-1,0 1,0 0,1-1,-1 1,0 0,0-1,0 1,0 0,0-1,0 1,0 0,0-1,0 1,0-1,-6-5</inkml:trace>
</inkml:ink>
</file>

<file path=ppt/ink/ink3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12.53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50,'4'0,"6"-4,6-2,9-4,21-5,4 1</inkml:trace>
</inkml:ink>
</file>

<file path=ppt/ink/ink3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12.88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1,'0'0</inkml:trace>
</inkml:ink>
</file>

<file path=ppt/ink/ink3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29.78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 26,'0'-4,"-4"-6,-2-1</inkml:trace>
</inkml:ink>
</file>

<file path=ppt/ink/ink3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29.037"/>
    </inkml:context>
    <inkml:brush xml:id="br0">
      <inkml:brushProperty name="width" value="0.05" units="cm"/>
      <inkml:brushProperty name="height" value="0.05" units="cm"/>
      <inkml:brushProperty name="color" value="#FF0066"/>
      <inkml:brushProperty name="ignorePressure" value="1"/>
    </inkml:brush>
  </inkml:definitions>
  <inkml:trace contextRef="#ctx0" brushRef="#br0">22 19,'2'2,"1"0,-1 0,1 0,0-1,-1 1,1-1,0 0,0 1,0-1,0-1,5 2,36 3,-32-4,283 3,-181-6,-83-2,-22-1,-9 5,0-1,-1 1,1 0,0-1,0 1,-1 0,1-1,0 1,0 0,-1-1,1 1,0 0,-1-1,1 1,-1 0,1 0,0-1,-1 1,1 0,-1 0,1 0,0 0,-1 0,1 0,-1-1,0 1,-17-4,0 1,0 0,0 2,0 0,-26 2,9-1,-50 2,-132 21,331-20,3-2,108-3,-180-4,-43 6,1-1,0 1,-1-1,1 0,-1 0,1 0,-1-1,1 1,-1 0,0-1,0 0,0 1,4-5,-6 6,0 0,1-1,-1 1,0 0,0-1,0 1,1-1,-1 1,0 0,0-1,0 1,0-1,0 1,0 0,1-1,-1 1,0-1,0 1,0 0,-1-1,1 1,0-1,0 1,0 0,0-1,0 1,0-1,-1 1,1 0,0-1,0 1,0 0,-1-1,1 1,0 0,-1 0,1-1,0 1,0 0,-1 0,1-1,-1 1,1 0,0 0,-1 0,1-1,0 1,-1 0,1 0,-1 0,1 0,0 0,-2 0,-22-2,-158 23,16 0,114-17,16-1,-1-1,1-1,-44-6,133 2,307 3,-503 5,69 0</inkml:trace>
</inkml:ink>
</file>

<file path=ppt/ink/ink3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31.40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152 0,'22'8,"-3"0,31-1,1-2,0-3,61-4,-33 1,-37 1,48-1,-89 1,0 0,0 0,0 0,0 0,0 0,0-1,0 1,0 0,0 0,0-1,0 1,0 0,0-1,0 1,-1-1,2 0,-12-5,-32-3,-12 5,0 3,0 2,-81 12,71-5,-93 16,154-22,14-1,28 1,-22-1,82 8,-56-3,1-3,52-2,149-22,-419 22,80-2,-262 1,346 0,6-1,0 1,0 0,0 0,0 0,0 0,0 1,0-1,0 1,0 0,0 0,0 1,1-1,-1 1,1 0,-6 3,9-5,0 0,-1 1,1-1,0 0,-1 1,1-1,0 0,-1 1,1-1,0 1,0-1,0 0,-1 1,1-1,0 1,0-1,0 1,0-1,0 1,0-1,0 1,0-1,0 1,0-1,0 0,0 1,0-1,0 1,1-1,-1 1,0-1,0 0,0 1,1-1,-1 1,0-1,0 0,1 1,-1-1,0 0,1 1,-1-1,1 0,-1 1,0-1,1 0,0 0,24 10,-5-7,0 0,0-1,40-2,64-12,-66 6,242-37,-276 36,-19 3,-16 1,-13 2,1 2,-1 0,-26 5,-1 0,-243 6,244-12</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55.36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79,'5'0,"5"0,6-4,4-2,3-3,37-19,9-4</inkml:trace>
</inkml:ink>
</file>

<file path=ppt/ink/ink3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45.096"/>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1 139,'40'0,"1"-3,-1-1,0-2,57-15,218-55,-251 62,-40 7,-6-1</inkml:trace>
</inkml:ink>
</file>

<file path=ppt/ink/ink3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46.015"/>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50,'39'1,"48"9,8 1,-57-10,0-1,0-1,0-3,63-13,-82 12,142-35,-143 35</inkml:trace>
</inkml:ink>
</file>

<file path=ppt/ink/ink3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48.603"/>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0 119,'4'0,"0"-1,0 0,0 0,0 0,-1 0,5-2,13-4,33-8,-37 10,1 0,0 1,31-3,53-6,1 0,14-2,-55 5,-11-1,-29 5</inkml:trace>
</inkml:ink>
</file>

<file path=ppt/ink/ink3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49.44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1 146,'19'-1,"1"0,-1-2,0 0,31-10,75-33,-84 30,119-40,-144 50</inkml:trace>
</inkml:ink>
</file>

<file path=ppt/ink/ink3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1:50.082"/>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0,'5'0,"5"0,6 5,4 1,4-1,1 0,1-2,5-1,2-1,-1 0,-1-1,-6 0</inkml:trace>
</inkml:ink>
</file>

<file path=ppt/ink/ink3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33.213"/>
    </inkml:context>
    <inkml:brush xml:id="br0">
      <inkml:brushProperty name="width" value="0.05" units="cm"/>
      <inkml:brushProperty name="height" value="0.05" units="cm"/>
      <inkml:brushProperty name="color" value="#FF0066"/>
      <inkml:brushProperty name="ignorePressure" value="1"/>
    </inkml:brush>
  </inkml:definitions>
  <inkml:trace contextRef="#ctx0" brushRef="#br0">2901 799,'1'-44,"0"17,-1 1,-2 0,-5-33,6 50,-1 1,-1 0,1 0,-1 1,-1-1,0 0,0 1,0 0,-1 0,0 0,0 1,-1 0,1 0,-11-9,-28-16,-49-27,-30-21,90 57,0 1,-1 1,-49-19,-113-33,-97-31,255 91,-1 1,0 1,-1 3,-46-3,11 5,-99 8,-124 35,124-3,148-28,-1 2,2 1,-1 1,-33 19,-37 26,-45 28,116-67,1 2,0 0,-30 33,-229 308,281-357,-12 19,0 1,1 0,1 1,1 1,2 0,0 0,-9 50,10-28,2 1,3 0,3 73,1-99,2 1,0-1,2 0,0 0,1 0,2 0,0-1,20 35,-11-27,2-2,0 0,2-1,1-1,33 29,3-4,3-2,77 47,143 61,-177-105,122 41,-175-75,1-3,1-1,1-3,86 5,-72-12,0-2,0-4,0-2,-1-4,89-22,9-24,167-80,-291 117,-3 1,-1-2,-1-1,-1-2,0-2,48-43,-63 49,-1-1,-1-1,-1-1,0-1,-2 0,0-1,-2 0,0-1,14-42,-20 44,-2 0,-1 0,-1 0,1-30,-6-93,-2 55,4 78,-5-164,1 135,-1 0,-14-51,5 35,9 31,-2 1,-18-48,21 62,-2-1,1 0,-2 1,1 0,-2 1,1 0,-13-13,-7 1</inkml:trace>
</inkml:ink>
</file>

<file path=ppt/ink/ink3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51.95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129 1,'-3'68,"-18"92,-6 76,26-131,-8 130,-2-35,6-79,-7 3,0 27,10 295,4-232,11-1,0-19,-12-149,-3 358,-10-242,-3 60,17-94,-3 98,-12-116,-1 35,14-143,0 1,0-1,0 1,0-1,1 1,-1-1,0 1,1-1,-1 1,1-1,0 3,0-4,-1 1,1-1,-1 0,0 1,1-1,-1 1,1-1,-1 0,0 0,1 1,-1-1,1 0,-1 0,1 1,-1-1,1 0,0 0,-1 0,1 0,-1 0,1 0,0 0,3-1,-1 1,1-2,0 1,-1 0,1-1,-1 1,5-4,-5 3,62-30,1 2,82-24,-98 39,1 3,0 2,1 2,0 3,0 2,85 5,-42 10,12 0,93-8,62 4,-4 22,40 3,110-29,-253-16,44-2,733 13,-443 2,109 33,-298 1,-280-32,-7-1,0 0,0-1,0 0,19-1,-32 0,0 0,0 0,1 0,-1 0,0 0,1 0,-1 0,0 0,0 0,1 0,-1 0,0 0,1 0,-1-1,0 1,0 0,1 0,-1 0,0 0,0-1,1 1,-1 0,0 0,0 0,1-1,-1 1,0 0,0 0,0-1,0 1,1 0,-1 0,0-1,0 1,0 0,0 0,0-1,0 1,0 0,0-1,0 1,0 0,0-1,0 1,0 0,0 0,0-1,0 1,0-1,-5-5</inkml:trace>
</inkml:ink>
</file>

<file path=ppt/ink/ink3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57.57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158 1,'-2'25,"-1"0,-1-1,-1 1,-14 39,2-5,-24 84,-15 62,52-185,1 0,1 0,1 21,1-20</inkml:trace>
</inkml:ink>
</file>

<file path=ppt/ink/ink3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58.27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1 224,'6'8,"0"1,-1-1,8 16,-11-19,1-1,-1 1,1 0,1-1,-1 1,1-1,-1 0,1 0,0 0,0-1,1 0,7 5,-8-6,-1-1,0 0,1 0,-1 0,1-1,-1 1,0-1,1 0,-1 0,1 0,-1 0,1-1,-1 1,1-1,-1 0,1 0,-1 0,0-1,0 1,0-1,4-2,5-3,0-2,-1 1,0-2,19-19,34-48,-55 64,18-20,-4 5,-1-2,20-34,-42 63,0 0,1 0,-1 0,1 0,0 0,-1-1,1 1,0 0,0 0,0 1,0-1,-1 0,1 0,2-1,-2 3,-1 0,1 0,-1 0,1 0,-1 0,1 0,-1 0,0 0,0 0,1 0,-1 0,0 0,0 0,0 0,0 0,0 0,0 0,-1 2,1 40,-14 84,9-96,1 1,1-1,1 1,2 0,7 50,-2-56</inkml:trace>
</inkml:ink>
</file>

<file path=ppt/ink/ink3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58.96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0,'0'4,"0"6,4 6,2 4,4 3,5 3,-1-5</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02.10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792 50,'0'-1,"0"0,0 1,0-1,-1 0,1 0,0 0,-1 1,1-1,0 0,-1 1,1-1,-1 0,1 1,-1-1,1 0,-1 1,0-1,1 1,-1-1,0 1,1 0,-1-1,0 1,0 0,1-1,-2 1,-24-7,16 6,-24-9,25 7,-1 0,1 0,-1 1,0 0,0 1,0 0,0 1,-1 0,1 0,0 1,-18 4,-13 6,-62 21,99-31,-15 6,0 1,1 1,-1 0,2 1,-23 17,16-5,1 1,1 2,0 0,-19 31,0 0,34-48,2 2,-1-1,1 0,0 1,1 0,-4 12,-12 65,0-1,-7 16,24-91,1 0,0 1,0-1,1 0,0 0,1 1,0-1,1 0,1 1,-1-1,6 17,1-3,2 0,0 0,25 41,-19-34,-1 0,15 53,-16-44,20 42,-27-69,1 0,0 0,1 0,1-1,0-1,0 1,1-2,1 1,0-2,1 1,0-2,0 0,1 0,0-1,1-1,-1-1,1 0,1 0,-1-2,1 0,0-1,0 0,25 0,36 6,-61-6,-1 0,1-1,0-1,0-1,0 0,18-4,153-41,-159 36,1-2,-2-1,1-2,32-21,-31 16,-2-1,0-1,-2-1,37-41,-44 42,-1-1,26-42,-37 54,-1-1,0 0,-1 0,-1-1,1 1,-2-1,1 0,-2 1,1-14,-1 4,0-28,-3-49,0 82,0 0,-1 0,-1 0,0 1,-1-1,-1 1,-8-15,1 8,0 0,-2 1,0 1,-2 1,0 0,-1 1,-1 1,-27-19,-8-1,-2 2,-61-26,79 42,-1 3,-1 1,0 2,-1 1,0 3,-64-7,43 11</inkml:trace>
</inkml:ink>
</file>

<file path=ppt/ink/ink3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2:59.319"/>
    </inkml:context>
    <inkml:brush xml:id="br0">
      <inkml:brushProperty name="width" value="0.05" units="cm"/>
      <inkml:brushProperty name="height" value="0.05" units="cm"/>
      <inkml:brushProperty name="color" value="#FF0066"/>
      <inkml:brushProperty name="ignorePressure" value="1"/>
    </inkml:brush>
  </inkml:definitions>
  <inkml:trace contextRef="#ctx0" brushRef="#br0">300 0,'0'4,"-4"2,-7 8,-4 6,-10 9,-4 3,-6 6,-2 0,2 2,1-5,-5 9,3-4</inkml:trace>
</inkml:ink>
</file>

<file path=ppt/ink/ink3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00.609"/>
    </inkml:context>
    <inkml:brush xml:id="br0">
      <inkml:brushProperty name="width" value="0.05" units="cm"/>
      <inkml:brushProperty name="height" value="0.05" units="cm"/>
      <inkml:brushProperty name="color" value="#FF0066"/>
      <inkml:brushProperty name="ignorePressure" value="1"/>
    </inkml:brush>
  </inkml:definitions>
  <inkml:trace contextRef="#ctx0" brushRef="#br0">269 1,'0'4,"0"6,-5 5,-1 5,-8 4,-11 5,-5 4,-2-1,-5 4,1-1,1-1,7 2,8-5</inkml:trace>
</inkml:ink>
</file>

<file path=ppt/ink/ink3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00.970"/>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1,'0'4,"0"6,5 1,5 8,6 9,4-1,12 14,1-1</inkml:trace>
</inkml:ink>
</file>

<file path=ppt/ink/ink3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04.350"/>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2532,'5'5,"1"-1,-1 1,1-1,0 0,1-1,-1 1,0-1,1-1,10 4,10 1,31 5,-31-7,71 15,-20-3,111 9,-134-20,62 15,-68-11,91 7,-28-15,-1-5,167-25,-92 4,10-2,-78 6,151-46,-198 44,50-17,-102 32,0-2,-1 0,0-1,19-15,151-112,-171 122,-1-1,-1 0,-1-1,0 0,16-29,19-23,-26 40,-1 0,-1-2,-2-1,-1 0,-2-2,-1 0,-1 0,16-70,-20 57,2 1,2 0,35-79,-33 89,-2-1,15-58,8-80,-24 103,43-139,-34 143,20-107,-27 105,-7 43,1 1,1 0,2 0,25-42,19-43,-49 95,0 1,1 0,1 0,1 1,-1 0,2 1,0 0,1 1,26-22,-27 26,1 0,0 0,0 1,1 0,0 1,0 1,0 0,1 1,0 0,-1 1,1 1,17-2,28 3,-31 2,1-2,36-6,-35 3,-1 2,1 1,0 1,51 8,8 0,386-5,-255-5,-120 1,117 3,-123 10,-25-2,-46-8</inkml:trace>
</inkml:ink>
</file>

<file path=ppt/ink/ink3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39.054"/>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0 260,'44'-2,"47"-8,16-1,327 9,-356 9,0 5,132 36,58 10,-249-55,0-1,1-1,-1 0,1-1,-1-1,0-1,0-1,0-1,0 0,26-11,-13 4,0 0,1 2,0 1,0 2,0 2,1 0,0 3,61 3,-61 3,60 15,-9-1,572 113,-240-50,-222-50,2-8,0-9,372-20,49-63,-468 39,124-19,-220 42,214-15,-50 9,-13 1,-124 9,227-8,305-21,-203 11,-119-2,388-21,-619 42,358-24,-363 18,316-44,-240 32,145-27,40-18,-263 54,84-2,-23 3,128-21,-162 22,1 3,82 7,-40 0,-51-2,6-1,109 12,-111-1,466 82,-20-6,10-7,-384-54,529 58,-530-73,196 6,397-17,-444-14,-148 4,172-14,-41-1,69 0,-193 16,163-5,-22 0,-134 4,129-13,46-1,-147 11,66-1,279 16,-521-1,0 0,-1-1,1-1,-1 0,1-1,-1 0,26-11,-24 6</inkml:trace>
</inkml:ink>
</file>

<file path=ppt/ink/ink3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41.724"/>
    </inkml:context>
    <inkml:brush xml:id="br0">
      <inkml:brushProperty name="width" value="0.05" units="cm"/>
      <inkml:brushProperty name="height" value="0.05" units="cm"/>
      <inkml:brushProperty name="color" value="#FF0066"/>
      <inkml:brushProperty name="ignorePressure" value="1"/>
    </inkml:brush>
  </inkml:definitions>
  <inkml:trace contextRef="#ctx0" brushRef="#br0">79 1,'-4'76,"-3"0,-20 85,-8 84,29-5,7-214</inkml:trace>
</inkml:ink>
</file>

<file path=ppt/ink/ink3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42.377"/>
    </inkml:context>
    <inkml:brush xml:id="br0">
      <inkml:brushProperty name="width" value="0.05" units="cm"/>
      <inkml:brushProperty name="height" value="0.05" units="cm"/>
      <inkml:brushProperty name="color" value="#FF0066"/>
      <inkml:brushProperty name="ignorePressure" value="1"/>
    </inkml:brush>
  </inkml:definitions>
  <inkml:trace contextRef="#ctx0" brushRef="#br0">362 125,'0'-4,"0"0,0-1,0 1,-1-1,0 1,0 0,0-1,0 1,-1 0,1 0,-1 0,0 0,-1 0,1 0,-1 1,1-1,-1 1,0 0,0-1,-1 2,1-1,-1 0,1 0,-1 1,-8-4,4 2,0 0,0 1,-1 0,1 0,-1 1,1 0,-1 0,0 1,0 0,0 1,0 0,0 0,0 1,0 0,1 0,-1 1,0 0,1 1,-1 0,1 1,0-1,0 1,0 1,1 0,-1 0,1 0,0 1,1 0,-1 0,1 1,1 0,-1 0,1 0,0 0,1 1,-1 0,2 0,-6 16,8-21,0 1,0 0,0 0,1 0,-1 0,1 0,0 0,0 0,0 0,1 0,0 0,-1 0,1-1,3 6,-3-6,0-1,0 0,1 0,-1 0,1 0,0 0,-1 0,1-1,0 1,0 0,0-1,0 0,1 1,-1-1,0 0,0 0,1 0,-1 0,1-1,-1 1,1-1,-1 1,1-1,3 0,19 0,0-2,0 0,40-9,75-27,-86 16,-44 17,1 0,-1 1,1 0,1 0,-1 2,22-4,-33 6,1 0,0 0,-1 0,1 0,0 0,-1 0,1 0,0 1,-1-1,1 0,-1 0,1 1,-1-1,1 0,0 1,-1-1,1 0,-1 1,1-1,-1 1,0-1,1 1,-1-1,1 1,-1-1,0 1,0-1,1 1,-1-1,0 1,0 0,1-1,-1 1,0 0,0-1,0 1,0-1,0 1,0 1,-6 25,6-25,-14 34,-21 41,-5 11,33-70,-37 106,39-104,0 0,1 0,1 0,-1 27,5-7</inkml:trace>
</inkml:ink>
</file>

<file path=ppt/ink/ink3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42.950"/>
    </inkml:context>
    <inkml:brush xml:id="br0">
      <inkml:brushProperty name="width" value="0.05" units="cm"/>
      <inkml:brushProperty name="height" value="0.05" units="cm"/>
      <inkml:brushProperty name="color" value="#FF0066"/>
      <inkml:brushProperty name="ignorePressure" value="1"/>
    </inkml:brush>
  </inkml:definitions>
  <inkml:trace contextRef="#ctx0" brushRef="#br0">18 0,'-1'0,"0"0,1 0,-1 1,0-1,1 0,-1 0,0 0,0 0,1 1,-1-1,0 0,1 1,-1-1,1 0,-1 1,0-1,1 1,-1-1,1 1,-1-1,1 1,-1-1,1 1,0 0,-1-1,1 1,0 0,-1-1,1 1,0 0,0-1,0 1,0 0,-1 0,1-1,0 1,0 0,0-1,1 1,-1 0,0 0,0-1,0 1,0 0,1-1,-1 1,0 0,1 0,0 2,0 0,0 0,1 0,-1 0,1-1,-1 1,1 0,0-1,0 1,4 2,0-1,0-1,1 0,-1 0,1-1,0 0,0 0,0-1,0 1,0-1,8-1,14 1,30-4,-53 2,42-7,-39 6,0 0,0 0,0 1,1 1,-1-1,10 2,-17-1,0 1,-1-1,1 1,-1-1,1 1,-1 0,1-1,-1 1,0 0,1 0,-1 0,0 0,0 1,0-1,0 0,0 0,0 1,0-1,0 0,0 1,0-1,-1 1,1-1,-1 1,1 0,-1-1,0 1,1 2,0 5,-1 0,1 0,-3 17,2-24,-5 37,-2-1,-17 60,-35 69,34-101,3 0,-15 78,32-116</inkml:trace>
</inkml:ink>
</file>

<file path=ppt/ink/ink3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43.29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16,'4'0,"6"0,6 0,5 0,6 0,4 0,10 0,2 0,2-4,12-2,-5 1</inkml:trace>
</inkml:ink>
</file>

<file path=ppt/ink/ink3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43.896"/>
    </inkml:context>
    <inkml:brush xml:id="br0">
      <inkml:brushProperty name="width" value="0.05" units="cm"/>
      <inkml:brushProperty name="height" value="0.05" units="cm"/>
      <inkml:brushProperty name="color" value="#FF0066"/>
      <inkml:brushProperty name="ignorePressure" value="1"/>
    </inkml:brush>
  </inkml:definitions>
  <inkml:trace contextRef="#ctx0" brushRef="#br0">232 1,'-1'28,"-2"-1,0 1,-2-1,-1 0,-16 45,-63 126,59-142,4-8,-17 56,34-90,1 2,0-1,1 0,1 1,1 0,0-1,1 1,3 21,-3-34,0-1,0 1,1-1,-1 1,1-1,0 0,0 1,0-1,0 0,0 1,0-1,1 0,-1 0,1 0,-1 0,1 0,0 0,-1-1,1 1,0 0,1-1,-1 0,0 1,0-1,0 0,1 0,-1 0,1 0,-1-1,0 1,1-1,-1 1,1-1,-1 0,1 0,0 0,-1 0,1-1,-1 1,4-2,1 0,0 0,0-1,0 0,0 0,-1-1,1 0,-1 0,0 0,0-1,-1 0,0 0,1 0,-1-1,-1 0,1 0,-1 0,3-7,-4 8,-1 1,0-1,0 0,0 0,-1 0,0 0,0 0,0 0,0 0,-1 0,0 0,0-1,0 1,-1 0,0 0,0 0,0 0,0 0,-1 0,0 0,0 0,0 1,-1-1,1 1,-4-5,4 7,0 0,0 0,0 0,0 0,0 0,0 1,0-1,-1 1,1 0,0-1,-1 1,1 0,-1 0,0 1,1-1,-1 0,0 1,1 0,-1-1,0 1,0 0,1 1,-1-1,0 0,-4 2,-37 10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10.41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52,'0'1,"1"0,-1 0,0-1,1 1,-1 0,0 0,1 0,-1 0,1 0,0-1,-1 1,1 0,-1-1,1 1,0 0,0-1,-1 1,1-1,0 1,0-1,0 1,-1-1,1 0,0 1,0-1,2 0,27 6,-27-6,18 2,-1-2,1 0,0-1,0-2,0 0,-1-1,0-1,37-14,-28 8,48-10,-66 18,0 2,1 0,-1 0,0 1,1 0,-1 1,18 3,-14 0,0-1,0-1,0-1,0 0,0 0,0-2,0 0,0-1,16-3,-1 0,1 1,-1 1,44 3,-71 0,19 0</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27.79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1 259,'12'-1,"1"-1,0 0,0-1,12-4,-3 1,119-37,7-1,-119 37,0 2,0 0,37 1,-33 2,56-12,-31 5,5-4,85-27,-78 20,-37 10,-17 5,-1 0,1 1,0 1,18-1,66 4,-77 0</inkml:trace>
</inkml:ink>
</file>

<file path=ppt/ink/ink4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45.619"/>
    </inkml:context>
    <inkml:brush xml:id="br0">
      <inkml:brushProperty name="width" value="0.05" units="cm"/>
      <inkml:brushProperty name="height" value="0.05" units="cm"/>
      <inkml:brushProperty name="color" value="#FF0066"/>
      <inkml:brushProperty name="ignorePressure" value="1"/>
    </inkml:brush>
  </inkml:definitions>
  <inkml:trace contextRef="#ctx0" brushRef="#br0">47 0,'7'1,"0"0,0 0,0 1,0 0,0 0,0 1,-1 0,1 0,-1 0,0 1,9 6,-13-8,1 0,-1 0,1 0,-1 0,0 0,0 0,0 1,0-1,0 1,0 0,-1-1,1 1,-1 0,0 0,1 0,-2 0,1 0,0 0,0 0,-1 1,0-1,0 0,0 0,0 0,0 0,-1 1,1-1,-1 0,0 0,0 0,-1 3,-3 2,1-1,-1 0,-1 0,1-1,-1 0,-1 1,1-2,-1 1,0-1,0 0,-9 4,7-3,0-1,1 1,0 0,0 1,1 0,-1 0,-8 13,14-19,1 0,1 1,-1-1,0 1,0-1,0 1,1 0,-1-1,1 1,-1 0,1-1,0 1,0 0,0-1,0 1,0 0,0-1,0 1,0 0,1 0,-1-1,0 1,1 0,0-1,-1 1,1-1,0 1,0-1,0 1,0-1,0 0,0 1,0-1,1 0,-1 0,0 0,1 0,1 1,3 2,1 0,-1-1,1 0,0 0,0 0,1-1,10 2,9 0,53 1,-70-5,65 1</inkml:trace>
</inkml:ink>
</file>

<file path=ppt/ink/ink4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3.153"/>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55,'13'1,"1"0,0 1,19 6,22 2,-26-6,1-2,-1-1,0-1,0-2,57-9,-9-9,-24 6,1 2,0 2,82-4,-108 14</inkml:trace>
</inkml:ink>
</file>

<file path=ppt/ink/ink4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6.115"/>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0 591,'11'0,"42"0,1 1,79 14,-58-1,0-4,102 3,106-28,-182 6,189 8,-130 16,247-11,293-27,-393 5,-3-22,-12 1,-6 9,-171 18,203-48,-135 19,263-23,-255 44,270-16,293 38,-256 26,-180-5,1008 99,-645-62,-617-56,418 47,-150-13,17-11,-1-29,100-32,-31 5,583-53,-441 7,-107-10,102-17,4 22,-88 40,399-31,-230 61,-143 54,-222-15,110 12,49 4,573 99,-301-49,-422-64,-208-22,-1 3,-1 4,90 30,-115-28</inkml:trace>
</inkml:ink>
</file>

<file path=ppt/ink/ink4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8.259"/>
    </inkml:context>
    <inkml:brush xml:id="br0">
      <inkml:brushProperty name="width" value="0.05" units="cm"/>
      <inkml:brushProperty name="height" value="0.05" units="cm"/>
      <inkml:brushProperty name="color" value="#FF0066"/>
      <inkml:brushProperty name="ignorePressure" value="1"/>
    </inkml:brush>
  </inkml:definitions>
  <inkml:trace contextRef="#ctx0" brushRef="#br0">79 0,'0'5,"0"5,-4 5,-2 5,-4 12,-1 5,3 9,-3 2,1 9,2 0,3 3,1 1,3-3,0-10</inkml:trace>
</inkml:ink>
</file>

<file path=ppt/ink/ink4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8.931"/>
    </inkml:context>
    <inkml:brush xml:id="br0">
      <inkml:brushProperty name="width" value="0.05" units="cm"/>
      <inkml:brushProperty name="height" value="0.05" units="cm"/>
      <inkml:brushProperty name="color" value="#FF0066"/>
      <inkml:brushProperty name="ignorePressure" value="1"/>
    </inkml:brush>
  </inkml:definitions>
  <inkml:trace contextRef="#ctx0" brushRef="#br0">70 210,'1'-4,"0"0,1 0,-1 0,1 1,0-1,0 1,0-1,0 1,1 0,-1 0,1 0,0 0,0 1,6-6,-1 1,10-10,1 1,1 1,0 1,1 0,32-14,-36 20,1 1,0 1,0 0,0 1,1 1,0 1,32-1,-45 4,0 0,0 0,-1 1,1 0,0 0,-1 1,1 0,-1 0,1 0,-1 0,10 7,-13-8,0 1,0-1,-1 1,1 0,0-1,-1 1,1 0,-1 0,0 0,1 0,-1 0,0 1,0-1,0 0,-1 0,1 1,0-1,-1 1,0-1,1 0,-1 1,0-1,0 1,-1-1,1 0,0 1,-1-1,1 1,-1-1,-1 4,-1 0,-1 1,1 0,-1-1,0 0,-1 1,1-2,-1 1,-1-1,1 1,-1-1,-9 7,-8 2,-47 23,12-7,56-29,0 0,0 0,0 0,1 0,-1 0,0 1,1-1,-1 1,1-1,-1 1,1 0,0-1,0 1,-1 0,1 0,0 2,1-2,0-1,0 0,0 1,0-1,0 0,1 0,-1 1,0-1,1 0,-1 0,1 0,0 1,-1-1,1 0,0 0,0 0,-1 0,1 0,0 0,0-1,0 1,0 0,0 0,0-1,1 1,0 0,29 16,-25-14,0 0,0 0,0 0,0 0,-1 1,0 0,0 0,0 1,0-1,6 9,-11-11,1 0,0 0,-1 0,0 0,1 0,-1 0,0 0,0 0,0 0,-1 0,1 0,0 0,-1 0,1 0,-1 0,0 0,1-1,-1 1,0 0,0 0,0-1,0 1,-1 0,1-1,-2 2,-4 6,-1-1,0 0,-9 7,-28 18,-64 36,67-44,-71 38,58-34</inkml:trace>
</inkml:ink>
</file>

<file path=ppt/ink/ink4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9.274"/>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196 0,'0'5,"-5"5,-1 6,-3 8,-6 5,-4 6,-3 2,-2 7,-2 1,-9 19,1-2</inkml:trace>
</inkml:ink>
</file>

<file path=ppt/ink/ink4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9.630"/>
    </inkml:context>
    <inkml:brush xml:id="br0">
      <inkml:brushProperty name="width" value="0.05" units="cm"/>
      <inkml:brushProperty name="height" value="0.05" units="cm"/>
      <inkml:brushProperty name="color" value="#FF0066"/>
      <inkml:brushProperty name="ignorePressure" value="1"/>
    </inkml:brush>
  </inkml:definitions>
  <inkml:trace contextRef="#ctx0" brushRef="#br0">371 0,'0'5,"-4"1,-6 4,-2 4,-6 5,-6 3,-6 7,-4 2,-4 10,0-3,-2 6,5-1,5-3,7-4,3 1,6-6</inkml:trace>
</inkml:ink>
</file>

<file path=ppt/ink/ink4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3:59.958"/>
    </inkml:context>
    <inkml:brush xml:id="br0">
      <inkml:brushProperty name="width" value="0.05" units="cm"/>
      <inkml:brushProperty name="height" value="0.05" units="cm"/>
      <inkml:brushProperty name="color" value="#FF0066"/>
      <inkml:brushProperty name="ignorePressure" value="1"/>
    </inkml:brush>
  </inkml:definitions>
  <inkml:trace contextRef="#ctx0" brushRef="#br0">63 1,'-2'0,"1"1,-1 0,1 0,0 0,-1 0,1 0,0 0,0 0,0 0,0 0,0 1,0-1,0 0,0 1,0-1,1 1,-1-1,0 1,1-1,0 1,-1 2,-1 2,-7 15,2 2,1-1,0 1,2-1,-3 35,7-48,0 0,1-1,0 1,0 0,1-1,0 1,5 14,-5-18,1-1,-1 1,1-1,0 1,0-1,0 0,1 0,-1-1,1 1,0-1,0 0,0 0,0 0,6 3,-5-4,0 0,-1 0,1 0,0-1,0 0,0 0,0 0,1-1,-1 1,0-1,0-1,7 0,-3-1,0 0,0 0,0-1,-1 0,1-1,10-6,0-1,0-2,-1-1,-1 0,28-29,-21 15,-1-2,-1 0,21-38,-10 9</inkml:trace>
</inkml:ink>
</file>

<file path=ppt/ink/ink4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0.34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189 0,'0'2,"0"0,-1 0,0 0,1 0,-1 0,0 0,0-1,0 1,0 0,0 0,0-1,-1 1,1-1,-2 2,-25 21,21-18,3-2,-13 9,0 1,1 1,1 1,0 0,1 1,-19 31,32-47,0 1,0-1,0 1,0-1,1 1,-1 0,1-1,-1 1,1 0,0 0,0-1,0 1,-1 0,2 0,-1 0,0-1,0 1,1 3,0-4,0 0,0 0,-1 0,1 0,0 0,0 0,0 0,0 0,0 0,0 0,1 0,-1-1,0 1,0-1,0 1,1-1,-1 1,3 0,2 0,0-1,0 1,0-1,0 0,0 0,0-1,0 0,0 0,9-3,-3 0,-1-1,0 0,0-1,0 0,-1-1,1 0,-2-1,15-13,-19 17,-1-1,1 0,-1-1,-1 1,1-1,-1 0,1 1,-2-2,1 1,-1 0,0 0,0-1,0 1,-1-1,0 0,-1 1,1-10,-6-25</inkml:trace>
</inkml:ink>
</file>

<file path=ppt/ink/ink4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1.11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156 16,'-2'8,"0"-1,0 0,-1 0,1 0,-1 0,-1 0,0 0,-6 8,6-9,-31 49,17-30,2 1,1 0,-18 44,33-70,0 0,0 0,-1 0,1 1,0-1,0 0,0 0,0 1,-1-1,1 0,0 0,0 1,0-1,0 0,0 0,0 1,0-1,0 0,0 0,0 1,0-1,0 0,0 1,0-1,0 0,0 0,0 1,0-1,0 0,0 1,0-1,0 0,0 0,1 1,-1-1,0 0,0 0,0 0,1 1,-1-1,0 0,0 0,0 0,1 1,-1-1,0 0,0 0,1 0,-1 0,0 0,0 0,1 0,-1 0,0 0,1 0,-1 0,0 0,0 0,1 0,-1 0,0 0,1 0,-1 0,0 0,0 0,1 0,-1 0,0 0,1-1,18-9,-1-2,-1-2,0 0,-1-1,-1-1,20-25,56-93,-74 106,-13 26,-2 10,0 17,-2-18,1 2,0 1,1 0,0 0,1 0,0-1,1 0,0 1,0-1,1-1,0 1,1-1,-1 0,11 11,-12-15,-1 0,1 0,0-1,0 0,0 0,0 0,1 0,-1 0,1-1,-1 0,1 0,0 0,0-1,0 0,0 1,0-2,0 1,1-1,-1 1,0-2,0 1,0 0,0-1,0 0,0 0,0-1,8-2,-1-2,0-1,-1 0,1 0,-1-1,-1-1,1 0,-1 0,12-17,-6 6,-1 0,-1-2,17-35,-30 54,10-18,-11 21,0 0,0 0,0 0,0 0,0 0,1 0,-1 0,0 0,0 0,0 0,0 0,0 0,0 0,0 0,0 0,0 0,0 0,0 0,0 0,0 0,0 0,0 0,0 0,0 0,0 0,0 0,0 0,0 0,0 0,1 0,-1 0,0 0,0 0,0 0,0 0,0 0,0 0,0 0,0 0,0 0,0 0,0 0,0 0,0 0,0 0,0 0,0 0,0 0,0 0,-3 13,-12 59,-9 98,23-155,0 0,2 28,3-11</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7.8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233 1,'-8'20,"0"-5,-10 39,-44 88,-39 46,93-175,3-5,1 1,1-1,-1 1,1 0,-2 9,2 1</inkml:trace>
</inkml:ink>
</file>

<file path=ppt/ink/ink4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1.45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125 0,'0'5,"0"5,0 6,-4 4,-2 3,-4 7,0 2,-3 5,1 0,-3 2,3 0,-2-3,1-3,4 1,2-5</inkml:trace>
</inkml:ink>
</file>

<file path=ppt/ink/ink4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1.834"/>
    </inkml:context>
    <inkml:brush xml:id="br0">
      <inkml:brushProperty name="width" value="0.05" units="cm"/>
      <inkml:brushProperty name="height" value="0.05" units="cm"/>
      <inkml:brushProperty name="color" value="#FF0066"/>
      <inkml:brushProperty name="ignorePressure" value="1"/>
    </inkml:brush>
  </inkml:definitions>
  <inkml:trace contextRef="#ctx0" brushRef="#br0">254 0,'0'5,"-5"1,-1 4,-4 4,-9 9,-6 5,-7 6,2 3,-3 2,0 0,5-3,8-3,7-7</inkml:trace>
</inkml:ink>
</file>

<file path=ppt/ink/ink4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2.17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179 32,'0'-5,"5"-5,5-1,2 5,-2 9,-2 11,-3 9,-6 18,-4 5,-5 14,0 0,-4 3,2-5,2-3,2-7,4-7,2-6,1-10</inkml:trace>
  <inkml:trace contextRef="#ctx0" brushRef="#br0" timeOffset="1">0 338,'0'-4,"9"-1,7-1,5 2,12 5,1 3</inkml:trace>
</inkml:ink>
</file>

<file path=ppt/ink/ink4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2.507"/>
    </inkml:context>
    <inkml:brush xml:id="br0">
      <inkml:brushProperty name="width" value="0.05" units="cm"/>
      <inkml:brushProperty name="height" value="0.05" units="cm"/>
      <inkml:brushProperty name="color" value="#FF0066"/>
      <inkml:brushProperty name="ignorePressure" value="1"/>
    </inkml:brush>
  </inkml:definitions>
  <inkml:trace contextRef="#ctx0" brushRef="#br0">32 1,'4'0,"2"4,-5 1,-2 5,-1 5,-5 8,-2 9,2 4,-3 4,5 4,3-1,11-3,34 0,10-7</inkml:trace>
</inkml:ink>
</file>

<file path=ppt/ink/ink4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4.40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79,'222'-12,"-11"-1,349-13,-97 2,-246 21,-173 3</inkml:trace>
</inkml:ink>
</file>

<file path=ppt/ink/ink4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05.649"/>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0,'0'4,"1"-1,-1 0,0 1,1-1,0 0,-1 0,1 0,1 0,-1 0,0 0,1 0,-1 0,1 0,0-1,0 1,4 4,-1-3,0 0,0-1,0 1,0-1,0 0,1-1,-1 1,9 2,6 0,0-1,0 0,0-2,29 1,515 61,-364-34,-138-21,333 58,-372-62</inkml:trace>
</inkml:ink>
</file>

<file path=ppt/ink/ink4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11.87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6,'0'0,"1"-1,0 1,-1-1,1 1,0-1,-1 1,1 0,0-1,0 1,-1 0,1-1,0 1,0 0,0 0,-1 0,1 0,0 0,0 0,0 0,-1 0,1 0,0 0,1 1,30 2,-28-3,59 10,64 19,62 10,407 11,-504-48,97 8,-150-7,0-2,53-5,-85 3,47-2</inkml:trace>
</inkml:ink>
</file>

<file path=ppt/ink/ink4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21.973"/>
    </inkml:context>
    <inkml:brush xml:id="br0">
      <inkml:brushProperty name="width" value="0.05" units="cm"/>
      <inkml:brushProperty name="height" value="0.05" units="cm"/>
      <inkml:brushProperty name="color" value="#FF0066"/>
      <inkml:brushProperty name="ignorePressure" value="1"/>
    </inkml:brush>
  </inkml:definitions>
  <inkml:trace contextRef="#ctx0" brushRef="#br0">49 56,'33'1,"50"9,9 1,-15-8,1-3,0-4,88-16,-8-4,279-7,-343 30,-1 4,133 22,-152-14,105 5,75-15,-167-2,-54 3,-1 1,61 15,-91-18,2 1,1 0,-1 0,0 1,0 0,0-1,0 1,0 1,-1-1,1 0,0 1,-1 0,0 0,6 6,-5-3,0 0,0 0,-1 0,0 0,0 0,-1 1,0-1,2 9,0 10,0 0,-2 0,-3 47,1-57,-2 48,12 105,-3-112,-1 0,-4 81,-2-135,0 1,0-1,0 1,-1 0,1-1,-1 1,0-1,1 1,-1-1,0 0,-1 1,1-1,0 0,-1 1,1-1,-1 0,0 0,1 0,-1-1,-4 4,1-3,0 0,1 0,-1 0,0-1,0 0,0 0,0 0,0 0,0-1,-6 0,-58-2,-79-13,-31-2,-158 17,-24 0,192-12,-58-2,-199 16,399-1,0 1,-27 7,25-4,-41 3,-236-9,283 1</inkml:trace>
</inkml:ink>
</file>

<file path=ppt/ink/ink4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57.343"/>
    </inkml:context>
    <inkml:brush xml:id="br0">
      <inkml:brushProperty name="width" value="0.05" units="cm"/>
      <inkml:brushProperty name="height" value="0.05" units="cm"/>
      <inkml:brushProperty name="color" value="#FF0066"/>
      <inkml:brushProperty name="ignorePressure" value="1"/>
    </inkml:brush>
  </inkml:definitions>
  <inkml:trace contextRef="#ctx0" brushRef="#br0">90 0,'5'1,"1"-1,-1 1,0 0,0 1,9 3,22 5,389 22,-240-33,192 6,-313 0,0 2,0 4,72 21,-109-23,0 0,-1 1,-1 2,0 0,0 2,-1 1,-1 0,-1 2,36 34,-44-35,-2 0,0 1,0 0,-2 1,0 1,-1-1,-1 1,-1 1,0-1,-2 1,6 38,-4 2,-3 0,-6 108,-3-113,-2 1,-2-1,-19 61,-67 155,-20-2,-84 227,161-392,-4-1,-88 151,101-202,2 2,2 1,3 1,2 1,3 0,2 2,-11 94,3 170,22-270,4 1,1-1,3 0,14 56,9 0,54 131,-24-107,-49-115,0 1,1-2,1 1,26 27,-11-18,2-1,0-2,2 0,0-3,64 33,-73-44,-1 0,2-2,-1-1,1 0,0-2,1-1,-1-1,1-1,0-1,30-3,-45 1,-1 0,0-1,0 0,0-1,0 0,0-1,-1 0,0 0,1 0,-1-1,-1-1,1 1,-1-1,0 0,0-1,-1 0,0 0,0 0,-1-1,1 1,-2-1,1-1,5-15,-10 24,1-1,-1 1,0-1,0 1,1-1,-1 1,0-1,0 1,0-1,0 0,0 1,0-1,0 1,0-1,0 1,0-1,0 1,0-1,0 1,0-1,-1 0,1 1,0-1,0 1,-1-1,1 1,0 0,-1-1,1 1,0-1,-1 1,1 0,-1-1,1 1,-1 0,1-1,0 1,-1 0,1-1,-1 1,0 0,1 0,-1 0,1 0,-1 0,1 0,-1-1,1 1,-1 0,1 0,-2 1,-29 2,30-2,-320 92,284-80,-141 59,151-64,0 2,1 1,0 1,-47 31,64-37,1 1,-1 0,2 0,-1 1,1 0,0 1,0-1,1 1,1 1,-1-1,2 1,-1 0,1 0,1 0,-1 1,-1 11,4-4,0 0,1 0,0 0,2 0,7 35,1 17,-8-30,-2 0,-1 0,-12 70,-40 114,42-180,1 0,3 1,2 0,2 0,2 56,6-29,3-1,26 109,44 94,-54-211,2 0,42 71,26 28,120 220,-130-223,-19-38,79 206,48 273,-179-551,-1 0,-3 1,-2 0,1 82,-8-37,-4 240,-6-205,5-72,2-1,5 85,5-80,22 271,-24-234,-13 136,8-235,-32 247,25-212,-1-1,-2 0,-1-1,-2 0,-19 34,22-50,-168 288,169-293,0 0,0-1,-1 0,0 0,-1-1,-1-1,-13 10,3-6,0 0,0-2,-36 13,-138 56,91-35,-154 44,194-76,-1-3,0-3,-85-1,29 2,1 5,-201 48,249-48,39-7,-33 9,50-10</inkml:trace>
</inkml:ink>
</file>

<file path=ppt/ink/ink4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5.420"/>
    </inkml:context>
    <inkml:brush xml:id="br0">
      <inkml:brushProperty name="width" value="0.05" units="cm"/>
      <inkml:brushProperty name="height" value="0.05" units="cm"/>
      <inkml:brushProperty name="color" value="#FF0066"/>
      <inkml:brushProperty name="ignorePressure" value="1"/>
    </inkml:brush>
  </inkml:definitions>
  <inkml:trace contextRef="#ctx0" brushRef="#br0">440 20,'2'-12,"-2"4,-13 16,-11 14,1 1,-34 44,15-16,-45 54,-86 136,159-221,6-10</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8.72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1,'0'2,"0"0,1 0,0 0,-1 1,1-1,0 0,0 0,0 0,0 0,1 0,-1-1,0 1,2 1,26 25,-18-17,22 21,-14-14,-1 0,-1 0,22 34,-37-50,3 7,1 0,-1-1,2 1,-1-2,1 1,0-1,15 12,-12-15,0-3</inkml:trace>
</inkml:ink>
</file>

<file path=ppt/ink/ink4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5.978"/>
    </inkml:context>
    <inkml:brush xml:id="br0">
      <inkml:brushProperty name="width" value="0.05" units="cm"/>
      <inkml:brushProperty name="height" value="0.05" units="cm"/>
      <inkml:brushProperty name="color" value="#FF0066"/>
      <inkml:brushProperty name="ignorePressure" value="1"/>
    </inkml:brush>
  </inkml:definitions>
  <inkml:trace contextRef="#ctx0" brushRef="#br0">2 96,'0'29,"-1"1,6 57,-4-79,0 0,1 0,-1-1,2 1,-1-1,1 1,0-1,1 0,0 0,0-1,0 1,1-1,6 7,-9-11,2 1,-1-1,0 1,0-1,1 0,-1-1,1 1,-1 0,1-1,0 0,0 0,0 0,7 0,-3 0,0-2,-1 1,1-1,-1 0,1 0,12-5,3-3,0-1,-1 0,30-20,-13 6,0-2,-2-1,-1-2,-1-2,32-36,-55 51,-1 0,12-21,-5 5,-18 32,0 0,0 0,0 1,0-1,0 0,0 0,0 0,0 0,0 0,0 0,0 0,1 0,-1 0,0 0,0 1,0-1,0 0,0 0,0 0,0 0,0 0,0 0,0 0,0 0,0 0,0 0,1 0,-1 0,0 0,0 0,0 0,0 0,0 0,0 0,0 0,0 0,0 0,0 0,1 0,-1 0,0 0,0 0,0 0,0 0,0 0,0 0,0 0,0 0,0 0,1 0,-1 0,0 0,0 0,0 0,0 0,0 0,0 0,0 0,0 0,0-1,0 1,0 0,0 0,2 15,-4 18,-54 349,41-297,10-52</inkml:trace>
</inkml:ink>
</file>

<file path=ppt/ink/ink4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6.352"/>
    </inkml:context>
    <inkml:brush xml:id="br0">
      <inkml:brushProperty name="width" value="0.05" units="cm"/>
      <inkml:brushProperty name="height" value="0.05" units="cm"/>
      <inkml:brushProperty name="color" value="#FF0066"/>
      <inkml:brushProperty name="ignorePressure" value="1"/>
    </inkml:brush>
  </inkml:definitions>
  <inkml:trace contextRef="#ctx0" brushRef="#br0">378 0,'0'4,"-1"-1,0 1,1-1,-1 1,-1-1,1 1,0-1,-1 0,0 1,0-1,-3 5,-31 34,25-30,-77 90,-125 191,202-276,14-24,19-31,5-9</inkml:trace>
</inkml:ink>
</file>

<file path=ppt/ink/ink4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6.69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1 126,'7'-8,"-1"-1,0 0,8-16,-9 17,-1-1,1 1,1 0,10-12,-13 18,-1 0,1 0,-1 0,1 0,-1 0,1 1,0 0,0-1,0 1,0 0,0 0,0 0,0 1,0-1,1 1,-1 0,0 0,5 0,-3 1,0 0,0 0,0 0,0 1,0 0,0 0,0 0,-1 1,1-1,-1 1,0 0,1 1,-1-1,-1 1,1-1,-1 1,1 0,-1 0,0 1,0-1,-1 1,0-1,4 10,1 4,-2-1,0 1,-1 0,0 0,1 27,-5 21,-2 1,-18 112,18-165,-4 21,-2-10</inkml:trace>
</inkml:ink>
</file>

<file path=ppt/ink/ink4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7.050"/>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0,'0'4,"4"2,6 4,11 0,4-1,9-3,1 3,4-1,0-1,11 2,1-1,5-1,23-2,-1-2</inkml:trace>
</inkml:ink>
</file>

<file path=ppt/ink/ink4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7.412"/>
    </inkml:context>
    <inkml:brush xml:id="br0">
      <inkml:brushProperty name="width" value="0.05" units="cm"/>
      <inkml:brushProperty name="height" value="0.05" units="cm"/>
      <inkml:brushProperty name="color" value="#FF0066"/>
      <inkml:brushProperty name="ignorePressure" value="1"/>
    </inkml:brush>
  </inkml:definitions>
  <inkml:trace contextRef="#ctx0" brushRef="#br0">281 1,'4'0,"6"0,1 4,-5 11,-9 10,-7 7,-12 10,-5-2,-13 6,2-2,-2 2,2-4,2-4,4-4,7-8</inkml:trace>
</inkml:ink>
</file>

<file path=ppt/ink/ink4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07.76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1,'4'4,"1"6,5 2,5 6,-1 6,7 7,4 2,2 9,0 2,1 2,-1-2,0-1,0-2,3 4,-2-5</inkml:trace>
</inkml:ink>
</file>

<file path=ppt/ink/ink4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3.37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106 1,'0'4,"0"6,-4 6,-2 4,-4 7,-1 4,-2 6,1 0,-2 2,1 0,3-3,4-3,2-2,2-3,1-2,1 4,1-4</inkml:trace>
</inkml:ink>
</file>

<file path=ppt/ink/ink4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3.795"/>
    </inkml:context>
    <inkml:brush xml:id="br0">
      <inkml:brushProperty name="width" value="0.05" units="cm"/>
      <inkml:brushProperty name="height" value="0.05" units="cm"/>
      <inkml:brushProperty name="color" value="#FF0066"/>
      <inkml:brushProperty name="ignorePressure" value="1"/>
    </inkml:brush>
  </inkml:definitions>
  <inkml:trace contextRef="#ctx0" brushRef="#br0">283 1,'-4'4,"-6"6,-15 15,-2 7,-10 6,1 2,2 3,3-6,7-1,3-7,5-3,5-2,4-5</inkml:trace>
</inkml:ink>
</file>

<file path=ppt/ink/ink4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4.347"/>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48,'0'21,"1"-1,1 1,1-1,1 1,0-1,2 0,9 23,-12-35,0-1,1 1,0-1,0 0,1 0,0 0,0-1,1 0,-1 0,1 0,1-1,-1 0,1 0,0 0,0-1,0 0,1-1,-1 1,1-1,14 3,-15-5,0-1,0 0,0 0,0 0,0-1,0 0,-1 0,1-1,0 0,-1 0,1-1,-1 1,12-8,5-4,-2 0,28-25,-17 11,0-2,-2-2,-2 0,41-60,-64 84,-2 3,0-1,1 1,0 0,1 0,6-6,-11 10,0 1,1 0,-1 0,0 0,0-1,1 1,-1 0,0 0,0 0,1 0,-1-1,0 1,1 0,-1 0,0 0,1 0,-1 0,0 0,1 0,-1 0,0 0,0 0,1 0,-1 0,0 0,1 0,-1 0,0 0,1 1,-1-1,0 0,0 0,1 0,-1 1,4 11,-6 17,-15 55,7-41,-6 69,14-13,2-74</inkml:trace>
</inkml:ink>
</file>

<file path=ppt/ink/ink4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4.69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138 1,'0'4,"0"6,0 6,0 4,-4 13,-6-1,-6 9,-4 0,-3 8,-3 3,4-3,5-9</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9.17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342 1,'-1'7,"0"1,0-1,-1 0,0 0,-4 11,-2 7,-23 71,-78 166,84-211,-2 0,-48 68,34-61,29-43</inkml:trace>
</inkml:ink>
</file>

<file path=ppt/ink/ink4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5.037"/>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1,'4'0,"6"4,6 6,4 6,8 8,7 10,3 7,-5 1,-5-2,-6-4,-7-3,-7 1,-4 0,-7-3,-12-1,-3-6</inkml:trace>
</inkml:ink>
</file>

<file path=ppt/ink/ink4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5.393"/>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0,'4'0,"2"4,4 2,9-1,18-1,4-1</inkml:trace>
</inkml:ink>
</file>

<file path=ppt/ink/ink4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6.373"/>
    </inkml:context>
    <inkml:brush xml:id="br0">
      <inkml:brushProperty name="width" value="0.05" units="cm"/>
      <inkml:brushProperty name="height" value="0.05" units="cm"/>
      <inkml:brushProperty name="color" value="#FF0066"/>
      <inkml:brushProperty name="ignorePressure" value="1"/>
    </inkml:brush>
  </inkml:definitions>
  <inkml:trace contextRef="#ctx0" brushRef="#br0">26 55,'-2'27,"-7"35,-4 29,12-77,1-1,0 1,0-1,1 1,1-1,6 25,-7-34,1 0,-1-1,1 0,-1 1,1-1,0 0,0 0,1 0,-1 0,1 0,-1 0,1-1,0 1,0-1,0 0,0 0,0 0,1 0,-1 0,1-1,-1 0,1 1,-1-1,1-1,0 1,0 0,-1-1,1 0,6 0,-1-1,-1 0,1-1,0 0,0-1,-1 0,1 0,-1-1,0 0,0 0,0 0,13-12,5-4,43-46,-52 45,0 0,-2-2,0 0,-2 0,0-1,-2-1,0 0,9-36,-9 24</inkml:trace>
</inkml:ink>
</file>

<file path=ppt/ink/ink4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6.901"/>
    </inkml:context>
    <inkml:brush xml:id="br0">
      <inkml:brushProperty name="width" value="0.05" units="cm"/>
      <inkml:brushProperty name="height" value="0.05" units="cm"/>
      <inkml:brushProperty name="color" value="#FF0066"/>
      <inkml:brushProperty name="ignorePressure" value="1"/>
    </inkml:brush>
  </inkml:definitions>
  <inkml:trace contextRef="#ctx0" brushRef="#br0">276 20,'-5'-3,"0"0,0 1,1 0,-1 0,0 0,-1 1,1 0,0 0,0 0,-1 0,1 1,-8 0,9 0,-7 0,-1 0,1 0,-1 1,1 1,-1 0,1 0,0 1,0 1,-15 6,21-7,0-1,1 1,0 0,0 0,-1 0,2 0,-1 1,0-1,1 1,0 0,-1 0,2 1,-1-1,0 1,1-1,0 1,0 0,0 0,1-1,0 1,0 0,0 1,0 6,1-8,0 0,0 0,0-1,1 1,0 0,-1-1,2 1,-1 0,0-1,1 0,-1 1,1-1,0 0,4 5,1 1,1-1,1 1,12 8,-4-2,-16-15,0 0,-1 1,1-1,-1 1,1-1,-1 1,1 0,-1-1,1 1,-1-1,0 1,1 0,-1 0,0-1,1 1,-1 0,0-1,0 1,0 0,0 0,0-1,0 1,0 0,0 0,0-1,0 1,0 1,-13 16,2-3,7-8,0 1,1-1,0 1,0-1,1 1,0 0,0 0,1 0,0 0,0 0,1 10,0-12,0-1,1 1,0 0,0-1,1 1,-1-1,1 1,0-1,1 0,-1 1,1-1,0-1,1 1,-1 0,1-1,5 6,32 22</inkml:trace>
</inkml:ink>
</file>

<file path=ppt/ink/ink4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7.25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106 7,'0'-5,"0"4,0 5,-4 8,-2 5,-4 8,-1 5,-2 11,1 1,-2 8,1 0,3-1,4-4,2-5,2-9</inkml:trace>
</inkml:ink>
</file>

<file path=ppt/ink/ink4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7.67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63,'8'-6,"0"1,1 0,-1 0,1 1,0 0,1 1,-1 0,1 0,9-1,11-4,-20 5,0 0,1 1,-1 0,1 1,0 0,21 1,-29 0,-1 0,1 1,0-1,0 1,0 0,-1 0,1 0,0 0,-1 0,1 1,-1-1,0 1,1 0,-1-1,0 1,0 0,0 0,0 1,0-1,-1 0,1 1,-1-1,1 0,-1 1,0 0,0-1,0 1,0 0,0 0,0 4,-1-1,1 0,-1 0,0 0,0-1,-1 1,0 0,0 0,0 0,-1-1,1 1,-1-1,-4 8,-4 5,-1-1,-16 21,19-28,0 0,0 1,1 0,1 0,0 1,1-1,-8 23,13-29,-1 0,1 0,0 0,0 0,0 0,1 0,0-1,0 1,0 0,1 0,-1-1,1 1,0-1,1 1,-1-1,1 0,0 0,0 0,0 0,0 0,0-1,5 4,23 19</inkml:trace>
</inkml:ink>
</file>

<file path=ppt/ink/ink4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8.07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150 56,'0'-1,"0"-4,0-1,0 1,-1 0,0 0,-2-9,3 13,0 1,0-1,-1 0,1 0,-1 0,1 1,-1-1,1 0,-1 0,1 1,-1-1,0 1,1-1,-1 0,0 1,1-1,-1 1,0 0,0-1,1 1,-1-1,0 1,0 0,0 0,0 0,0-1,1 1,-1 0,0 0,0 0,0 0,0 0,0 1,0-1,0 0,1 0,-1 1,0-1,0 0,0 1,1-1,-3 1,-3 3,1 0,-1 0,0 1,1-1,0 1,0 0,0 0,1 1,-1 0,2 0,-1 0,-4 9,0 1,1 1,0-1,-7 33,11-34,0 0,1 1,1-1,0 0,1 1,1-1,0 1,4 15,-3-24,0 0,0-1,0 1,1 0,0-1,0 0,0 0,1 0,0 0,0 0,1-1,-1 1,1-1,0-1,1 1,-1-1,1 1,0-2,10 6,-7-5,-1-1,1 0,0 0,0-1,0 0,0-1,1 0,-1 0,0-1,1 0,-1-1,0 0,0 0,0-1,0-1,0 1,10-5,-12 4,0-1,0 0,0 0,0 0,-1-1,0 0,0 0,0-1,0 0,-1 0,0 0,-1-1,1 1,-1-1,0 0,-1 0,0-1,0 1,0-1,1-9,-1 5,-2-1,1 0,-2 0,0 1,0-1,-1 0,0 0,-1 1,-1-1,0 1,-1-1,0 1,-1 0,0 1,-1-1,0 1,-12-15,-14-11</inkml:trace>
</inkml:ink>
</file>

<file path=ppt/ink/ink4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8.493"/>
    </inkml:context>
    <inkml:brush xml:id="br0">
      <inkml:brushProperty name="width" value="0.05" units="cm"/>
      <inkml:brushProperty name="height" value="0.05" units="cm"/>
      <inkml:brushProperty name="color" value="#FF0066"/>
      <inkml:brushProperty name="ignorePressure" value="1"/>
    </inkml:brush>
  </inkml:definitions>
  <inkml:trace contextRef="#ctx0" brushRef="#br0">146 1,'-10'0,"0"0,0 0,0 1,1 1,-18 4,26-6,-1 1,0 0,0-1,0 1,1 0,-1 0,1 0,-1 1,1-1,-1 0,1 1,0-1,-1 0,1 1,0-1,0 1,0 0,0-1,0 1,1 0,-1 0,0 0,1-1,-1 1,1 0,0 0,0 0,0 0,0 0,0 0,0 0,0 0,0 0,1-1,-1 1,1 0,1 3,4 12,1 0,16 27,-15-29,0 0,-1 0,-1 0,7 25,-12-36,0 1,0 0,-1 0,0 0,0-1,0 1,0 0,-1 0,0 0,0-1,0 1,-1 0,1-1,-1 1,0-1,-1 0,1 1,-1-1,-5 7,4-7,0 0,0-1,0 1,0-1,-1 0,1 0,-1-1,0 1,1-1,-1 0,0 0,-1-1,-8 2,-10 1</inkml:trace>
</inkml:ink>
</file>

<file path=ppt/ink/ink4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8.854"/>
    </inkml:context>
    <inkml:brush xml:id="br0">
      <inkml:brushProperty name="width" value="0.05" units="cm"/>
      <inkml:brushProperty name="height" value="0.05" units="cm"/>
      <inkml:brushProperty name="color" value="#FF0066"/>
      <inkml:brushProperty name="ignorePressure" value="1"/>
    </inkml:brush>
  </inkml:definitions>
  <inkml:trace contextRef="#ctx0" brushRef="#br0">242 1,'0'4,"-4"6,-2 6,-8 9,-7 4,-8 11,-3 2,-6 8,5-1,-2 22,6-1</inkml:trace>
</inkml:ink>
</file>

<file path=ppt/ink/ink4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9.210"/>
    </inkml:context>
    <inkml:brush xml:id="br0">
      <inkml:brushProperty name="width" value="0.05" units="cm"/>
      <inkml:brushProperty name="height" value="0.05" units="cm"/>
      <inkml:brushProperty name="color" value="#FF0066"/>
      <inkml:brushProperty name="ignorePressure" value="1"/>
    </inkml:brush>
  </inkml:definitions>
  <inkml:trace contextRef="#ctx0" brushRef="#br0">204 1,'0'4,"-4"2,-1 4,-5 0,-5 7,-4 6,-3 6,-2 0,-2 2,4 1,1 0,4-2,6-6,3-7</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29.83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27 0,'1'6,"1"0,-1 0,1 0,1 0,-1-1,1 1,0-1,0 0,0 0,6 6,2 6,21 33,-14-23,-1 1,-1 0,-1 1,21 60,-29-63,0 0,-2 0,-1 0,-1 0,-1 1,-2-1,-3 40,-5-19,-2 0,-2 0,-3-1,-21 48,-95 168,114-232</inkml:trace>
</inkml:ink>
</file>

<file path=ppt/ink/ink4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9.537"/>
    </inkml:context>
    <inkml:brush xml:id="br0">
      <inkml:brushProperty name="width" value="0.05" units="cm"/>
      <inkml:brushProperty name="height" value="0.05" units="cm"/>
      <inkml:brushProperty name="color" value="#FF0066"/>
      <inkml:brushProperty name="ignorePressure" value="1"/>
    </inkml:brush>
  </inkml:definitions>
  <inkml:trace contextRef="#ctx0" brushRef="#br0">2 1,'0'15,"-1"13,1 0,2 1,1-1,1 0,8 28,-10-51,-1-1,1 0,0 0,0 0,1 0,-1-1,1 1,0-1,0 1,0-1,0 0,1 0,6 4,-4-3,0-1,0-1,0 1,0-1,1 0,-1 0,1-1,9 1,4-1,0-1,0-1,0-1,-1-1,28-7,-2-2,-1-1,56-27,-72 27,-1-2,0 0,-2-2,37-29,-44 31,-10 11,-8 4,1 0,-1 0,0 0,0 0,0 0,0 0,0 0,0 0,0 0,0 0,0 0,0 0,1 0,-1 0,0 0,0 0,0 0,0 0,0 0,0 0,0 0,0 0,0 0,0 1,0-1,0 0,0 0,0 0,0 0,0 0,0 0,0 0,1 0,-1 0,0 0,0 1,0-1,0 0,0 0,0 0,-1 0,1 0,0 0,0 0,0 0,0 0,0 1,0-1,0 0,0 0,0 0,0 0,0 0,0 0,0 0,0 0,0 0,0 0,0 0,0 0,-1 0,1 0,0 0,0 1,0-1,-48 85,-4 7,31-45,-17 56,27-66</inkml:trace>
</inkml:ink>
</file>

<file path=ppt/ink/ink4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19.878"/>
    </inkml:context>
    <inkml:brush xml:id="br0">
      <inkml:brushProperty name="width" value="0.05" units="cm"/>
      <inkml:brushProperty name="height" value="0.05" units="cm"/>
      <inkml:brushProperty name="color" value="#FF0066"/>
      <inkml:brushProperty name="ignorePressure" value="1"/>
    </inkml:brush>
  </inkml:definitions>
  <inkml:trace contextRef="#ctx0" brushRef="#br0">210 1,'0'4,"-4"10,-10 12,-8 6,-3 10,-3 2,-1 8,5 2,2-2,5-7,5-6,5-5,3-5,3-6</inkml:trace>
</inkml:ink>
</file>

<file path=ppt/ink/ink4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0.269"/>
    </inkml:context>
    <inkml:brush xml:id="br0">
      <inkml:brushProperty name="width" value="0.05" units="cm"/>
      <inkml:brushProperty name="height" value="0.05" units="cm"/>
      <inkml:brushProperty name="color" value="#FF0066"/>
      <inkml:brushProperty name="ignorePressure" value="1"/>
    </inkml:brush>
  </inkml:definitions>
  <inkml:trace contextRef="#ctx0" brushRef="#br0">244 1,'-2'0,"1"0,0 1,-1-1,1 1,0-1,0 1,-1-1,1 1,0 0,0 0,0 0,0 0,0-1,0 1,0 1,-1 0,-17 25,10-12,-46 49,-20 26,63-74,1 0,1 1,-15 32,24-44,-1-1,1 1,0 0,1-1,-1 1,1 0,0 0,0-1,0 1,1 0,-1 0,1-1,1 1,-1-1,1 1,-1-1,1 1,0-1,1 0,-1 0,1 0,0 0,0 0,0-1,6 6,-3-3,1 0,0 0,0-1,0 0,1 0,0-1,0 0,0 0,1-1,-1 0,1 0,14 2,8-2</inkml:trace>
</inkml:ink>
</file>

<file path=ppt/ink/ink4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0.62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175 1,'0'4,"0"6,0 6,-4 9,-6 4,-6 6,0 2,-6 11,-3 3,-3 5,4-2,6 2,6-7</inkml:trace>
</inkml:ink>
</file>

<file path=ppt/ink/ink4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0.958"/>
    </inkml:context>
    <inkml:brush xml:id="br0">
      <inkml:brushProperty name="width" value="0.05" units="cm"/>
      <inkml:brushProperty name="height" value="0.05" units="cm"/>
      <inkml:brushProperty name="color" value="#FF0066"/>
      <inkml:brushProperty name="ignorePressure" value="1"/>
    </inkml:brush>
  </inkml:definitions>
  <inkml:trace contextRef="#ctx0" brushRef="#br0">224 1,'0'4,"-4"6,-6 6,-1 4,-8 12,-5 5,-2 9,-2 1,0 6,5-2,1-1,6-4,4-11</inkml:trace>
</inkml:ink>
</file>

<file path=ppt/ink/ink4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1.361"/>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1,'0'4,"9"2,7-1,14-1,6-1,10 4,2 0,5-1,-1-2,-10-1</inkml:trace>
</inkml:ink>
</file>

<file path=ppt/ink/ink4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1.70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179 1,'-2'0,"0"1,1-1,-1 0,0 1,0 0,1-1,-1 1,0 0,1 0,-1 0,1 0,-1 0,1 0,0 0,-1 1,-1 2,-19 27,18-25,-12 23,0 0,2 1,1 0,-15 57,17-41,2-1,-6 85,14-120,1 0,0 1,1-1,0 0,1 0,0 1,1-1,0 0,6 12,-8-18,1-1,0 1,0-1,0 0,1 0,-1 0,1 0,0 0,-1 0,1-1,1 1,-1-1,0 0,0 0,1 0,0 0,-1-1,1 1,0-1,-1 0,1 0,0 0,0-1,0 1,0-1,0 0,7-1,1-1,1-1,0 0,0-1,-1 0,0-1,0-1,0 0,-1 0,13-10,-5 2,0-1,0 0,-2-1,19-23,-13 8,-1 0,-1-2,-2 0,27-65,-24 43</inkml:trace>
</inkml:ink>
</file>

<file path=ppt/ink/ink4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2.08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171 1,'0'4,"0"6,0 6,-4 8,-2 5,-4 11,-5 2,-4 8,-3-1,-2 5,3-3,0-1,4-5,5-10</inkml:trace>
</inkml:ink>
</file>

<file path=ppt/ink/ink4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22.420"/>
    </inkml:context>
    <inkml:brush xml:id="br0">
      <inkml:brushProperty name="width" value="0.05" units="cm"/>
      <inkml:brushProperty name="height" value="0.05" units="cm"/>
      <inkml:brushProperty name="color" value="#FF0066"/>
      <inkml:brushProperty name="ignorePressure" value="1"/>
    </inkml:brush>
  </inkml:definitions>
  <inkml:trace contextRef="#ctx0" brushRef="#br0">97 49,'4'-1,"0"0,0 0,0-1,0 1,-1-1,1 0,4-3,12-4,-5 3,0 2,0 0,1 0,0 2,0 0,0 0,0 2,29 2,-37-1,0 0,1 1,-1 0,0 1,0 0,-1 0,1 1,8 4,-11-4,-1-1,1 0,-1 1,0 0,0 0,-1 0,1 1,-1-1,0 1,0 0,0-1,-1 1,3 7,-3-6,-1 0,0-1,0 1,0 0,-1 0,0 0,0-1,-1 1,1 0,-1 0,-1 0,1-1,-1 1,0-1,0 1,0-1,-1 0,0 1,0-2,-6 8,-7 9,-1-1,-2 0,-24 20,29-28,-47 40,-3-2,-77 44,87-60</inkml:trace>
</inkml:ink>
</file>

<file path=ppt/ink/ink4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38.553"/>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1934 45,'-20'-8,"5"1,-11 2,-1 1,0 1,0 1,0 1,-34 4,-49-1,10-12,65 5,1 2,-1 1,0 2,-37 5,52-2,0 2,0 1,0 0,1 1,0 1,0 1,1 1,0 0,-26 21,-6 10,-77 81,30-25,54-57,-98 98,126-122,1 1,1 1,1 0,1 1,0 0,-14 37,20-41,1 1,1 0,0 0,2 0,-1 16,6 83,-2-90,1 14,3 1,18 69,38 73,-40-114,24 130,-44-187,8 65,-3 0,-4 139,-4-150,0-8,-3 0,-2-1,-18 75,16-97,-2-2,-1 1,-2-2,-1 1,-2-2,-36 54,29-55,-2 0,-1-1,-1-2,-1 0,-2-2,0-2,-2 0,0-2,-1-2,-1-1,-42 15,19-14,52-17,0 0,0-1,0 1,0-1,-1 0,1 0,0 0,-10-3,14 3,1 0,-1 0,1-1,-1 1,1 0,-1 0,1 0,-1-1,1 1,-1 0,1-1,-1 1,1 0,0-1,-1 1,1-1,-1 1,1-1,0 1,-1-1,1 1,0-1,-1 0,2 1,-1-1,0 1,0 0,0 0,1-1,-1 1,0 0,0 0,1-1,-1 1,0 0,0 0,1 0,-1-1,0 1,1 0,-1 0,0 0,1 0,-1 0,0 0,1 0,-1 0,0 0,1 0,-1 0,0 0,1 0,-1 0,0 0,1 0,-1 0,0 0,1 0,-1 1,0-1,1 0,-1 0,1 1,5 1,0 1,1 0,-1 0,0 1,-1 0,1 0,-1 0,1 1,-2 0,1 0,5 7,3 4,-2 0,17 30,-11-11,-2 0,-2 0,-1 2,-2-1,9 62,-8-12,-1 116,-11 428,-1-209,-24-46,0-13,32-79,1-202,24 117,-18-130,-3 1,2 102,-21 134,4-232,6 104,2-150,0 0,2-1,1 1,1-1,1-1,1 1,15 28,16 20,79 112,-95-154,79 101,-85-112,2 0,1-2,45 34,-34-30,0 2,-2 2,-1 0,49 61,-59-65,0 0,34 28,-41-41,0-1,1 0,0-1,1-1,-1 0,23 8,92 19,-95-28,-1 2,0 1,52 23,-1 3,-58-25,-3-2</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2:32.03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26,'13'0,"0"-2,0 0,19-5,23-4,134 8,-117 4,-45 0,0 2,38 9,-29-5,107 20,43-1,-113-15,31 2,31 0,50 3,282-17,-424-1,54-10,30-1,-21 14,49-2,-93-12,-46 9,1 1,16-2,-12 4</inkml:trace>
</inkml:ink>
</file>

<file path=ppt/ink/ink4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39.647"/>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1,'2'79,"4"1,2-1,30 117,-20-106,-3 0,3 144,-33 176,14-389,2-22</inkml:trace>
</inkml:ink>
</file>

<file path=ppt/ink/ink4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1.057"/>
    </inkml:context>
    <inkml:brush xml:id="br0">
      <inkml:brushProperty name="width" value="0.05" units="cm"/>
      <inkml:brushProperty name="height" value="0.05" units="cm"/>
      <inkml:brushProperty name="color" value="#FF0066"/>
      <inkml:brushProperty name="ignorePressure" value="1"/>
    </inkml:brush>
  </inkml:definitions>
  <inkml:trace contextRef="#ctx0" brushRef="#br0">9 72,'-1'-1,"0"0,0-1,0 1,1-1,-1 1,0-1,0 1,1-1,-1 0,1 1,0-1,-1 0,1 1,0-1,0 0,0 0,0 1,0-1,1 0,-1 1,0-1,1 0,0 1,-1-1,1 0,1-1,-1 1,1 0,-1 0,1 0,-1 0,1 1,0-1,0 1,0-1,0 1,0 0,0-1,0 1,1 0,-1 1,0-1,0 0,5 0,15 0,0 1,1 0,-1 2,0 1,34 8,-6-1,110 6,-31-5,-122-10,0 0,0 0,0 1,-1 0,1 0,0 1,6 3,-11-5,1 1,-1 0,1-1,-1 1,0 0,0 0,0 1,0-1,-1 0,1 1,-1-1,1 1,-1-1,0 1,0 0,0 0,0-1,0 1,0 6,0 2,-1 0,-2 21,1-24,0 0,1 0,0 1,0-1,1 0,3 12,-2-16,0 0,1 0,0-1,0 1,0-1,0 0,0 0,1 0,-1 0,1 0,0-1,0 1,0-1,6 2,14 11,-12-7,-1 2,-1-1,0 1,0 1,-1 0,0 0,-1 1,0 0,-1 1,0-1,-1 1,-1 1,0-1,-1 1,5 22,-2 13,-2 0,-2 0,-4 58,1-74,-1-7,-1 0,-1 0,-2 0,0-1,-1 0,-2 0,-1 0,0-1,-2 0,-1-1,-27 40,23-43,-1-2,0 0,-2-1,-40 29,39-32,-40 21,54-32,0 0,0-1,0 1,-1-2,1 1,-1-1,1 1,-1-2,1 1,-1-1,-13-1,3-4</inkml:trace>
</inkml:ink>
</file>

<file path=ppt/ink/ink4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1.540"/>
    </inkml:context>
    <inkml:brush xml:id="br0">
      <inkml:brushProperty name="width" value="0.05" units="cm"/>
      <inkml:brushProperty name="height" value="0.05" units="cm"/>
      <inkml:brushProperty name="color" value="#FF0066"/>
      <inkml:brushProperty name="ignorePressure" value="1"/>
    </inkml:brush>
  </inkml:definitions>
  <inkml:trace contextRef="#ctx0" brushRef="#br0">35 0,'4'0,"1"4,-6 2,-1 4,-2 5,1 8,-4 10,-1 2,1 5,2 5,2-2,1 1,1 1,1-2,0-8</inkml:trace>
</inkml:ink>
</file>

<file path=ppt/ink/ink4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2.04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145 11,'-15'-5,"14"4,0 1,0-1,0 1,-1-1,1 1,0-1,0 1,-1-1,1 1,0 0,-1 0,1 0,-3 0,-3 1,1 1,-1 0,1 1,0-1,-1 1,1 0,0 1,1-1,-1 1,1 1,-1-1,1 1,1-1,-6 8,8-10,0 1,0-1,1 1,-1 0,1 0,-1-1,1 1,0 0,0 0,1 0,-1 1,0-1,1 6,0-7,0 1,1-1,0 1,-1-1,1 1,0-1,0 0,0 0,0 1,1-1,-1 0,0 0,1 0,0 0,-1-1,1 1,0 0,0-1,4 3,0 0,4 3,0 0,-1 0,0 1,0 0,10 12,-17-17,0 0,0-1,0 1,-1 0,1 0,-1 0,0 1,0-1,0 0,-1 0,1 0,-1 1,1-1,-1 0,0 1,0-1,-1 0,1 1,-1-1,0 0,1 0,-1 0,-1 1,-1 4,-2-1,1 0,-1 0,0 0,-1 0,1-1,-1 0,-1 0,-9 8,-7 3</inkml:trace>
</inkml:ink>
</file>

<file path=ppt/ink/ink4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2.39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154 1,'-5'4,"-5"7,-10 9,-2 6,-5 12,-3 12,3 6,16 3,9-9</inkml:trace>
</inkml:ink>
</file>

<file path=ppt/ink/ink4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2.941"/>
    </inkml:context>
    <inkml:brush xml:id="br0">
      <inkml:brushProperty name="width" value="0.05" units="cm"/>
      <inkml:brushProperty name="height" value="0.05" units="cm"/>
      <inkml:brushProperty name="color" value="#FF0066"/>
      <inkml:brushProperty name="ignorePressure" value="1"/>
    </inkml:brush>
  </inkml:definitions>
  <inkml:trace contextRef="#ctx0" brushRef="#br0">6 3,'-4'4,"2"2,2 4,6 0,1 3,0 4,-2 3,-1 2,-1 2,-2 2,-1-9,5-11,0-11,9-17,2-11,20-24,4-4</inkml:trace>
</inkml:ink>
</file>

<file path=ppt/ink/ink4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3.29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11 185,'1'0,"-1"1,0 0,0-1,0 1,0 0,1-1,-1 1,0-1,1 1,-1-1,0 1,1-1,-1 1,1-1,-1 1,1-1,-1 1,1-1,-1 0,1 1,-1-1,1 0,-1 0,1 1,0-1,-1 0,1 0,0 0,-1 0,1 0,-1 1,1-1,0 0,-1-1,1 1,0 0,-1 0,1 0,0 0,-1 0,1-1,28-8,-20 4,-1 0,0-1,0 0,-1-1,0 1,0-2,0 1,-1-1,0 0,-1 0,0 0,0-1,-1 0,0 0,0 0,-1 0,4-17,-7 24,0 1,1-1,-1 1,0-1,0 1,0 0,0-1,0 1,0-1,-1 1,1-1,0 1,-1 0,1-1,-1 1,1 0,-1-1,0 1,0 0,-1-2,1 2,0 1,0 0,0 0,0-1,0 1,0 0,0 0,0 0,0 0,1 0,-1 0,0 0,0 0,0 0,0 1,0-1,0 0,0 1,0-1,0 0,0 1,-1 0,-4 3,-1 1,1 0,0 0,0 0,1 1,-7 7,1 1,0 0,1 1,1 0,1 0,0 1,1 0,0 0,1 1,1 0,-4 26,8-24,1 0,2 21,8 42</inkml:trace>
</inkml:ink>
</file>

<file path=ppt/ink/ink4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3.63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192 0,'0'5,"0"5,-4 10,-11 19,-2 8,-7 16,-5 8,0 21,4 4,6 13,2 25,4-8</inkml:trace>
</inkml:ink>
</file>

<file path=ppt/ink/ink4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3.972"/>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11,'17'-4,"6"-2</inkml:trace>
</inkml:ink>
</file>

<file path=ppt/ink/ink4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4.314"/>
    </inkml:context>
    <inkml:brush xml:id="br0">
      <inkml:brushProperty name="width" value="0.05" units="cm"/>
      <inkml:brushProperty name="height" value="0.05" units="cm"/>
      <inkml:brushProperty name="color" value="#FF0066"/>
      <inkml:brushProperty name="ignorePressure" value="1"/>
    </inkml:brush>
  </inkml:definitions>
  <inkml:trace contextRef="#ctx0" brushRef="#br0">167 0,'0'4,"-4"6,-7 6,-9 8,-6 6,-3 5,4 2,1 3,5-1,10-3,11-12,10-9,7-13,4-10,8-13,6-24,-2-5</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34.86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1056 0,'-2'10,"1"0,-2 0,1 0,-1-1,-1 1,1-1,-2 0,-6 12,-7 15,-8 24,-23 81,40-109,4-17,1-1,0 1,-1 15,-8 41,8-51,2 0,-3 21,4-15,-8 32,5-34,-3 47,-8 82,5-75,0-3,5-36,-3 50,-3 57,-1 19,15-76,0-14,-15 137,-20 59,22-143,-3 17,-38 150,1 58,40-251,-3 24,-12 27,0 27,13-74,1-7,8-66,1 1,2 37,-1 22,-10-12,7-54,-3 44,7-34,1-12,-1-1,-8 44,2-17,1 0,2 0,5 68,0-56,0-36,2 1,6 26,4 39,-13-62,0 0,-2 0,-11 56,5-26,3 0,5 120,2-71,-2 530,-2-613,-8 52,-2 11,10-12,3-41,-3 0,-6 42,-11 54,11-70,-16 65,-80 236,64-220,-30 134,-6 229,25-128,42-281,6 170,6-130,-3-122,2-1,3 18,-3-22,0 0,0 0,-2 0,1 0,-2 16,-3-5</inkml:trace>
</inkml:ink>
</file>

<file path=ppt/ink/ink4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4.674"/>
    </inkml:context>
    <inkml:brush xml:id="br0">
      <inkml:brushProperty name="width" value="0.05" units="cm"/>
      <inkml:brushProperty name="height" value="0.05" units="cm"/>
      <inkml:brushProperty name="color" value="#FF0066"/>
      <inkml:brushProperty name="ignorePressure" value="1"/>
    </inkml:brush>
  </inkml:definitions>
  <inkml:trace contextRef="#ctx0" brushRef="#br0">215 1,'-1'2,"1"1,-1-1,1 1,-1 0,0-1,0 1,0-1,-1 0,1 1,0-1,-4 4,-22 25,17-21,1 1,0 0,0 0,1 1,-9 17,14-21,-1 0,1 0,1 0,0 0,0 1,0-1,1 0,0 15,7 57,-3-50,-2 46,-1-66,-1 0,-1 1,0-1,0 0,-1 0,0 0,-1-1,-6 14,-23 26,-7 2</inkml:trace>
</inkml:ink>
</file>

<file path=ppt/ink/ink4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0.688"/>
    </inkml:context>
    <inkml:brush xml:id="br0">
      <inkml:brushProperty name="width" value="0.05" units="cm"/>
      <inkml:brushProperty name="height" value="0.05" units="cm"/>
      <inkml:brushProperty name="color" value="#FF0066"/>
      <inkml:brushProperty name="ignorePressure" value="1"/>
    </inkml:brush>
  </inkml:definitions>
  <inkml:trace contextRef="#ctx0" brushRef="#br0">282 11,'0'-1,"1"1,-1 0,0 0,0-1,0 1,0 0,0 0,0-1,0 1,0 0,0-1,0 1,0 0,0 0,0-1,0 1,0 0,0-1,0 1,0 0,0 0,0-1,-1 1,1 0,0 0,0-1,0 1,0 0,-1 0,1 0,0-1,0 1,0 0,-1 0,1 0,0 0,0-1,-1 1,1 0,0 0,0 0,-1 0,1 0,0 0,-1 0,1 0,0 0,0 0,-1 0,1 0,0 0,-1 0,1 0,0 0,0 0,-1 0,1 0,0 0,0 1,-1-1,1 0,0 0,0 0,-1 0,1 1,0-1,0 0,-15 16,-6 25,-29 78,23-49,-43 67,45-91,-30 76,47-98</inkml:trace>
</inkml:ink>
</file>

<file path=ppt/ink/ink4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1.104"/>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1 666,'4'0,"7"0,4 0,10-8,9-17,-2-8,3-11,-5-3,-3-11,-1 0,-2-2,-4-1,-1-7,-4 3,-5-8,-3 7</inkml:trace>
</inkml:ink>
</file>

<file path=ppt/ink/ink4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1.836"/>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120 90,'-6'2,"0"0,1 0,-1 1,0-1,1 1,-1 0,1 1,0-1,0 1,-8 9,8-8,0 1,0 0,0 0,1 0,0 1,1-1,-1 1,1 0,1 0,-1 0,1 0,0 1,1-1,-2 13,3-16,0 0,0-1,0 1,0 0,1 0,-1 0,1 0,0 0,0-1,1 1,-1 0,1-1,0 1,0-1,0 1,0-1,1 0,-1 0,1 0,-1 0,1-1,0 1,0-1,1 0,-1 1,0-1,1-1,-1 1,7 2,-6-3,0 0,0-1,0 1,0-1,0 1,1-1,-1 0,0-1,0 1,0-1,0 0,1 0,-1 0,0 0,-1-1,1 1,0-1,0 0,-1-1,1 1,-1 0,0-1,1 0,-1 0,-1 0,1 0,3-4,2-5,0 1,0-1,-1 0,-1-1,0 0,8-26,-10 28,-1 0,-1 0,0-1,-1 1,1-20,-3 26,1 1,0-1,-1 1,0-1,0 0,-1 1,1 0,-1-1,0 1,0 0,0 0,0 0,-1 0,0 0,0 1,-5-6,-25-15</inkml:trace>
</inkml:ink>
</file>

<file path=ppt/ink/ink4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2.304"/>
    </inkml:context>
    <inkml:brush xml:id="br0">
      <inkml:brushProperty name="width" value="0.05" units="cm"/>
      <inkml:brushProperty name="height" value="0.05" units="cm"/>
      <inkml:brushProperty name="color" value="#FF0066"/>
      <inkml:brushProperty name="ignorePressure" value="1"/>
    </inkml:brush>
  </inkml:definitions>
  <inkml:trace contextRef="#ctx0" brushRef="#br0">113 0,'0'4,"-5"7,-5 8,-2 7,-6 8,-2 1,0 5,2-1,9-12,10-9,10-17,7-14,5-12,2-3,3-4,-1-7,-3 4</inkml:trace>
</inkml:ink>
</file>

<file path=ppt/ink/ink4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2.91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1 103,'0'7,"-1"-4,1 0,0 0,0 0,1 0,-1 0,1 0,0 4,0-6,-1-1,0 1,0-1,0 0,1 1,-1-1,0 0,1 1,-1-1,0 0,1 1,-1-1,0 0,1 0,-1 1,0-1,1 0,-1 0,1 0,-1 0,1 0,0 1,15-6,6-9,38-32,-44 33,0 0,1 1,1 1,23-12,-39 21,0 1,0 1,0-1,0 0,0 0,0 1,0-1,0 1,0 0,0 0,1-1,-1 1,0 0,0 1,0-1,0 0,0 1,0-1,0 1,0 0,4 1,-5 0,0-1,0 1,0-1,0 1,0-1,0 1,0 0,0-1,-1 1,1 0,-1 0,1-1,-1 1,0 0,0 0,0 0,0 0,0 0,0-1,0 1,-1 0,1 0,-1 0,0 1,-4 17,3-14,0 0,1 0,-1 0,1 0,1 0,-1 1,2 9,-1-15,0-1,0 1,0-1,1 1,-1 0,0-1,1 1,-1-1,0 1,1-1,-1 1,1-1,-1 1,1-1,-1 1,1-1,0 0,-1 1,1-1,-1 0,1 1,0-1,-1 0,1 0,0 0,-1 1,1-1,0 0,-1 0,1 0,0 0,-1 0,1-1,0 1,-1 0,1 0,0 0,-1 0,1-1,-1 1,1 0,0-1,34-15,-30 13,23-13,12-7,-39 23,-1 0,1 0,-1 0,1-1,-1 1,1 0,-1 0,1 0,0 0,-1 0,1 0,-1 0,1 0,-1 0,1 0,-1 0,1 1,-1-1,1 0,-1 0,1 1,-1-1,1 0,-1 0,1 1,-1-1,1 0,-1 1,0-1,1 1,-1-1,0 1,1-1,-1 0,0 1,1-1,-1 1,0-1,0 1,0 0,0-1,1 1,-1-1,0 1,0-1,0 2,0 28,0-29,-26 153,12-86,8-29</inkml:trace>
</inkml:ink>
</file>

<file path=ppt/ink/ink4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3.323"/>
    </inkml:context>
    <inkml:brush xml:id="br0">
      <inkml:brushProperty name="width" value="0.05" units="cm"/>
      <inkml:brushProperty name="height" value="0.05" units="cm"/>
      <inkml:brushProperty name="color" value="#FF0066"/>
      <inkml:brushProperty name="ignorePressure" value="1"/>
    </inkml:brush>
  </inkml:definitions>
  <inkml:trace contextRef="#ctx0" brushRef="#br0">229 11,'-50'-10,"41"10,0 1,0 1,0 0,1 0,-1 1,1 0,-1 0,1 1,0 0,0 0,1 1,0 0,-1 0,1 1,1 0,-11 12,14-14,-1 1,1-1,-1 1,2 0,-1 1,0-1,1 0,0 1,0-1,1 1,-2 9,2-10,1-1,0 1,1-1,-1 1,1-1,0 1,0-1,0 1,1-1,-1 0,1 0,0 0,0 0,0 0,1 0,4 5,-5-6,1 0,0 0,0 0,1 0,-1-1,0 1,1-1,0 0,-1 0,1 0,0 0,0-1,0 1,5 0,-2-1,-1 0,1-1,-1 0,1 0,-1 0,1-1,-1 0,11-3,-6 0,0 0,0 0,0-1,-1 0,0-1,0 0,0-1,-1 0,0-1,8-8,-6 2,-10 13,0-1,0 0,0 1,0-1,0 1,0-1,1 1,-1 0,0-1,1 1,-1 0,1 0,-1 0,1 0,0 0,-1 1,1-1,0 0,0 1,0-1,-1 1,1 0,0-1,0 1,0 0,0 0,3 1,22 3,6 2</inkml:trace>
</inkml:ink>
</file>

<file path=ppt/ink/ink4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3.665"/>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 0,'0'4,"0"6,0 10,0 15,0 23,0 10,0 16,-5-2,-1 10,1-9</inkml:trace>
</inkml:ink>
</file>

<file path=ppt/ink/ink4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4.794"/>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0 117,'1'-46,"0"26,-2-31,8 82,1 0,23 51,36 58,19 50,-12 55,-53-170,-10-39,0-7</inkml:trace>
</inkml:ink>
</file>

<file path=ppt/ink/ink4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6.242"/>
    </inkml:context>
    <inkml:brush xml:id="br0">
      <inkml:brushProperty name="width" value="0.05" units="cm"/>
      <inkml:brushProperty name="height" value="0.05" units="cm"/>
      <inkml:brushProperty name="color" value="#FF0066"/>
      <inkml:brushProperty name="ignorePressure" value="1"/>
    </inkml:brush>
  </inkml:definitions>
  <inkml:trace contextRef="#ctx0" brushRef="#br0">9 5,'-9'-1,"13"-1,19 0,158 20,-90-7,155 20,-105 3,-105-23,2-1,-1-3,48 5,-62-11</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36.19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305 1,'-1'5,"-1"1,0-1,0 0,0 0,-1 0,-5 8,2-3,3-4,-117 233,13 71,96-275,-22 101,29-118</inkml:trace>
</inkml:ink>
</file>

<file path=ppt/ink/ink4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4:46.710"/>
    </inkml:context>
    <inkml:brush xml:id="br0">
      <inkml:brushProperty name="width" value="0.05" units="cm"/>
      <inkml:brushProperty name="height" value="0.05" units="cm"/>
      <inkml:brushProperty name="color" value="#FF0066"/>
      <inkml:brushProperty name="ignorePressure" value="1"/>
    </inkml:brush>
  </inkml:definitions>
  <inkml:trace contextRef="#ctx0" brushRef="#br0">230 1,'14'14,"4"6,26 21,-34-33,0 1,-1 0,0 0,0 1,-1 1,8 12,-14-19,1 0,-1 1,0-1,0 0,-1 1,0-1,1 1,-1 0,-1-1,1 1,-1 0,1 0,-2-1,1 1,0 0,-1-1,0 1,0 0,0-1,-3 7,-6 9,-1-1,0 0,-2-1,-20 24,-66 62,63-68,-97 99,94-95</inkml:trace>
</inkml:ink>
</file>

<file path=ppt/ink/ink4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6.310"/>
    </inkml:context>
    <inkml:brush xml:id="br0">
      <inkml:brushProperty name="width" value="0.05" units="cm"/>
      <inkml:brushProperty name="height" value="0.05" units="cm"/>
      <inkml:brushProperty name="color" value="#FF0066"/>
      <inkml:brushProperty name="ignorePressure" value="1"/>
    </inkml:brush>
  </inkml:definitions>
  <inkml:trace contextRef="#ctx0" brushRef="#br0">828 49,'-5'-1,"0"0,0 0,-1-1,1 1,0-1,1 0,-1-1,-5-3,-14-5,11 7,-1 0,-1 1,1 0,0 1,-1 0,0 2,1 0,-1 0,1 1,-1 1,1 0,-22 7,1 2,1 2,0 1,-59 34,71-35,1 0,1 2,0 1,1 0,1 2,1 0,0 1,1 0,-25 43,33-49,2-1,-1 1,2 0,0 1,0-1,1 1,1 0,1 0,0 0,0 1,1-1,1 0,1 0,0 1,1-1,0 0,1 0,9 26,-8-32,0 1,0-1,1-1,0 1,0-1,1 0,0 0,1 0,9 8,8 2,41 25,-38-26,29 23,-48-33,-1 0,0 1,0 0,-1 0,0 1,0-1,-1 1,5 10,-6-11,-1 0,0 0,-1 0,0 0,0 0,0 1,-1-1,0 0,-1 1,1-1,-1 1,-1-1,0 1,-3 13,2-12,-1-1,-1 0,0 0,0 0,0-1,-1 1,0-1,-1 0,1-1,-1 1,-1-1,-9 8,-2 0,-1-2,-1 1,1-2,-2-1,1 0,-1-2,-1 0,0-1,0-2,-35 6,53-12,-1 1,1 0,-1-1,1 0,-1 0,-7-3,11 4,0 0,0-1,0 1,1-1,-1 1,0 0,1-1,-1 1,0-1,1 0,-1 1,0-1,1 1,-1-1,1 0,-1-1,1 1,0 1,0-1,0 1,0-1,0 0,0 1,0-1,0 1,1-1,-1 0,0 1,0-1,1 1,-1-1,0 1,1-1,-1 1,0-1,1 1,-1 0,1-1,-1 1,1 0,-1-1,1 1,-1 0,2-1,2-1,1 0,0 0,0 0,0 1,0 0,0 0,0 0,1 0,-1 1,0 0,0 0,0 1,1-1,5 2,5 1,0 1,-1 0,20 9,-27-10,0 1,0 0,-1 1,0-1,0 1,0 0,0 1,-1 0,0 0,0 0,0 1,-1 0,0 0,-1 0,1 1,4 11,-6-9,0 0,0 0,-1 0,0 0,-1 0,0 1,-1-1,0 0,0 1,-1-1,-1 0,0 0,-4 16,1-13,0 0,-1 0,0-1,-1 0,-12 17,-48 53,22-29,22-23,1 1,-36 66,48-74,0-1,2 2,0-1,2 1,-7 41,9-28,2 1,1 0,1 0,3-1,9 55,-8-75,0 0,0 0,2-1,0 1,1-1,0-1,2 1,-1-1,2-1,0 1,1-2,0 0,1 0,15 12,-12-15,1 0,0-1,0-1,1-1,0 0,27 6,-41-12,94 27</inkml:trace>
</inkml:ink>
</file>

<file path=ppt/ink/ink4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7.321"/>
    </inkml:context>
    <inkml:brush xml:id="br0">
      <inkml:brushProperty name="width" value="0.05" units="cm"/>
      <inkml:brushProperty name="height" value="0.05" units="cm"/>
      <inkml:brushProperty name="color" value="#FF0066"/>
      <inkml:brushProperty name="ignorePressure" value="1"/>
    </inkml:brush>
  </inkml:definitions>
  <inkml:trace contextRef="#ctx0" brushRef="#br0">548 48,'-1'-1,"1"-1,-1 0,1 1,-1-1,1 0,-1 1,0-1,0 1,0-1,0 1,0-1,0 1,0 0,0 0,0-1,-1 1,1 0,0 0,-1 0,1 0,-1 1,1-1,-1 0,0 1,-2-2,-6-1,0 0,-19-2,28 4,-10 0,-1 0,1 0,0 1,-1 0,1 1,-1 1,1 0,0 0,0 1,-21 8,18-4,0 0,1 1,-1 0,2 1,-1 1,1 0,-13 14,3 2,0 1,2 1,2 1,0 0,2 1,-21 54,25-54,3 1,0 0,2 0,1 1,2 0,1 0,1 0,2 0,5 41,-3-56,1-1,0 0,2 0,-1-1,2 1,0-1,1 0,15 23,29 35</inkml:trace>
</inkml:ink>
</file>

<file path=ppt/ink/ink4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7.675"/>
    </inkml:context>
    <inkml:brush xml:id="br0">
      <inkml:brushProperty name="width" value="0.05" units="cm"/>
      <inkml:brushProperty name="height" value="0.05" units="cm"/>
      <inkml:brushProperty name="color" value="#FF0066"/>
      <inkml:brushProperty name="ignorePressure" value="1"/>
    </inkml:brush>
  </inkml:definitions>
  <inkml:trace contextRef="#ctx0" brushRef="#br0">232 1,'-4'1,"0"0,0 1,1-1,-1 1,1 0,-1 0,1 0,0 1,0-1,-3 4,-8 5,-14 7,-45 38,65-49,1 0,0 0,0 1,0 0,1 0,1 1,-1-1,1 1,1 0,-5 12,8-19,0 1,1-1,-1 1,1-1,-1 1,1-1,0 1,0-1,0 1,0 0,0-1,1 1,-1-1,1 1,-1-1,1 1,2 3,-2-4,1 0,-1-1,1 1,-1 0,1-1,0 0,0 1,0-1,-1 0,1 0,0 0,1 0,-1 0,0 0,0-1,3 1,4 1,1-2,-1 1,0-1,1-1,-1 0,0 0,0 0,11-4,4-2,0-1,0-1,41-23,-57 27,0 0,-1 0,1-1,-1 1,0-1,-1-1,1 0,-1 0,-1 0,1 0,-1-1,0 0,6-14,2-27</inkml:trace>
</inkml:ink>
</file>

<file path=ppt/ink/ink4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8.03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16 1,'-1'27,"-7"37,2-15,6-46,-1-1,1 0,0 0,0 1,0-1,0 0,1 1,-1-1,1 0,-1 0,1 1,0-1,-1 0,1 0,2 3,-2-4,0 0,1 0,-1-1,0 1,0 0,0-1,0 1,1-1,-1 1,0-1,0 0,1 1,-1-1,0 0,1 0,-1 0,0 0,1 0,-1 0,0 0,1-1,-1 1,0 0,0-1,1 1,-1-1,2-1,13-5,-1-1,0-1,0-1,-1 0,16-14,-10 8,23-15,-42 30,1 0,-1 0,0 0,1 0,-1 0,1 1,-1-1,1 0,-1 1,1-1,-1 1,1 0,0-1,-1 1,1 0,0 0,-1 0,1 0,0 0,-1 1,1-1,-1 0,1 1,0-1,1 2,-1-1,-1 1,0 0,0-1,0 1,0 0,0 0,0 0,0-1,-1 1,1 0,-1 0,1 0,-1 0,0 0,0 0,0 0,0 1,0-1,0 0,-1 3,-2 12,-1 0,-9 28,8-31,1 1,0 0,1 0,-2 19,6 4</inkml:trace>
</inkml:ink>
</file>

<file path=ppt/ink/ink4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8.39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183 0,'0'5,"0"9,0 7,0 18,-5 11,-5 22,-5 9,-5 20,-4 7,-1 11,3-2,1-8,4-13,5-11,5-1,3-16</inkml:trace>
</inkml:ink>
</file>

<file path=ppt/ink/ink4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8.762"/>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1,'0'4,"9"2,7-1,14-1,6-1,32 4,5 0</inkml:trace>
</inkml:ink>
</file>

<file path=ppt/ink/ink4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9.139"/>
    </inkml:context>
    <inkml:brush xml:id="br0">
      <inkml:brushProperty name="width" value="0.05" units="cm"/>
      <inkml:brushProperty name="height" value="0.05" units="cm"/>
      <inkml:brushProperty name="color" value="#FF0066"/>
      <inkml:brushProperty name="ignorePressure" value="1"/>
    </inkml:brush>
  </inkml:definitions>
  <inkml:trace contextRef="#ctx0" brushRef="#br0">91 1,'0'4,"0"6,-4 6,-6 13,-6 2,0 8,-1-2,1 6,5-5</inkml:trace>
</inkml:ink>
</file>

<file path=ppt/ink/ink4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9.485"/>
    </inkml:context>
    <inkml:brush xml:id="br0">
      <inkml:brushProperty name="width" value="0.05" units="cm"/>
      <inkml:brushProperty name="height" value="0.05" units="cm"/>
      <inkml:brushProperty name="color" value="#FF0066"/>
      <inkml:brushProperty name="ignorePressure" value="1"/>
    </inkml:brush>
  </inkml:definitions>
  <inkml:trace contextRef="#ctx0" brushRef="#br0">78 1,'-2'17,"-1"0,0 0,-2 0,0-1,0 0,-2 0,-8 16,4-8,6-14,-8 17,13-26,-1 0,1 0,-1 0,1 1,-1-1,1 0,0 0,0 0,0 0,0 0,0 1,0-1,0 0,0 0,0 0,0 0,0 0,1 2,0-3,0 0,0 0,0 1,0-1,0 0,0 0,0 0,0 0,0 0,0-1,0 1,0 0,0 0,0-1,0 1,0 0,-1-1,1 1,0-1,0 1,0-1,0 0,-1 1,2-2,0 0,63-43,-36 24,0 1,54-27,-81 46,0 0,0 0,0 0,0 0,0 1,1-1,-1 1,0-1,0 1,0 0,1 0,-1 0,0 0,1 1,-1-1,4 1,-5 0,0 0,0 0,0 0,0-1,0 1,0 0,-1 0,1 0,0 1,0-1,-1 0,1 0,-1 0,1 0,-1 1,1-1,-1 0,0 1,1-1,-1 0,0 0,0 1,0-1,0 0,0 1,-1-1,1 0,-1 2,-21 128,18-98</inkml:trace>
</inkml:ink>
</file>

<file path=ppt/ink/ink4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49.855"/>
    </inkml:context>
    <inkml:brush xml:id="br0">
      <inkml:brushProperty name="width" value="0.05" units="cm"/>
      <inkml:brushProperty name="height" value="0.05" units="cm"/>
      <inkml:brushProperty name="color" value="#FF0066"/>
      <inkml:brushProperty name="ignorePressure" value="1"/>
    </inkml:brush>
  </inkml:definitions>
  <inkml:trace contextRef="#ctx0" brushRef="#br0">0 1,'0'4,"0"7,0 4,0 5,0 4,5-3,5-5,10-5,6-5,8-7,1-3,5-6,-1-6,-3-4,-2-7,-8 1</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36.62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0,'0'1,"0"0,1 0,-1 1,1-1,0 0,-1 0,1 0,0 0,-1 0,1 0,0-1,0 1,0 0,0 0,0 0,0-1,0 1,0-1,3 2,25 10,-26-10,28 8,0-1,0-1,1-2,55 4,131-7,-116-5,-61 0,51-9,22-2,-12 7,-37 0</inkml:trace>
</inkml:ink>
</file>

<file path=ppt/ink/ink4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5:50.19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128 1,'0'4,"-4"7,-11 9,-7 1,-4 7,3 2,0 5,9 0,15-5,13-12,15-13,14-17,2-6,-6-5,-5 3,0 16,-6 10</inkml:trace>
</inkml:ink>
</file>

<file path=ppt/ink/ink4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1.474"/>
    </inkml:context>
    <inkml:brush xml:id="br0">
      <inkml:brushProperty name="width" value="0.05" units="cm"/>
      <inkml:brushProperty name="height" value="0.05" units="cm"/>
      <inkml:brushProperty name="color" value="#FF0066"/>
      <inkml:brushProperty name="ignorePressure" value="1"/>
    </inkml:brush>
  </inkml:definitions>
  <inkml:trace contextRef="#ctx0" brushRef="#br0">379 1,'0'7,"-1"0,0 1,-1-1,0 0,0 1,0-1,-1 0,-7 12,-36 53,32-52,-20 30,-38 56,-81 159,126-208,18-35</inkml:trace>
</inkml:ink>
</file>

<file path=ppt/ink/ink4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2.096"/>
    </inkml:context>
    <inkml:brush xml:id="br0">
      <inkml:brushProperty name="width" value="0.05" units="cm"/>
      <inkml:brushProperty name="height" value="0.05" units="cm"/>
      <inkml:brushProperty name="color" value="#FF0066"/>
      <inkml:brushProperty name="ignorePressure" value="1"/>
    </inkml:brush>
  </inkml:definitions>
  <inkml:trace contextRef="#ctx0" brushRef="#br0">3 197,'-1'73,"0"-28,1 1,8 53,-7-92,0 0,1 0,-1 0,2-1,-1 1,1-1,0 1,0-1,0 0,1 0,0-1,1 1,-1-1,1 0,0 0,0 0,0-1,1 0,0 0,-1 0,1 0,1-1,-1 0,0-1,1 1,0-1,-1-1,1 1,0-1,11 1,-7-2,0 0,0 0,-1-1,1 0,-1-1,1 0,-1 0,1-1,9-5,-5 1,-1 0,0-1,0-1,-1 0,16-14,4-9,-2-1,-1-1,32-49,11-19,72-133,-155 252,-50 93,48-79,0 1,3 0,0 1,2 0,-4 50,7 170,4-239,1 1,4 18,1-9</inkml:trace>
</inkml:ink>
</file>

<file path=ppt/ink/ink4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2.440"/>
    </inkml:context>
    <inkml:brush xml:id="br0">
      <inkml:brushProperty name="width" value="0.05" units="cm"/>
      <inkml:brushProperty name="height" value="0.05" units="cm"/>
      <inkml:brushProperty name="color" value="#FF0066"/>
      <inkml:brushProperty name="ignorePressure" value="1"/>
    </inkml:brush>
  </inkml:definitions>
  <inkml:trace contextRef="#ctx0" brushRef="#br0">53 0,'0'4,"0"6,-4 6,-2 8,-4 1,0 0,1 1,3-1,2 0,1 1,2-5</inkml:trace>
</inkml:ink>
</file>

<file path=ppt/ink/ink4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3.031"/>
    </inkml:context>
    <inkml:brush xml:id="br0">
      <inkml:brushProperty name="width" value="0.05" units="cm"/>
      <inkml:brushProperty name="height" value="0.05" units="cm"/>
      <inkml:brushProperty name="color" value="#FF0066"/>
      <inkml:brushProperty name="ignorePressure" value="1"/>
    </inkml:brush>
  </inkml:definitions>
  <inkml:trace contextRef="#ctx0" brushRef="#br0">145 46,'-5'1,"-1"1,1 0,0 0,0 0,0 1,-8 5,3-3,3-1,1-1,0 1,1 0,-1 0,1 1,0-1,0 1,0 0,0 1,1-1,0 1,0 0,1 0,0 0,0 0,0 1,0-1,1 1,0 0,1 0,0 0,0-1,0 1,1 0,0 0,0 0,1 0,0 0,0 0,4 12,-1-4,1-1,1 1,0-1,1 0,0-1,1 0,11 14,-12-19,0 0,0-1,0 1,1-1,0-1,0 0,1 0,0 0,0-1,0 0,15 4,-19-7,0-1,0 0,1 0,-1 0,0-1,1 0,-1 0,1-1,-1 1,0-1,0 0,1 0,-1-1,0 0,0 0,0 0,0 0,-1-1,1 0,-1 0,1 0,-1 0,7-8,-4 3,1-1,-1 1,0-2,-1 1,0-1,-1 0,0 0,0 0,-1-1,4-15,-5 11,-1-1,0-1,-1 1,0 0,-2 0,0 0,0 0,-2 0,0 0,0 0,-2 1,-9-23,12 33,-1 0,0 0,0 0,-1 0,1 0,-1 1,0-1,0 1,-1 0,1 1,-1-1,0 1,0 0,-6-4,-35-13</inkml:trace>
</inkml:ink>
</file>

<file path=ppt/ink/ink4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3.621"/>
    </inkml:context>
    <inkml:brush xml:id="br0">
      <inkml:brushProperty name="width" value="0.05" units="cm"/>
      <inkml:brushProperty name="height" value="0.05" units="cm"/>
      <inkml:brushProperty name="color" value="#FF0066"/>
      <inkml:brushProperty name="ignorePressure" value="1"/>
    </inkml:brush>
  </inkml:definitions>
  <inkml:trace contextRef="#ctx0" brushRef="#br0">467 5,'0'0,"0"0,0 0,0 0,0 0,0-1,0 1,0 0,0 0,0 0,0-1,0 1,-1 0,1 0,0 0,0 0,0-1,0 1,0 0,0 0,0 0,0 0,-1 0,1-1,0 1,0 0,0 0,0 0,-1 0,1 0,0 0,0 0,0 0,0 0,-1 0,1-1,0 1,0 0,0 0,-1 0,1 0,0 0,0 0,0 1,-1-1,1 0,0 0,0 0,0 0,0 0,-1 0,1 0,0 0,0 0,0 0,0 1,-1-1,1 0,-11 8,4-2,1 0,1 1,-1-1,1 1,0 0,1 1,-1-1,-4 15,-22 71,25-75,-14 57,4 1,-9 87,10 157,15-303,0-5,-1 1,2 0,0-1,1 1,0 0,6 18,-5-24,-2-12,-6-15,2 13,0 1,0 0,-1 0,0 0,0 0,0 0,-1 1,0 0,0 0,0 0,-1 1,1 0,-1 0,0 0,-11-5,11 7,1 1,0-1,0 1,0 0,-1 0,1 1,0-1,-1 1,1 0,-1 1,1-1,0 1,-1 0,1 1,0-1,0 1,0 0,0 0,0 1,1-1,-6 5,2-2,0 1,1 0,0 0,0 1,1 0,0 0,0 1,0 0,1 0,-7 16,9-19,1 1,0 0,1-1,-1 1,1 0,0 0,1 0,-1-1,1 1,0 0,1 0,-1 0,1 0,1 0,-1-1,1 1,0 0,2 5,24 36</inkml:trace>
</inkml:ink>
</file>

<file path=ppt/ink/ink4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4.044"/>
    </inkml:context>
    <inkml:brush xml:id="br0">
      <inkml:brushProperty name="width" value="0.05" units="cm"/>
      <inkml:brushProperty name="height" value="0.05" units="cm"/>
      <inkml:brushProperty name="color" value="#FF0066"/>
      <inkml:brushProperty name="ignorePressure" value="1"/>
    </inkml:brush>
  </inkml:definitions>
  <inkml:trace contextRef="#ctx0" brushRef="#br0">48 149,'6'-4,"-1"0,0 0,1 1,0 0,0 0,0 0,0 1,8-3,24-10,-33 11,0 0,0 0,-1 0,0 0,1 0,-1-1,-1 0,1 0,2-5,-5 8,0 0,0 0,0 0,-1 1,1-1,0 0,-1 0,0 0,1 0,-1 0,0 0,0 0,0-3,-1 3,1 1,-1 0,1 0,-1 0,1-1,-1 1,0 0,0 0,1 0,-1 0,0 0,0 0,0 0,0 1,0-1,0 0,-1 0,1 1,0-1,0 1,0-1,-3 0,1 1,-1-1,1 1,-1-1,1 1,-1 0,1 1,-1-1,1 1,-1-1,1 1,0 0,-1 0,1 1,0-1,0 1,0-1,0 1,0 0,0 0,0 0,-2 4,-5 2,0 2,1-1,0 2,-8 11,10-12,2 0,-1 0,1 0,1 1,0-1,0 1,1 0,1 0,0 1,0-1,1 0,0 1,1-1,1 1,0-1,0 0,1 1,0-1,1 0,0 0,1-1,1 1,-1-1,1 1,1-1,0-1,1 1,-1-1,10 8,-5-7,0 0,23 13,30 14</inkml:trace>
</inkml:ink>
</file>

<file path=ppt/ink/ink4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4.46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153 0,'0'5,"0"5,0 10,-5 19,0 11,-5 24,0 8,-8 20,0 2,-1 10,2-11,4-10,-1-16,3-8,3-7,3-14</inkml:trace>
</inkml:ink>
</file>

<file path=ppt/ink/ink4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4.824"/>
    </inkml:context>
    <inkml:brush xml:id="br0">
      <inkml:brushProperty name="width" value="0.05" units="cm"/>
      <inkml:brushProperty name="height" value="0.05" units="cm"/>
      <inkml:brushProperty name="color" value="#FF0066"/>
      <inkml:brushProperty name="ignorePressure" value="1"/>
    </inkml:brush>
  </inkml:definitions>
  <inkml:trace contextRef="#ctx0" brushRef="#br0">41 109,'-2'0,"1"1,-1-1,1 1,-1 0,1-1,0 1,-1 0,1 0,0 0,0 0,0 0,-1 0,1 0,0 0,0 0,0 1,1-1,-1 0,0 1,0-1,1 0,-1 1,0 1,-10 35,10-34,1 0,-1 0,1 0,0 0,0 0,0 0,0 0,1-1,0 1,-1 0,1 0,1 0,-1-1,0 1,1 0,0-1,0 0,0 1,0-1,1 0,-1 0,1 0,0 0,5 4,-3-4,-1-1,0 0,1 0,-1 0,1 0,0-1,0 0,-1 0,1 0,0 0,0-1,0 0,0 0,0 0,0 0,0-1,-1 0,1 0,8-3,-7 2,0-1,0 1,0-1,0 0,-1-1,1 1,-1-1,0 0,0-1,-1 1,1-1,-1 0,0 0,0 0,0-1,-1 1,5-11,-6 11,-1-1,1 1,-1 0,0 0,-1-1,1 1,-1 0,0-1,-1 1,1 0,-1-1,0 1,0 0,0 0,-1 0,0 0,0 0,0 0,-1 0,0 1,1-1,-7-6,-27-25,-6 3</inkml:trace>
</inkml:ink>
</file>

<file path=ppt/ink/ink4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5.879"/>
    </inkml:context>
    <inkml:brush xml:id="br0">
      <inkml:brushProperty name="width" value="0.05" units="cm"/>
      <inkml:brushProperty name="height" value="0.05" units="cm"/>
      <inkml:brushProperty name="color" value="#FF0066"/>
      <inkml:brushProperty name="ignorePressure" value="1"/>
    </inkml:brush>
  </inkml:definitions>
  <inkml:trace contextRef="#ctx0" brushRef="#br0">53 9,'16'-5,"1"1,-16 4,0 1,0-1,-1 1,1-1,0 1,-1-1,1 1,-1-1,1 1,-1-1,1 1,-1 0,1-1,-1 1,1 0,-1-1,0 1,0 0,1 0,-1-1,0 1,0 0,0 0,0-1,1 1,-2 1,2 8,-1 1,0-1,-1 1,0-1,-1 1,0-1,-5 14,-1 11,-6 28,-8 42,-18 202,40-301,0 0,0 0,0 0,1 0,0-1,0 1,1 0,2 6,-3-10,0 1,1 0,-1-1,1 1,0-1,0 1,0-1,0 0,0 0,1 0,-1 0,1 0,-1-1,1 1,-1-1,1 1,4 0,99 28,-77-21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37.75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1,'6'3,"0"1,0-1,0 1,0-2,0 1,1-1,0 0,-1 0,1-1,11 2,17 4,53 12,-24-7,-60-11,40 10,1-1,83 5,-93-13,38 8,-39-5,40 2,-32-8,69-11,-67 6,57-1,-26 8,81-2,-77-11,-52 6,47-2,-61 8,26-2,-1 1,0 3,64 10,-69-6,0-2,44 0,-14-1,-39 1,-2 1</inkml:trace>
</inkml:ink>
</file>

<file path=ppt/ink/ink4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6.250"/>
    </inkml:context>
    <inkml:brush xml:id="br0">
      <inkml:brushProperty name="width" value="0.05" units="cm"/>
      <inkml:brushProperty name="height" value="0.05" units="cm"/>
      <inkml:brushProperty name="color" value="#FF0066"/>
      <inkml:brushProperty name="ignorePressure" value="1"/>
    </inkml:brush>
  </inkml:definitions>
  <inkml:trace contextRef="#ctx0" brushRef="#br0">52 1,'0'4,"0"6,-4 6,-2 4,0 3,-3-2,-4 17,-1 3</inkml:trace>
</inkml:ink>
</file>

<file path=ppt/ink/ink4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6.60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123 1,'-75'79,"68"-72,0 1,0 1,1-1,1 1,-8 14,13-23,0 0,-1 0,1 1,0-1,0 1,0-1,-1 0,1 1,0-1,0 0,0 1,0-1,0 1,0-1,0 0,0 1,0-1,0 1,0-1,0 0,0 1,0-1,0 1,1-1,-1 0,0 1,0-1,0 0,1 1,-1-1,0 0,0 1,1-1,14 2,18-10,41-23,-59 23,1 1,0 0,0 1,0 1,28-5,-42 10,0 0,0-1,-1 1,1 0,0 0,0 0,0 1,0-1,0 0,0 1,-1-1,1 1,0 0,0 0,-1-1,1 1,0 0,-1 1,1-1,-1 0,1 0,-1 0,0 1,0-1,1 1,-1-1,0 1,0 0,0-1,-1 1,2 3,1 4,-1 0,-1 1,1-1,-2 1,1 12,1 15,2-15</inkml:trace>
</inkml:ink>
</file>

<file path=ppt/ink/ink4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6.965"/>
    </inkml:context>
    <inkml:brush xml:id="br0">
      <inkml:brushProperty name="width" value="0.05" units="cm"/>
      <inkml:brushProperty name="height" value="0.05" units="cm"/>
      <inkml:brushProperty name="color" value="#FF0066"/>
      <inkml:brushProperty name="ignorePressure" value="1"/>
    </inkml:brush>
  </inkml:definitions>
  <inkml:trace contextRef="#ctx0" brushRef="#br0">75 96,'8'0,"0"-1,-1 0,1 0,0-1,0 0,7-3,-13 5,0-1,0 0,0 1,-1-1,1 0,0 0,0 0,0-1,-1 1,1 0,-1-1,1 1,-1-1,1 1,-1-1,0 0,0 0,0 0,0 1,0-1,0 0,0 0,-1 0,1 0,-1 0,1 0,-1-1,0 1,0 0,0 0,0 0,0 0,-1-3,1 3,-1 1,1 0,0-1,-1 1,0 0,1-1,-1 1,0 0,0 0,1 0,-1 0,0 0,0 0,0 0,0 0,-1 0,1 0,0 0,0 1,0-1,-1 0,1 1,0-1,-1 1,1 0,0-1,-1 1,1 0,-1 0,1 0,-1 0,1 0,0 0,-3 1,0-1,0 1,0 0,0 0,0 0,0 1,1-1,-1 1,1 0,-1 0,1 0,-5 4,1 1,-1 1,2 0,-1 1,1-1,0 1,0 0,1 1,1-1,-6 17,5-11,1-1,1 1,1 0,0 0,0 0,2 17,3 19</inkml:trace>
</inkml:ink>
</file>

<file path=ppt/ink/ink4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7.366"/>
    </inkml:context>
    <inkml:brush xml:id="br0">
      <inkml:brushProperty name="width" value="0.05" units="cm"/>
      <inkml:brushProperty name="height" value="0.05" units="cm"/>
      <inkml:brushProperty name="color" value="#FF0066"/>
      <inkml:brushProperty name="ignorePressure" value="1"/>
    </inkml:brush>
  </inkml:definitions>
  <inkml:trace contextRef="#ctx0" brushRef="#br0">257 40,'0'-2,"-1"1,1-1,-1 1,1-1,-1 1,0 0,0-1,0 1,1 0,-1 0,0-1,-1 1,1 0,0 0,0 0,0 0,-1 1,1-1,0 0,-1 0,1 1,0-1,-3 0,-35-10,30 10,0 1,1-1,-1 2,0-1,0 1,1 0,-1 1,0 0,1 1,-1-1,-13 8,17-8,0 1,0-1,1 1,-1 0,1 0,0 1,0-1,0 1,1 0,-1 0,1 0,0 1,0-1,0 1,0-1,1 1,0 0,0 0,1 0,-3 7,4-10,0 0,-1 1,1-1,0 0,0 0,0 0,0 0,1 1,-1-1,1 0,-1 0,1 0,0 0,-1 0,1 0,0 0,0 0,1 0,-1 0,0-1,1 1,1 1,0-1,-1 0,1 0,0-1,0 1,1-1,-1 0,0 0,0 0,1 0,-1 0,0-1,7 0,4 0,1-1,-1 0,0-1,0-1,21-7,-20 4,-1 0,26-15,-29 13,2 2,-1 0,21-8,-32 14,0 0,0-1,0 1,0 0,0 0,0 0,0-1,0 1,0 0,0 1,0-1,0 0,0 0,-1 0,1 0,0 1,0-1,0 0,0 1,0-1,0 1,-1-1,1 1,0 0,0-1,-1 1,1 0,0-1,-1 1,1 0,0 0,-1-1,1 1,-1 0,0 0,1 1,1 4,-1-1,1 1,-1 0,-1-1,1 7,1 4,2 8</inkml:trace>
</inkml:ink>
</file>

<file path=ppt/ink/ink4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7.692"/>
    </inkml:context>
    <inkml:brush xml:id="br0">
      <inkml:brushProperty name="width" value="0.05" units="cm"/>
      <inkml:brushProperty name="height" value="0.05" units="cm"/>
      <inkml:brushProperty name="color" value="#FF0066"/>
      <inkml:brushProperty name="ignorePressure" value="1"/>
    </inkml:brush>
  </inkml:definitions>
  <inkml:trace contextRef="#ctx0" brushRef="#br0">223 0,'0'5,"0"5,-5 2,-5 11,-5 6,-10 21,-4 9,-10 18,-12 38,2 0</inkml:trace>
</inkml:ink>
</file>

<file path=ppt/ink/ink4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8.781"/>
    </inkml:context>
    <inkml:brush xml:id="br0">
      <inkml:brushProperty name="width" value="0.05" units="cm"/>
      <inkml:brushProperty name="height" value="0.05" units="cm"/>
      <inkml:brushProperty name="color" value="#FF0066"/>
      <inkml:brushProperty name="ignorePressure" value="1"/>
    </inkml:brush>
  </inkml:definitions>
  <inkml:trace contextRef="#ctx0" brushRef="#br0">350 71,'0'-2,"-1"-1,1 0,0 0,-1 0,0 0,1 0,-1 1,0-1,-1 0,1 1,0-1,-1 0,1 1,-1 0,0-1,0 1,0 0,0 0,0 0,-1 0,1 1,0-1,-1 0,1 1,-1 0,0 0,0 0,1 0,-1 0,-4-1,0 1,1 0,-1 0,0 0,1 1,-1 0,0 0,0 1,1 0,-1 0,0 0,1 1,-9 3,2 2,0 0,0 1,1 0,0 1,1 0,0 1,1 1,0-1,0 1,1 1,0 0,1 0,1 1,0 0,1 0,0 1,1 0,-6 24,6-20,2 0,0 0,1 0,0 0,2 1,0-1,2 0,-1 0,2 0,1 0,0 0,1-1,1 1,13 27,-15-38,0 1,1-2,0 1,0 0,0-1,1 0,0 0,0-1,0 1,1-1,0-1,0 1,0-1,1-1,-1 1,15 3,-10-4,0 0,0-2,1 1,-1-2,1 0,-1 0,1-1,-1 0,1-1,15-5,-10 2,1-1,-2-1,1-1,22-12,-31 14,1 0,-1-1,-1 0,1 0,-1-1,0 0,-1 0,11-15,-16 20,-1 0,1 0,0 0,-1 0,0-1,1 1,-1 0,-1-1,1 1,0-1,-1 1,0-1,0 1,0-1,0 1,-1-1,1 1,-1-1,0 1,-1-5,1 5,-1 1,1-1,-1 0,0 1,0 0,0-1,0 1,0 0,0 0,-1 0,1 0,-1 0,1 0,-1 1,0 0,1-1,-1 1,0 0,0 0,0 0,0 1,0-1,-5 1,1-1,0 1,1 0,-1 1,-10 2,-26 9</inkml:trace>
</inkml:ink>
</file>

<file path=ppt/ink/ink4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9.420"/>
    </inkml:context>
    <inkml:brush xml:id="br0">
      <inkml:brushProperty name="width" value="0.05" units="cm"/>
      <inkml:brushProperty name="height" value="0.05" units="cm"/>
      <inkml:brushProperty name="color" value="#FF0066"/>
      <inkml:brushProperty name="ignorePressure" value="1"/>
    </inkml:brush>
  </inkml:definitions>
  <inkml:trace contextRef="#ctx0" brushRef="#br0">95 92,'0'3,"-1"0,0-1,0 1,0-1,0 1,0-1,-1 0,1 1,-1-1,1 0,-1 0,-3 3,2-2,1 0,-1 0,1 0,0 0,0 0,-3 7,5-9,-1 1,1 0,-1-1,1 1,0 0,-1 0,1-1,0 1,0 0,0 0,1 0,-1-1,0 1,1 0,-1 0,1-1,-1 1,1-1,0 1,0 0,0-1,0 1,0-1,0 0,0 1,0-1,1 0,-1 1,0-1,1 0,-1 0,1 0,-1-1,1 1,0 0,-1 0,1-1,0 1,-1-1,3 1,3 0,-1 0,1 0,-1-1,1 1,0-1,-1-1,1 1,-1-1,11-3,-8 1,-1 0,0 0,0 0,-1-1,1-1,-1 1,0-1,11-9,-16 12,0 0,0 0,0-1,-1 1,1 0,-1-1,1 1,-1-1,0 0,1 1,-1-1,-1 0,1 0,0 1,-1-1,1 0,-1 0,0 0,0 0,0 0,0 0,-1 0,1 1,-1-1,0 0,0 0,0 0,-1-3,-1 0,0 1,0-1,-1 1,1-1,-1 1,0 0,0 1,-1-1,0 1,1 0,-1 0,-1 0,1 0,-11-4,12 6,0 1,0 0,0 0,-1 0,1 0,0 1,-1-1,1 1,0 0,-1 1,1-1,0 1,0 0,0 0,-1 0,1 0,0 1,0 0,0 0,1 0,-1 0,-5 4,1 1,1-1,0 1,0 0,0 0,1 1,0 0,0 0,1 0,0 1,1 0,0 0,0 0,1 0,-3 15,5-18,1-1,-1 0,1 0,0 1,1-1,-1 0,1 0,0 1,1-1,-1 0,1 0,0 0,0-1,1 1,-1 0,1-1,3 5,32 44</inkml:trace>
</inkml:ink>
</file>

<file path=ppt/ink/ink4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19.857"/>
    </inkml:context>
    <inkml:brush xml:id="br0">
      <inkml:brushProperty name="width" value="0.05" units="cm"/>
      <inkml:brushProperty name="height" value="0.05" units="cm"/>
      <inkml:brushProperty name="color" value="#FF0066"/>
      <inkml:brushProperty name="ignorePressure" value="1"/>
    </inkml:brush>
  </inkml:definitions>
  <inkml:trace contextRef="#ctx0" brushRef="#br0">87 0,'-8'9,"1"0,1 1,-1 0,-5 12,-2 3,7-14,1 0,0 0,-5 16,10-27,1 1,0 0,0 0,-1 0,1-1,0 1,0 0,0 0,0 0,-1 0,1 0,1-1,-1 1,0 0,0 0,0 0,0 0,0-1,1 1,-1 0,0 0,1-1,-1 1,1 0,-1 0,1-1,-1 1,1 0,1 0,-1 0,1 0,0-1,0 1,-1-1,1 1,0-1,0 0,0 0,0 0,0 0,-1 0,1 0,2-1,10-2,-1 0,24-10,-34 12,47-22,-38 17,0 0,1 0,0 2,-1-1,2 2,17-4,-30 7,0 0,1 0,-1 0,1 0,-1 0,0 0,1 1,-1-1,0 0,1 1,-1-1,0 1,1-1,-1 1,0 0,0 0,0-1,0 1,0 0,0 0,0 0,0 0,0 0,0 1,0-1,0 0,-1 0,1 0,-1 1,1-1,-1 0,1 1,-1-1,1 2,0 4,-1 0,1 0,-1 0,0 0,-2 11,-11 86,7-41</inkml:trace>
</inkml:ink>
</file>

<file path=ppt/ink/ink4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0.276"/>
    </inkml:context>
    <inkml:brush xml:id="br0">
      <inkml:brushProperty name="width" value="0.05" units="cm"/>
      <inkml:brushProperty name="height" value="0.05" units="cm"/>
      <inkml:brushProperty name="color" value="#FF0066"/>
      <inkml:brushProperty name="ignorePressure" value="1"/>
    </inkml:brush>
  </inkml:definitions>
  <inkml:trace contextRef="#ctx0" brushRef="#br0">44 172,'0'1,"1"0,-1 0,0-1,1 1,-1 0,1 0,-1 0,1 0,-1 0,1-1,0 1,-1 0,1-1,0 1,0 0,0-1,-1 1,1-1,0 1,0-1,0 1,0-1,0 0,0 0,0 1,2-1,27 4,-24-4,0 0,0-1,0 0,0 0,0 0,0-1,0 0,-1 0,1-1,-1 1,1-1,-1-1,0 1,0 0,6-7,-8 7,-1 1,1-1,-1 0,0 0,1 0,-1 0,-1 0,1 0,0-1,-1 1,0-1,0 1,0-1,0 1,0-1,-1 0,1 1,-1-1,0 0,0 1,-1-1,1 0,-1 1,0-1,0 1,-1-5,0 3,0 1,0-1,-1 1,1 0,-1 0,0 0,0 0,0 0,-1 1,-4-4,7 5,-1 1,0 0,0-1,0 1,0 0,0 1,0-1,-1 0,1 1,0-1,0 1,-1-1,1 1,0 0,0 0,-1 0,1 0,0 1,0-1,-1 0,1 1,0 0,0-1,-3 3,-2 1,0 0,0 1,1 0,-1 1,1-1,0 1,1 0,0 1,0-1,0 1,1 0,-1 0,-4 14,1-3,1 1,1 0,1 0,-5 33,9-44,0 1,1-1,0 1,1-1,0 1,0-1,0 1,1-1,1 0,0 0,3 9,20 32</inkml:trace>
</inkml:ink>
</file>

<file path=ppt/ink/ink4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0.637"/>
    </inkml:context>
    <inkml:brush xml:id="br0">
      <inkml:brushProperty name="width" value="0.05" units="cm"/>
      <inkml:brushProperty name="height" value="0.05" units="cm"/>
      <inkml:brushProperty name="color" value="#FF0066"/>
      <inkml:brushProperty name="ignorePressure" value="1"/>
    </inkml:brush>
  </inkml:definitions>
  <inkml:trace contextRef="#ctx0" brushRef="#br0">90 0,'-5'5,"-1"5,-4 1,0 3,1 4,-2 12,1 4,-2 2,1-1,6-7,5-12,10-13,26-21,7-7</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25.20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1207 182,'-6'-1,"-1"0,1-1,-1 1,1-2,0 1,-1-1,1 0,1 0,-1 0,0-1,-7-6,-25-14,4 7,-1 1,-57-17,60 24,17 4,0 1,-31-5,-24-4,50 8,0 1,-21-1,-133 4,91 2,57 1,0 0,-44 12,39-8,21-3,0 0,1 0,-1 1,1 0,0 1,0 0,1 0,-1 1,1 0,1 0,-14 14,6-3,1 0,0 1,1 1,-12 24,16-26,1 1,0 1,2-1,0 1,-6 39,7-18,1 78,5-103,0 0,1 0,1 0,0 0,1 0,0-1,1 1,1-1,0 0,12 19,9 19,8 13,-31-59,0 0,1 0,0 0,0-1,0 0,1 0,11 8,2-3,0-1,1 0,0-2,1 0,0-1,0-1,33 3,51 15,-63-12,-24-7,-1 0,34 4,23-9,-53 0,0 1,0 0,0 2,-1 0,22 6,1 5,-22-6,1-1,-1 0,1-2,38 3,-31-7,0 0,0-3,-1 0,46-12,-58 11,1-2,-1 0,-1-1,1 0,-1-1,-1-1,1 0,-2-1,16-14,-17 12,-1 0,-1-1,0 0,0-1,-2 0,8-16,-4 5,-1 0,13-51,-20 57,-1 0,0 0,-2 0,0-1,-1 1,-1 0,0 0,-5-20,3 31,0 0,-1-1,1 1,-2 1,1-1,-1 1,0-1,-1 1,1 1,-2-1,1 1,-1 0,1 0,-9-4,-15-10,-1 2,-39-18,32 18,-8-6,-165-77,182 87,1-1</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41.0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79 0,'-1'40,"-1"0,-11 59,8-67,0 38,3-39,-7 44,-22 104,26-148,2 0,0 51,4-71</inkml:trace>
</inkml:ink>
</file>

<file path=ppt/ink/ink5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1.007"/>
    </inkml:context>
    <inkml:brush xml:id="br0">
      <inkml:brushProperty name="width" value="0.05" units="cm"/>
      <inkml:brushProperty name="height" value="0.05" units="cm"/>
      <inkml:brushProperty name="color" value="#FF0066"/>
      <inkml:brushProperty name="ignorePressure" value="1"/>
    </inkml:brush>
  </inkml:definitions>
  <inkml:trace contextRef="#ctx0" brushRef="#br0">195 0,'-5'4,"1"-1,-1 0,0 0,0 0,0 0,0-1,-7 2,-21 11,-26 24,53-34,-1 0,1 1,0 0,1 0,0 0,-8 12,12-17,0 0,0 0,0 1,1-1,-1 0,0 1,1-1,-1 1,1-1,-1 1,1-1,0 1,0-1,-1 1,1-1,0 1,0-1,1 1,-1-1,0 1,0-1,1 1,-1-1,1 1,-1-1,1 0,0 1,0-1,-1 0,1 1,0-1,0 0,0 0,0 0,0 0,1 0,-1 0,0 0,0 0,1 0,1 0,2 1,0 0,1 0,-1-1,1 1,-1-1,1-1,-1 1,1-1,0 0,6-1,5-1,-1-2,1-1,-1 0,0 0,0-2,24-13,-23 11,-14 8,0-1,1 0,-1 1,1 0,-1 0,1 0,-1 0,7 0,-9 1,0 0,0 0,0 1,0-1,0 0,0 1,0-1,0 0,-1 1,1-1,0 1,0 0,0-1,0 1,-1 0,1-1,0 1,-1 0,1 0,0-1,-1 1,1 0,-1 0,1 0,-1 0,0 0,1 0,-1 0,0 0,0 0,0 0,1 0,-1 1,0 4,1-1,0 0,1 0,-1 0,1 0,0 0,3 5,11 13</inkml:trace>
</inkml:ink>
</file>

<file path=ppt/ink/ink5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1.335"/>
    </inkml:context>
    <inkml:brush xml:id="br0">
      <inkml:brushProperty name="width" value="0.05" units="cm"/>
      <inkml:brushProperty name="height" value="0.05" units="cm"/>
      <inkml:brushProperty name="color" value="#FF0066"/>
      <inkml:brushProperty name="ignorePressure" value="1"/>
    </inkml:brush>
  </inkml:definitions>
  <inkml:trace contextRef="#ctx0" brushRef="#br0">370 1,'0'4,"-4"6,-1 6,-10 13,-5 10,-4 12,-3 6,-10 19,-2 6,-4 19,6 1,5 6,3-8,6-7,4 7,4-14</inkml:trace>
</inkml:ink>
</file>

<file path=ppt/ink/ink5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1.728"/>
    </inkml:context>
    <inkml:brush xml:id="br0">
      <inkml:brushProperty name="width" value="0.05" units="cm"/>
      <inkml:brushProperty name="height" value="0.05" units="cm"/>
      <inkml:brushProperty name="color" value="#FF0066"/>
      <inkml:brushProperty name="ignorePressure" value="1"/>
    </inkml:brush>
  </inkml:definitions>
  <inkml:trace contextRef="#ctx0" brushRef="#br0">62 0,'0'5,"0"5,-4 2,-1 2,-1 4,-3 3,-4 6,0 17,1 0</inkml:trace>
</inkml:ink>
</file>

<file path=ppt/ink/ink5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2.069"/>
    </inkml:context>
    <inkml:brush xml:id="br0">
      <inkml:brushProperty name="width" value="0.05" units="cm"/>
      <inkml:brushProperty name="height" value="0.05" units="cm"/>
      <inkml:brushProperty name="color" value="#FF0066"/>
      <inkml:brushProperty name="ignorePressure" value="1"/>
    </inkml:brush>
  </inkml:definitions>
  <inkml:trace contextRef="#ctx0" brushRef="#br0">1 4,'53'-1,"-29"-1,-1 2,45 4,-68-4,0 0,1 0,-1 0,0 0,1 0,-1 0,0 1,1-1,-1 0,0 0,0 0,1 0,-1 1,0-1,1 0,-1 0,0 1,0-1,0 0,1 0,-1 1,0-1,0 0,0 1,1-1,-1 0,0 1,0-1,0 0,0 1,0-1,-4 14,-14 13,16-24,-34 43,20-28,1 0,1 2,1 0,-12 25,22-39,0 0,1 1,0-1,1 1,-1-1,1 1,0 0,1-1,-1 1,2 0,-1-1,1 1,-1 0,2-1,-1 1,1-1,0 1,0-1,6 9,10 18</inkml:trace>
</inkml:ink>
</file>

<file path=ppt/ink/ink5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2.398"/>
    </inkml:context>
    <inkml:brush xml:id="br0">
      <inkml:brushProperty name="width" value="0.05" units="cm"/>
      <inkml:brushProperty name="height" value="0.05" units="cm"/>
      <inkml:brushProperty name="color" value="#FF0066"/>
      <inkml:brushProperty name="ignorePressure" value="1"/>
    </inkml:brush>
  </inkml:definitions>
  <inkml:trace contextRef="#ctx0" brushRef="#br0">170 0,'-2'1,"0"-1,0 1,0-1,0 1,0 0,0 0,1 0,-4 2,-10 4,0-2,0 0,1 1,-26 14,37-18,-1 0,1 0,-1 1,1-1,0 1,0 0,0 0,0 0,1 0,-1 0,1 1,0-1,0 1,0-1,0 1,1 0,-1 0,1 0,-1 6,2-8,0-1,0 0,0 0,0 0,0 0,1 1,-1-1,0 0,1 0,-1 0,1 0,-1 0,1 0,0 0,-1 0,1 0,0 0,0 0,-1-1,1 1,0 0,0 0,0-1,0 1,0 0,0-1,0 1,0-1,1 0,-1 1,0-1,0 0,0 0,0 0,1 1,-1-1,0 0,1-1,5 1,0 0,0 0,0-1,-1 0,10-3,4-3,-13 4,0 0,0 1,0 0,9-1,-15 3,0-1,0 1,0 0,0 0,0 0,0 0,0 0,0 0,0 1,-1-1,1 0,0 0,0 1,0-1,0 0,0 1,-1-1,1 1,0-1,0 1,-1 0,1-1,0 1,-1 0,1-1,0 1,-1 0,1 0,-1-1,0 1,1 0,-1 0,1 0,-1 0,0 0,0-1,0 1,1 1,-1 28</inkml:trace>
</inkml:ink>
</file>

<file path=ppt/ink/ink5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22.928"/>
    </inkml:context>
    <inkml:brush xml:id="br0">
      <inkml:brushProperty name="width" value="0.05" units="cm"/>
      <inkml:brushProperty name="height" value="0.05" units="cm"/>
      <inkml:brushProperty name="color" value="#FF0066"/>
      <inkml:brushProperty name="ignorePressure" value="1"/>
    </inkml:brush>
  </inkml:definitions>
  <inkml:trace contextRef="#ctx0" brushRef="#br0">271 0,'0'4,"-1"0,0 0,0 0,0 0,0-1,-1 1,-3 6,-3 9,-17 55,-27 143,46-182,2 1,1-1,2 0,2 1,1-1,10 53,-11-80,0-1,1 1,1 0,-1-1,1 1,0-1,1 0,0 0,0 0,10 12,-14-18,1-1,-1 1,0-1,1 1,-1-1,1 0,-1 1,1-1,-1 0,1 1,-1-1,1 0,-1 1,1-1,-1 0,1 0,-1 0,1 0,-1 1,1-1,-1 0,1 0,0 0,0 0,-1-1,1 1,-1-1,1 1,-1-1,0 1,0 0,1-1,-1 1,0-1,0 1,0-1,0 1,1-1,-1 0,0 1,0-1,0 1,0-1,0 1,0-1,-1-3,1 0,-1 0,1 1,-1-1,0 1,-3-7,2 6,-1-1,0 1,-1 0,1 0,-1 1,0-1,0 1,0-1,0 1,0 1,-1-1,1 0,-1 1,0 0,0 0,0 1,0-1,0 1,0 0,0 0,0 1,-1-1,1 1,0 1,0-1,0 1,-1-1,1 1,0 1,0-1,0 1,0 0,1 0,-1 0,1 1,-1 0,1 0,0 0,0 0,0 1,0-1,0 1,1 0,0 0,-5 7,5-4,0-1,1 1,-1 0,1 0,1 0,-1 0,1 0,0 0,1 1,0 11,5 29</inkml:trace>
</inkml:ink>
</file>

<file path=ppt/ink/ink5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0:56:34.650"/>
    </inkml:context>
    <inkml:brush xml:id="br0">
      <inkml:brushProperty name="width" value="0.05" units="cm"/>
      <inkml:brushProperty name="height" value="0.05" units="cm"/>
      <inkml:brushProperty name="color" value="#FF0066"/>
      <inkml:brushProperty name="ignorePressure" value="1"/>
    </inkml:brush>
  </inkml:definitions>
  <inkml:trace contextRef="#ctx0" brushRef="#br0">77 75,'-2'0,"1"0,-1 0,0 1,1-1,-1 1,0-1,1 1,-1 0,1 0,-1-1,1 1,-1 0,1 0,0 0,-1 1,1-1,0 0,0 0,0 1,0-1,0 1,0-1,0 1,0 1,-3 7,0-1,1 0,-2 12,-1 0,1-7,1-1,1 1,-4 27,6-38,1-1,0 1,-1 0,1-1,0 1,1 0,-1 0,0-1,1 1,0 0,-1-1,1 1,0-1,0 1,1-1,-1 1,0-1,1 0,-1 0,1 0,0 0,0 0,0 0,0 0,0 0,0-1,0 1,3 1,-2-3,0 1,-1 0,1-1,0 0,-1 0,1 0,0 0,-1 0,1 0,0-1,-1 1,1-1,0 0,-1 1,1-1,-1-1,0 1,1 0,-1-1,0 1,0-1,1 1,-1-1,0 0,-1 0,4-4,2-3,0 0,0 0,-1 0,10-21,-9 13,0 0,0-1,5-28,-11 39,0 0,0 0,0 0,-1-1,0 1,-1 0,0 0,0 0,0 0,-1 0,0 0,-3-8,4 13,0 0,0 0,0 0,-1 0,1 0,-1 0,1 1,-1-1,1 0,-1 1,0-1,0 1,0 0,0 0,0 0,0 0,0 0,0 0,0 0,-4 0,2 0,0 1,0-1,1 1,-1 1,0-1,0 0,1 1,-1 0,0 0,1 0,-7 2,-12 8</inkml:trace>
</inkml:ink>
</file>

<file path=ppt/ink/ink5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27.800"/>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11,'0'-4,"0"-2</inkml:trace>
</inkml:ink>
</file>

<file path=ppt/ink/ink5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28.29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755 0,'-5'0,"-9"0,-16 9,-25 11,-25 12,-37 12,-31 22,-15 3,20-10</inkml:trace>
</inkml:ink>
</file>

<file path=ppt/ink/ink5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28.90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1 10,'0'-4,"0"-2</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42.08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55 10,'0'0,"0"-1,0 1,0 0,0 0,0-1,1 1,-1 0,0 0,0-1,0 1,0 0,0 0,0-1,0 1,0 0,0 0,0-1,0 1,0 0,0 0,-1-1,1 1,0 0,0 0,0-1,0 1,0 0,0 0,-1-1,1 1,0 0,0 0,0 0,-1 0,1-1,0 1,0 0,0 0,-1 0,1 0,0 0,0 0,-1-1,1 1,0 0,0 0,-1 0,1 0,0 0,-1 0,1 0,0 0,0 0,-1 0,1 0,0 1,0-1,-1 0,1 0,0 0,0 0,-1 0,1 0,0 1,-1 0,-1 0,1 0,0 0,0 0,1 0,-1 0,0 0,0 1,1-1,-1 0,0 0,0 2,-2 18,0 0,1 0,0 25,2-20,-6 42,-5 18,5 0,6 127,1-88,-1-104</inkml:trace>
</inkml:ink>
</file>

<file path=ppt/ink/ink5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0.97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0,'0'0</inkml:trace>
</inkml:ink>
</file>

<file path=ppt/ink/ink5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1.682"/>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72,'0'-4,"5"-2,5 1,5-4,1-4,-4-5,-2 1</inkml:trace>
</inkml:ink>
</file>

<file path=ppt/ink/ink5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5.907"/>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10,'0'-4,"0"-1</inkml:trace>
</inkml:ink>
</file>

<file path=ppt/ink/ink5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6.649"/>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11,'0'-4,"0"-2</inkml:trace>
</inkml:ink>
</file>

<file path=ppt/ink/ink5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6.99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0,'0'0</inkml:trace>
</inkml:ink>
</file>

<file path=ppt/ink/ink5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27.800"/>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11,'0'-4,"0"-2</inkml:trace>
</inkml:ink>
</file>

<file path=ppt/ink/ink5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28.29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755 0,'-5'0,"-9"0,-16 9,-25 11,-25 12,-37 12,-31 22,-15 3,20-10</inkml:trace>
</inkml:ink>
</file>

<file path=ppt/ink/ink5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28.90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1 10,'0'-4,"0"-2</inkml:trace>
</inkml:ink>
</file>

<file path=ppt/ink/ink5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0.97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0,'0'0</inkml:trace>
</inkml:ink>
</file>

<file path=ppt/ink/ink5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1.682"/>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72,'0'-4,"5"-2,5 1,5-4,1-4,-4-5,-2 1</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43.51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 0,'0'69,"2"-5,-15 121,3-91,4 176,7-181,-1-68</inkml:trace>
</inkml:ink>
</file>

<file path=ppt/ink/ink5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5.907"/>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10,'0'-4,"0"-1</inkml:trace>
</inkml:ink>
</file>

<file path=ppt/ink/ink5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6.649"/>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11,'0'-4,"0"-2</inkml:trace>
</inkml:ink>
</file>

<file path=ppt/ink/ink5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8T01:37:36.994"/>
    </inkml:context>
    <inkml:brush xml:id="br0">
      <inkml:brushProperty name="width" value="0.025" units="cm"/>
      <inkml:brushProperty name="height" value="0.025" units="cm"/>
      <inkml:brushProperty name="color" value="#008C3A"/>
      <inkml:brushProperty name="ignorePressure" value="1"/>
    </inkml:brush>
  </inkml:definitions>
  <inkml:trace contextRef="#ctx0" brushRef="#br0">0 0,'0'0</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44.72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101 76,'31'-9,"36"-16,-66 25,27-12,36-12,-60 22,1 1,0 0,0 0,-1 1,1-1,0 1,0 0,0 0,0 1,9 1,-13-1,0-1,1 1,-1-1,0 1,0-1,0 1,0-1,0 1,0 0,0 0,0 0,0 0,0-1,0 1,0 0,-1 0,1 1,0-1,-1 0,2 2,-2 0,1-1,-1 0,1 1,-1-1,0 0,0 1,-1-1,1 1,0-1,-2 4,-2 6,0 0,-1-1,-11 18,9-16,-29 50,-85 111,75-113,-60 104,101-156,0 0,1 0,0 1,-4 18,7-26,1 0,-1 0,1 0,0 1,0-1,0 0,0 0,0 0,0 0,1 1,-1-1,1 0,-1 0,1 0,0 0,0 0,0 0,0 0,0 0,0-1,1 1,-1 0,1-1,-1 1,1-1,-1 1,1-1,0 0,2 2,3 0,1 1,0-1,0 0,0-1,0 0,0 0,0-1,0 0,14 0,6-3,44-6,16-2,49 10,-104 1</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3:45.69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13 125,'-13'4,"27"-9,111-60,-108 55,-1 2,1 0,1 0,0 2,0 0,35-6,-51 12,0 0,0 0,0 0,-1 0,1 0,0 0,0 1,0-1,0 0,0 1,0 0,-1 0,1-1,0 1,-1 0,1 0,0 0,-1 1,1-1,1 2,-1 0,0 0,0 0,0 0,-1 0,1 1,-1-1,0 0,0 1,0-1,0 6,1 6,-2 1,0-1,0 0,-4 17,1-15,0 1,-2-1,0 0,-1-1,0 1,-14 23,-63 89,15-28,63-92,0 0,0 1,1-1,0 1,1 0,0 0,1 1,-3 15,5-23,0 1,0 0,0 0,1-1,-1 1,1 0,0-1,0 1,0 0,0-1,1 1,-1-1,1 0,0 0,0 1,0-1,1 0,-1-1,1 1,-1 0,1-1,0 1,0-1,0 0,0 0,6 2,3 2,1 0,-1-2,2 1,-1-2,0 0,1 0,-1-1,1-1,0 0,0-1,22-3,5-4,0-1,58-21,-26 7,-23 9</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14.4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841 1,'-745'0,"739"0,0 0,0 0,1 1,-1 0,0 0,-6 3,11-4,0 0,1 0,-1 1,0-1,1 0,-1 1,0-1,1 1,-1-1,0 1,1-1,-1 1,1 0,-1-1,1 1,0 0,-1-1,1 1,0 0,-1-1,1 2,0 0,0-1,0 0,0 1,0-1,1 0,-1 1,0-1,1 0,-1 1,1-1,0 0,-1 0,1 0,0 0,0 0,0 1,1 0,6 6,0 1,1-1,0-1,1 0,0 0,0-1,20 10,84 27,-88-34,122 54,-67-27,42 6,-165-26,-219 95,208-85,31-15,1 1,0 2,1 0,0 1,1 0,1 2,1 1,0 0,2 1,0 0,1 1,0 1,2 0,-10 24,20-41,1 0,-1 0,1 0,0 0,0 0,0 0,1 0,0 0,-1 0,1 0,1 0,-1 0,0 0,1 0,0 0,3 8,-2-6,2 0,-1 0,1 0,-1 0,2 0,-1-1,1 0,-1 0,9 7,-2-3,1-1,1 0,-1 0,1-1,0-1,1 0,0-1,0 0,16 3,-4-5,1 0,44-3,-46-1,-1 1,1 1,35 7,-5 0,0-2,0-2,80-5,-46 0,-61 1</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15.06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130 1,'-3'0,"1"1,-1 0,1 0,0 0,-1 0,1 0,0 1,0-1,0 1,0-1,-4 4,-18 22,20-21,1 0,-1 0,1 0,1 0,0 0,-1 1,2 0,-1-1,1 1,-1 11,1 11,3 36,0-22,-15 275,-14-45,20-189,4 85,3-147</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15.67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1 213,'0'-6,"1"-1,-1 1,2 0,-1 0,1 0,0 0,0 0,0 1,1-1,0 0,0 1,1 0,-1 0,10-9,-6 6,1 0,1 1,0 0,0 0,0 1,1 0,14-6,2 1,1 1,-1 2,1 0,50-6,-59 11,0 1,1 2,-1-1,0 2,25 4,-38-4,0 0,-1 0,1 0,-1 0,0 1,1-1,-1 1,0 1,0-1,0 0,0 1,0 0,-1 0,1 0,-1 0,0 1,0-1,0 1,0 0,-1 0,0 0,1 0,-1 0,-1 0,1 1,1 6,-1-1,-1 0,0 0,-1 0,0 0,-1 0,0 0,0 0,-1 0,0 0,-1 0,0 0,-8 14,-4 7,-2-2,-30 40,5-6,-33 44,48-72,1 2,3 1,-24 48,44-77,0-1,0 1,1 0,0-1,0 1,1 0,1 0,-1 0,1 0,1 0,0 0,0 0,1 0,0 0,0-1,1 1,0-1,1 1,0-1,0 0,0-1,1 1,1-1,-1 0,8 7,15 13,2-2,0-2,2 0,67 35,-65-40</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18.80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27 0,'0'5,"0"5,0 6,-4 4,-2 3,0 3,2 0,1 1,1 0,1-1,0 1,1-1,0 0,1 4,-1-3</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19.71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53 34,'0'-4,"-4"-2,-2-3,-3-2,-2 7,3 8,1 7,3 7,2 4,0 3,7-2,1-2,4-4,1-9,-2-10,-3-10,-10-6,-5-1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06.83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78,'21'-8,"-6"1,38-7,89-10,-84 12,-40 8,-1 1,21-2,-25 5,1 0,0 1,0 0,0 1,-1 1,16 5,-12-3</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24.92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27,'4'-4,"7"-2,4 0,6 2,2 1,2 1,1 1,1 0,0 1,-5 0</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25.35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1,'4'0,"6"0,6 0,0 4,2 2,1-1,3-1,2-1,1-1,0-1,1 0,5-1,-4-1</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26.28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655 50,'-31'0,"0"-1,0-2,-39-8,18-2,30 6,0 2,-30-4,45 8,-1 1,0 0,1 0,-1 1,0 0,1 1,-1-1,1 1,-1 1,-12 5,0 3,0 1,1 1,0 1,1 1,1 0,0 2,-21 25,26-27,0 0,0 0,1 1,1 0,-9 20,19-34,-1-1,0 0,1 1,0-1,-1 1,1-1,0 1,0-1,-1 1,1-1,0 1,1-1,-1 1,0-1,0 0,1 1,-1-1,0 1,1-1,0 0,-1 1,2 1,0-1,0 0,0 0,0 0,0-1,0 1,0-1,0 1,1-1,-1 0,0 0,5 2,2-1,1 1,-1-2,1 1,-1-1,20-1,-11-2,1 0,-1-2,0 0,0-1,0-1,0-1,17-9,111-70,-120 70,-25 15,0 1,0-1,0 0,0 1,0-1,-1 1,1-1,0 1,0 0,1-1,-1 1,0 0,0 0,0 0,0 0,0 0,0 0,0 0,0 0,0 0,0 0,1 1,-1 0,0-1,0 1,0 0,-1-1,1 1,0 0,-1 0,1 0,0 0,-1 0,1 0,-1 0,0 0,1 0,-1 0,0 0,0 0,1 1,0 7,-1 0,0 1,0-1,-2 9,1-13,-8 50,-2 0,-3-2,-23 59,18-55,-5 15,-26 83,43-128,2 1,0 0,0 49,5-55</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29.57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429 157,'-7'-1,"0"0,0-1,0 0,0 0,0-1,-11-6,8 5,-100-57,14 8,85 49,-1 0,-1 1,1 0,0 1,-1 1,1 0,-1 0,-17 2,25-1,4 0,0 0,0 0,0 0,0 0,0 0,0 0,0 0,0 1,0-1,0 0,0 0,0 1,0-1,0 1,0-1,1 1,-1-1,-1 2,1-2,1 1,0-1,0 1,0 0,0-1,0 1,0-1,0 1,0-1,0 1,0-1,0 1,1-1,-1 1,0-1,0 1,0-1,1 1,-1-1,0 1,1-1,-1 0,0 1,1-1,0 1,5 6,1-1,0 0,9 6,-6-5,29 20,1-1,76 37,-36-21,-77-41,0 0,-1 1,1 0,0 0,-1 0,0 0,1 0,-1 0,0 1,0-1,0 1,0-1,-1 1,1 0,-1-1,0 1,1 0,-1 0,0 0,-1 0,2 6,-2-5,-1 0,1 0,0 0,-1 0,0 0,0-1,0 1,-1 0,1-1,-1 1,0-1,0 1,0-1,0 0,-1 1,1-1,-5 3,-192 189,186-183,6-5,0 0,1 1,0-1,0 1,-7 12,12-17,0 0,0-1,0 1,0 0,0 0,1-1,0 1,-1 0,1 0,0 0,0 0,1 0,-1 0,0-1,1 1,0 0,0 0,0-1,0 1,0 0,0-1,1 1,1 2,2 2,1-1,-1 1,1-1,0 0,1-1,-1 1,1-1,0-1,0 1,1-1,-1 0,12 3,3 0,0 0,1-2,28 4,31 10,-63-16</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2.69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120 12,'0'0,"0"-1,0 1,0 0,0-1,0 1,0-1,0 1,0 0,0-1,0 1,0-1,-1 1,1 0,0-1,0 1,0-1,0 1,-1 0,1-1,0 1,0 0,-1-1,1 1,0 0,-1 0,1-1,0 1,-1 0,1 0,0-1,-1 1,1 0,0 0,-1 0,1 0,-1 0,1 0,0 0,-1 0,1-1,-1 1,1 0,0 1,-1-1,1 0,-1 0,1 0,0 0,-1 0,1 0,-1 0,1 1,0-1,-1 0,1 0,0 0,-1 1,-1 0,0 0,0 0,0 1,1-1,-1 1,0-1,0 1,1-1,-3 4,1 2,0 1,0-1,0 1,1-1,0 1,1 0,0 0,0 9,2 71,1-45,-1 15,1 16,-15 138,4-149,2-3,-28 100,29-138</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3.17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1 100,'17'-15,"1"1,0 0,1 1,25-13,-40 23,1 1,0 0,0 0,0 0,0 0,0 1,0 0,0 0,0 0,0 0,1 1,-1 0,0 0,0 1,0-1,1 1,5 2,-6-1,-1 0,0 0,0 0,0 0,0 1,0-1,0 1,-1 0,1 0,-1 1,0-1,0 1,0-1,0 1,-1 0,0 0,0 0,0 1,3 7,-1 1,-1 1,0 0,-1 0,-1 1,0-1,-1 0,-2 18,-19 100,20-127,-45 164,9-39,34-116,0 0,1 0,0 0,1 0,1 0,3 26,-2-31,1 0,0 0,1 0,0 0,0-1,1 1,0-1,1 0,-1 0,2 0,8 10,9 7</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3.5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113 1,'0'4,"-4"2,-2 4,1 4,-4 5,0 3,-3 3,1 0,2 2,-2-1,2 1,1-1,-2 9,1-1</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7.1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0,'4'0,"6"0,6 0,4 0,4 0,1 0,1 0,1 0,0 0,-1 0,1 0,-6 0</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7.48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12 1,'-5'0,"-1"4,5 2,7-1,7-1,5-1,4-1,3-1,1 0,1-1,1 0,7 4,-1 1</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8.196"/>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438 0,'-4'1,"1"-1,-1 1,1-1,-1 1,1 0,-1 1,1-1,0 1,0-1,-5 4,-31 25,24-18,-35 26,2 3,-57 60,84-75,0 1,1 1,2 1,-24 52,39-75,0 1,1 0,0 0,0 0,0 0,1 0,1 0,-1 0,1 0,0 1,0-1,3 10,-2-12,0 0,1 0,-1 0,1 0,1-1,-1 1,1 0,-1-1,1 0,1 1,-1-1,1-1,-1 1,1 0,0-1,0 0,7 4,3 2,0-1,1-1,0-1,0 0,0 0,1-2,-1 0,1-1,0 0,29 0,-43-3,0 0,0 0,0 0,0-1,0 1,0-1,-1 1,1-1,0 0,0 1,-1-1,1 0,0 0,-1 0,1 0,-1-1,2 0,-3 1,1 0,-1 0,0 0,1 0,-1 1,0-1,0 0,0 0,0 0,0 0,0 0,0 0,0 1,0-1,0 0,0 0,-1 0,1 0,0 1,-1-1,1 0,0 0,-1 0,1 1,-1-1,1 0,-1 1,0-1,1 0,-1 1,0-1,1 1,-1-1,0 1,0-1,1 1,-3-1,1-1,-1 1,1 0,-1-1,0 1,1 0,-1 0,0 0,0 1,0-1,1 1,-1-1,0 1,0 0,0 0,0 0,-4 1,1 1,0 0,0-1,0 2,0-1,0 1,-8 5,-20 14</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07.75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1,'2'0,"0"0,0 1,0 0,0-1,0 1,0 0,0 0,3 2,10 4,20 5,-19-6,1-1,0 0,0-2,25 3,-15-4,1-2,-1-1,0-1,-1-2,30-7,-37 7,39-2,-40 5,0-1,28-6,-37 5,-1 1,2 0,-1 1,0 0,0 1,0-1,0 2,1 0,-1 0,0 0,13 4,-5 0</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39.55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0 100,'0'310,"0"-297,1 1,1-1,0 0,0 0,2 1,-1-1,2-1,0 1,6 12,-9-23,-1 0,1 0,-1 0,1 0,0 0,0 0,0 0,0 0,0-1,0 1,0-1,0 1,1-1,-1 0,0 0,1 0,-1 0,1-1,0 1,-1-1,1 1,-1-1,1 0,0 0,-1 0,1 0,0 0,-1-1,4 0,-2 0,0-1,0 1,0-1,-1 0,1 0,0 0,-1 0,1 0,-1-1,0 0,0 0,0 0,0 0,0 0,0 0,-1-1,4-6,4-16,-1-1,-1 0,-2 0,6-43,-4 20,-3 2,-1 0,-4-73,-1 56,1 43</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40.00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31 17,'-4'0,"-2"-5,-4-1,-1 1</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41.08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185 0,'0'361,"0"-352,-1 1,1-1,-2 1,0-1,0 1,0-1,-1 0,-5 11,6-17,1 0,-1 1,0-1,0 0,0 0,-1-1,1 1,0 0,-1-1,0 1,0-1,0 0,0 0,0 0,0 0,0-1,-1 1,1-1,0 0,-1 0,1 0,-1 0,0-1,-5 1,5-1,0-1,0 0,0 1,0-1,0 0,0-1,0 1,1-1,-1 0,-6-4,5 3,-29-18</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41.53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21 1,'-9'0,"-3"0</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42.70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68 1,'0'4,"0"6,0 6,-4 0,-2 1,1 3,0 2,2 2,1 1,-3 0,-1 1,0 0,2 0,1 0,1 0,-3 0,-1 4,1-3</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43.24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59 20,'0'-5,"-5"0,-5-1,-5 2,-1 5,7 3,5 5,8 1,3 3,4-1,1-6,-1-5</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46.07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28 828,'-1'0,"0"0,1 0,-1 1,0-1,0 0,0 1,0-1,1 1,-1-1,0 1,1-1,-1 1,0 0,1-1,-1 1,0 0,1 0,-1-1,1 1,0 0,-1 0,1-1,0 1,-1 0,1 0,0 0,0 1,-6 27,6-26,-4 43,2-1,6 70,-4-113,0 0,0 0,0-1,1 1,-1 0,0 0,1-1,0 1,-1 0,1-1,0 1,0 0,0-1,0 1,0-1,0 0,2 3,-2-4,0 1,0-1,0 0,1 0,-1 0,0 0,0 0,0 0,0 0,0 0,0 0,0-1,0 1,0 0,0-1,0 1,0 0,0-1,0 0,0 1,0-1,0 1,0-1,0 0,-1 0,1 0,0 1,0-1,0-2,8-8,0-1,-1 0,0-1,-1 0,6-15,5-7,52-102,30-55,-28 59,91-152,-87 171,7-5</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0.361"/>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1 305,'2'2,"0"-1,0 1,0-1,1 1,-1-1,0 0,1 0,-1 0,1 0,-1 0,1-1,0 1,-1-1,1 1,0-1,3 0,6-1,-1 0,19-4,1-1,199 3,-28 2,-124-8,125-32,-50 2,103-22,-229 55,109-18,-49 10,110-33,40-11,-219 54</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4.31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5 120,'0'0,"0"0,-1 0,1 0,0 0,0 0,0 0,0 0,0 0,0 0,0 0,-1 0,1 0,0 0,0 0,0 0,0 0,0 0,0 0,0 0,-1 0,1 0,0 0,0 0,0 0,0 0,0 0,0 0,0-1,0 1,0 0,-1 0,1 0,0 0,0 0,0 0,0 0,0 0,0-1,0 1,0 0,0 0,0 0,0 0,0 0,0 0,0 0,0-1,0 1,0 0,0 0,0 0,0 0,0 0,0 0,0 0,0-1,0 1,0 0,0 0,8-9,15-8,-23 17,21-16,-7 6,0-1,1 2,0 0,0 1,1 0,25-8,-40 15,1 1,0 0,0-1,-1 1,1 0,0 0,0 0,0 0,-1 0,1 0,0 1,0-1,-1 0,1 1,0 0,-1-1,1 1,0 0,-1 0,1 0,-1 0,0 0,1 0,-1 0,0 0,1 1,-1-1,0 1,0-1,0 1,0-1,0 1,-1-1,1 1,0 0,-1-1,1 1,-1 0,0 0,1 2,1 10,-1 0,0-1,-1 1,-2 18,1-16,-4 31,-2-1,-1-1,-27 78,13-46,16-61,5-12,-1 0,1 0,-1 0,1 0,0 0,0 7,1-10,0 0,0 0,0 0,0 0,1 0,-1 0,0 0,1 0,-1 0,1 0,-1 0,1 0,-1 0,1 0,0 0,-1-1,1 1,0 0,0 0,0-1,-1 1,1-1,0 1,0 0,0-1,0 0,0 1,0-1,0 1,2-1,30 8,8-1</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6.07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1 146,'40'-3,"0"-1,1-2,67-20,-44 10,45-18,-70 21,60-13,-44 14,-28 6</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37.34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50,'34'-1,"0"-1,50-11,-26 6,1 2,110 5,-66 2,-82-3,-1-1,1-1,21-5,-13 2,-11 2</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6.70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27,'20'-8,"-6"0,-3 6,-1-1,0 1,1 1,-1 0,1 0,-1 1,1 0,14 3,-21-2,-1-1,1 1,-1 1,1-1,-1 0,0 1,0-1,0 1,1 0,-2 0,1 0,3 4,-4-4,0 0,-1 0,1 0,-1 1,0-1,0 0,0 1,0-1,0 1,0 0,-1-1,1 1,-1 0,0-1,0 1,0 0,0-1,-1 4,0 4,-1-2,0 1,-1 0,0 0,0-1,-9 17,-35 47,15-25,30-43,0 0,-1 0,1 1,1-1,-1 0,1 1,-1 0,0 5,2-8,0-1,0 1,0-1,0 0,0 1,0-1,1 1,-1-1,1 1,-1-1,1 0,-1 1,1-1,-1 0,1 1,0-1,0 0,0 0,0 0,0 0,0 0,0 0,0 0,0 0,1 0,-1 0,0 0,0-1,1 1,1 0,19 6,1-1,0 0,0-2,1-1,25 1,-9-3</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7.3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0,'4'0,"7"0,5 0,4 0,3 0,3 4,5 2,-3-1</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7.68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57,'5'0,"5"0,1-4,3-2,4 0,3-3,2 0,6-3,-1 1</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4:59.58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17 78,'-15'-1,"15"1,0 0,0 0,-1 0,1 0,0 0,0-1,0 1,0 0,0 0,0 0,0 0,0 0,0 0,0 0,0 0,0 0,0 0,0 0,0 0,0 0,0 0,0 0,0 0,0-1,0 1,0 0,0 0,0 0,0 0,0 0,0 0,0 0,0 0,0 0,0 0,0 0,0 0,0-1,0 1,0 0,0 0,0 0,0 0,0 0,0 0,0 0,0 0,0 0,0 0,0 0,0 0,0 0,0 0,0 0,1 0,-1 0,0 0,0 0,0 0,0 0,0 0,0 0,0 0,0 0,0 0,0 0,0 0,0 0,1 0,24-9,-13 5,13-4,104-31,-110 34,0 2,1 0,-1 1,37 1,-53 1,0 0,0 1,0-1,0 1,0-1,0 1,0 0,0 0,0 1,0-1,0 0,-1 1,1 0,-1 0,1-1,-1 2,0-1,1 0,-1 0,0 1,-1-1,1 1,0-1,1 5,-1-3,-1 0,0 0,0 0,-1 0,1 1,-1-1,0 0,0 1,0-1,-1 0,1 0,-1 1,0-1,0 0,-1 0,1 0,-3 4,-6 10,-1-1,0 0,-1-1,-28 28,-3 6,-3 3,26-31,-33 47,52-68,0 0,1 0,-1 1,1-1,-1 0,1 0,-1 0,1 0,0 1,0-1,-1 0,1 0,0 0,0 1,0-1,0 0,1 0,-1 1,0-1,0 0,1 0,-1 0,1 0,-1 1,1-1,-1 0,1 0,0 0,0 0,-1 0,1 0,0-1,0 1,0 0,0 0,0 0,0-1,0 1,0-1,0 1,0-1,1 1,1 0,5 2,1 0,0-1,0 1,14 0,35 1,-42-4,0 1,1 1,15 4,-26-5,0 1,0 0,0 0,-1 1,0 0,1 0,-1 0,0 1,0-1,-1 1,9 9,-7-6,-1-1,0 1,0 0,0 0,-1 1,0 0,-1-1,0 1,0 0,3 16,-5-19,0 1,-1 0,0-1,0 1,0 0,-1-1,0 1,0 0,-1-1,1 1,-1-1,0 0,0 0,-1 1,0-1,0-1,-4 7,-2 0,0-1,-1 1,-1-2,0 1,-19 12,0-4,-36 17,53-29,0-1,0-1,-23 6,32-9,-52 11</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3.02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103 0,'9'0,"-1"1,0-1,0 1,0 1,0 0,0 0,-1 0,1 1,-1 0,12 6,-15-6,0 0,0 0,0 0,0 1,0-1,-1 1,0 0,0 0,0 0,0 0,0 1,-1-1,0 1,0 0,0 0,0-1,1 11,5 27,-3-23,-1-1,-1 1,-1 0,0 0,-2 0,0 0,-5 36,-1-29,-1-1,-13 33,15-47,0 0,-1 0,-1-1,1 0,-2 0,1-1,-13 13,6-10,-1 0,0 0,-1-2,0 0,-1 0,0-2,-34 13,34-16</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8.512"/>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638 1,'-20'8,"5"0,-4-2,-1 0,-25 14,38-16,-1 1,1-1,0 1,1 0,-1 1,1 0,0 0,-8 11,-74 126,39-57,24-39,2 1,2 2,-18 64,0 1,-122 436,155-529</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9.11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8 47,'1'-1,"-1"0,1 0,-1 0,1 0,-1 0,1-1,0 1,0 0,-1 1,1-1,0 0,0 0,0 0,0 0,0 1,0-1,0 0,0 1,2-1,27-12,-26 12,4-2,0 0,0 1,0 0,1 0,-1 1,0 0,1 1,0-1,15 3,-22-1,1-1,0 1,0 0,-1-1,1 1,0 1,-1-1,1 0,-1 1,0-1,1 1,-1 0,0-1,0 1,0 0,0 1,0-1,-1 0,1 0,0 1,-1-1,0 1,0-1,0 1,0 0,0-1,0 1,-1 0,1 0,-1-1,0 1,0 5,0 3,-1 0,-1-1,0 1,0-1,-1 0,0 0,-1 0,-7 15,-48 75,42-73,-15 20,-15 27,41-65,2 1,-1 0,1 0,1 1,-5 18,8-26,-1-1,1 1,0-1,0 1,0-1,0 1,0-1,1 1,-1-1,1 0,0 1,-1-1,1 1,0-1,0 0,1 0,-1 0,0 0,1 0,-1 0,1 0,0 0,0 0,0-1,-1 1,2-1,-1 1,0-1,0 0,0 0,0 0,1 0,2 1,3 0,0 0,0 0,0-1,0 0,0-1,0 1,0-2,0 1,10-3,97-18,-81 13</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9.77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0,'4'0,"2"5,4 0,5 5,4 0,3-1,2-3,2-1,1 2,-5 0</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0.11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58,'4'0,"6"0,6 0,0-5,1-1,3 1,2-4,1 0,6-3,-2 0</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0.53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117 10,'0'0,"1"0,-1 0,0 0,1 0,-1 0,1 0,-1 0,0 0,1 0,-1-1,1 1,-1 0,0 0,1-1,-1 1,0 0,1 0,-1-1,0 1,1 0,-1-1,0 1,0 0,0-1,1 1,-1 0,0-1,0 0,-1-1,-5 7,-4 7,-52 68,55-70,0 1,1 1,0-1,1 1,-7 23,11-32,0 0,1 0,-1 0,1 0,0 0,-1 0,1 0,1 0,-1 0,0 1,1-1,0 0,0 0,0-1,0 1,0 0,0 0,1 0,-1-1,1 1,0 0,0-1,0 0,0 1,0-1,1 0,-1 0,0 0,1-1,0 1,-1-1,1 1,0-1,4 2,6 1,-1 0,1-1,0-1,0 0,-1 0,26-1,-15-2</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1:47.364"/>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566 133,'-11'-1,"1"-1,-1 0,0 0,0-1,1-1,-15-6,-22-7,29 13,0 0,0 1,0 1,0 1,0 1,0 0,-1 1,-29 6,43-5,0-1,0 1,0 0,1 1,-1-1,1 1,-1 0,1 0,0 0,0 1,0-1,-4 7,-2 3,1 1,-13 23,-2 4,11-17,2 0,0 1,-13 44,18-50,-5 16,1 1,2 0,2 0,1 1,1 64,4-72,1 0,2 1,10 46,0-30,-6-24,-2-1,5 32,-8-36,1-1,0 0,2 0,0 0,0 0,2-1,0 0,0 0,17 23,-4-11,2-1,1-1,44 39,-60-58,0-1,0-1,1 1,0-1,-1-1,1 1,0-1,1-1,-1 0,0 0,1 0,-1-1,1 0,0-1,15-1,-12 0,0 0,1-1,-1-1,0 0,0-1,-1 0,1-1,-1 0,0 0,14-11,16-12,-26 19,-1 0,0-1,0-1,-1 0,0-1,-1 0,-1-1,13-17,-12 7,-1 0,13-36,-1 1,-19 46,0 0,0 0,-1 0,-1 0,0 0,0-15,-4-79,0 45,1 41,-1 0,-1 1,-1-1,0 1,-2 0,-8-21,-15-61,23 73,-2 1,0-1,-2 2,-23-45,-25-24,30 45,20 33,-2 1,0 0,-18-23,24 34,0 1,-1 0,0 0,1 0,-2 0,1 1,0 0,0 0,-1 0,0 1,1 0,-1 0,0 0,0 1,-7-1,-7 0</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0.863"/>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285 0,'-13'15,"1"-1,0 2,1-1,1 2,-11 23,-15 22,5-12,2 0,-29 71,48-95,0 2,2-1,1 1,1 0,2 0,-2 53,6-44,0 1</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1.19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16,'0'5,"0"-4,0-10,0-3</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1.53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114 0,'0'2,"0"0,-1-1,1 1,-1 0,1-1,-1 1,0-1,0 1,1-1,-1 1,0-1,0 1,-1-1,1 0,0 0,0 0,-3 2,-28 19,16-12,10-6,2 0,-1 0,0 1,1-1,0 1,0 0,-4 7,7-10,0-1,0 1,0 0,0-1,1 1,-1-1,1 1,-1 0,1 0,-1-1,1 1,0 0,0 0,0-1,0 1,0 0,0 0,1-1,-1 1,1 0,-1 0,1-1,-1 1,1-1,0 1,0 0,0-1,0 0,2 3,3 2,1-1,0 1,15 7,-15-9,1 1,-1 0,0 0,7 7,-9-6,0 0,-1 0,0 0,0 1,0-1,-1 1,0 0,0 0,-1 0,1 1,-2-1,1 0,-1 1,0-1,-1 1,1-1,-1 1,-1 0,0-1,0 1,0-1,-1 0,-3 8,-6 18</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1.867"/>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21,'5'0,"9"-9,3-2</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2.700"/>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1485 144,'-13'-1,"0"0,1-1,-23-7,26 7,-1-1,1 1,0 0,-1 1,0 0,1 1,-1 0,-15 2,4 1,0-2,0 0,0-1,-36-5,-14 1,26 2,1 3,-1 1,0 3,-61 14,4 10,-129 56,198-69,1 1,1 2,1 1,0 2,2 1,0 1,2 1,0 1,-39 54,33-32,-41 84,65-116,1-1,0 1,2 0,0 0,1 1,0 0,1 0,1 0,1 0,0 0,1 0,1 0,1 0,0 0,2 0,7 26,23 65,21 61,-40-136,1 0,2-1,1-1,2 0,39 45,-44-58,1-1,0-1,1 0,1-1,0-1,1-1,0-1,1 0,30 11,-20-12,1-2,0 0,0-3,0 0,1-2,41-1,-30-3,1-2,-1-2,0-2,0-2,-1-2,0-2,0-1,72-36,-31 10,309-158,-347 172,-5 2,39-27,-67 41,0-2,0 0,-1 0,-1-1,0-1,15-21,-12 11,-2 1,0-2,-2 1,0-2,-2 1,0-1,4-29,-5 0,-1 0,-3-75,-3 49,-5-151,1 190,-1 0,-2 0,-19-61,20 85,-1 1,0 0,-1 1,-1 0,0 0,-1 0,-1 2,0-1,-19-17,25 27,1 1,-1 0,0 0,0 0,0 0,0 1,0 0,-1 0,1 1,-1-1,1 1,-1 0,1 1,-9-1,11 1,-64-4</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5.208"/>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1 167,'0'-2,"0"0,1 0,-1 1,1-1,0 0,-1 0,1 1,0-1,0 0,0 1,0-1,0 1,1 0,-1-1,3-1,26-20,-23 18,20-13,0 2,1 1,0 1,40-13,-51 20,-12 4,0 1,0 0,0 0,1 1,10-2,-15 3,1 0,0 0,-1 0,1 0,-1 0,1 1,0-1,-1 1,1-1,-1 1,1 0,-1-1,1 1,-1 0,0 0,1 0,-1 0,0 0,0 1,1-1,-1 0,0 0,0 1,1 1,5 11,-1 0,0 0,-1 0,-1 0,5 28,-4-20,12 37,-11-44,-1-1,-1 1,0 0,-1 0,-1 0,0 1,-1-1,-1 1,0-1,-1 0,-1 1,-6 28,-81 196,87-235,-4 9,0-1,-12 18,17-28,-1-1,1 0,-1 1,0-1,0 0,0 0,0 0,0 0,0-1,0 1,-1 0,1-1,-1 0,1 1,-1-1,1 0,-1-1,0 1,-4 1,7-2,-1 0,1 0,0 0,-1 0,1 0,0 0,-1 0,1 0,0 0,-1 0,1 0,-1 0,1-1,0 1,-1 0,1 0,0 0,0 0,-1 0,1-1,0 1,-1 0,1 0,0-1,0 1,-1 0,1 0,0-1,0 1,0 0,0-1,-1 1,1 0,0-1,0 1,0-1,4-14,16-11,-7 13,1 0,0 1,1 0,0 1,1 1,22-10,-17 9,1 1,0 1,0 1,1 2,40-8,-51 13,0 0,0 0,-1 1,1 0,0 1,0 1,0 0,0 0,-1 1,0 1,1 0,-1 0,13 8,-10-3,-1 0,0 1,0 1,20 21,-15-12</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6.109"/>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48 207,'-10'0,"7"1,1-1,0 0,0 1,0-1,-1 0,1 0,0-1,0 1,-1 0,1-1,0 1,0-1,0 0,0 0,-3-1,5 2,0-1,0 1,0-1,0 1,0-1,1 1,-1-1,0 1,0-1,0 1,0 0,1-1,-1 1,0-1,0 1,1 0,-1-1,0 1,1 0,-1-1,1 1,-1 0,0-1,1 1,-1 0,1 0,-1-1,0 1,1 0,-1 0,1 0,0 0,22-10,-16 8,184-93,-65 36,-117 55,1 0,0 0,1 1,-1 0,1 1,19-2,-28 3,1 1,-1 0,1 0,-1 0,1 1,-1-1,1 1,-1-1,1 1,-1 0,0-1,0 1,1 1,-1-1,0 0,0 0,0 1,0-1,0 1,0 0,-1 0,1-1,0 1,-1 0,0 0,1 1,-1-1,0 0,0 0,0 1,0-1,-1 0,1 1,0 3,1 5,-2 0,1 0,-1 0,-1 0,0 0,-3 15,-21 67,10-42,2-12,-2-1,-1-1,-33 54,8-15,25-47,12-24,0 1,0-1,1 1,0 0,0 1,1-1,-1 0,1 1,-2 12,4-19,0 1,0-1,1 1,-1-1,0 1,0-1,0 1,0-1,0 1,1-1,-1 0,0 1,0-1,1 1,-1-1,0 1,1-1,-1 0,1 1,-1-1,0 0,1 1,-1-1,1 0,-1 0,1 0,-1 1,1-1,-1 0,1 0,-1 0,1 0,-1 0,1 0,-1 0,1 0,-1 0,1 0,-1 0,1 0,-1 0,1 0,24-7,-22 6,9-4,15-6,0 2,0 0,1 2,0 1,55-5,147 13,-208-2</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06.84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0 53,'10'-1,"0"0,1-1,17-5,11-2,21-4,-41 8,1 0,-1 2,1 0,24-1,-40 4,0 0,0 1,1-1,-1 1,0 0,0 0,0 0,1 0,-1 1,-1 0,1-1,0 2,0-1,-1 0,1 1,-1-1,0 1,0 0,0 0,0 1,0-1,-1 0,1 1,2 6,-2-5,-1 0,-1 0,1 1,-1-1,0 1,0-1,0 1,-1 0,0-1,0 1,0-1,-1 1,0 0,0-1,0 1,-3 5,-4 9,-1 1,-21 34,9-17,-5 11,-3-1,-2-1,-59 68,89-114,-1 0,1 1,0-1,0 1,0-1,0 1,0 0,0-1,0 1,1 0,-1 0,0 0,1-1,-1 1,1 0,0 0,0 0,0 0,0 0,0 0,1 2,-1-2,1 0,0-1,0 1,0 0,0-1,1 0,-1 1,0-1,0 0,1 1,-1-1,1 0,-1 0,1 0,0 0,-1-1,1 1,0 0,0-1,0 1,-1-1,4 1,5 1,134 26,-91-17,-39-7,0-1,0-1,0 0,0-1,22 0,17-8,7-4</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14.16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1029 27,'-12'0,"0"-2,0 0,-21-6,-22-3,-150 7,123 5,64 0,1 1,0 0,0 2,1 0,-1 0,1 2,-1 0,2 1,-1 0,1 1,-28 20,-1 6,0 2,-48 54,75-72,2 1,0 1,1 0,1 1,-10 22,-45 116,57-126,2 1,-4 35,9-50,-3 34,3-1,5 104,1-57,-3-80,2 1,0-1,1 0,1 1,0-1,2 0,0-1,1 1,1-1,12 23,3-4,51 69,-57-87,1-1,1 0,0-1,38 28,-36-32,-1-1,2 0,-1-2,2 0,-1-1,1-1,0-1,1-2,0 0,33 3,-31-7,122 0,-122-2,0-2,0 0,46-14,-37 6,0-1,-2-2,1-1,-2-2,0-1,-1-1,-1-2,-1 0,40-41,-40 31,-1 0,-2-2,-1-1,-1-1,-2-1,16-39,-11 15,-3-1,-3-1,13-72,-25 92,-3 0,-2-1,-1 1,-2-1,-2 0,-2 1,-2-1,-2 1,-1 1,-3-1,-1 2,-33-72,38 98,0 0,-1 0,-1 1,0 1,0-1,-23-19,-34-28</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1-03-12T00:45:38.045"/>
    </inkml:context>
    <inkml:brush xml:id="br0">
      <inkml:brushProperty name="width" value="0.025" units="cm"/>
      <inkml:brushProperty name="height" value="0.025" units="cm"/>
      <inkml:brushProperty name="color" value="#FF0066"/>
      <inkml:brushProperty name="ignorePressure" value="1"/>
    </inkml:brush>
  </inkml:definitions>
  <inkml:trace contextRef="#ctx0" brushRef="#br0">491 154,'-4'-1,"-1"0,1-1,0 1,0-1,-1 0,1 0,-6-5,0 1,3 2,0 0,-1 1,0 0,0 0,0 1,0 0,0 1,0 0,0 0,0 0,-1 1,1 1,0-1,0 1,-9 2,-9 4,0 2,0 0,-29 16,8-4,38-18,0 2,0-1,0 1,0 0,-11 10,17-12,0 0,0 0,0 1,0-1,1 1,0-1,-1 1,1 0,1 0,-1 0,1 0,-1 0,1 1,0-1,0 6,-2 27,5 64,0-34,-1-58,-1-1,1 0,0 0,0 0,1 0,0 0,1 0,0-1,0 1,1-1,-1 1,1-1,1-1,0 1,0 0,0-1,1 0,-1 0,2-1,-1 0,0 0,1 0,11 5,7 1,0-1,1-1,1-2,38 7,-1 0,-55-12,0 1,-1-1,1 2,-1-1,1 1,-1 1,-1-1,13 10,-16-10,0-1,-1 1,1 0,-1 0,0 0,0 1,0-1,0 1,-1 0,0 0,0 0,0 0,0 0,-1 0,0 0,1 6,0 29,-1 1,-7 58,3-82,0 1,-1-1,0 0,-2 0,0-1,-14 27,6-18,-1 0,-1-1,-25 27,34-44,1-1,0-1,-1 1,0-1,0 0,-1-1,0 0,1 0,-1 0,0-1,-1-1,1 1,0-1,-1-1,0 1,1-1,-1-1,0 0,-11-1,11 1,1-1,-1-1,1 0,-1 0,1 0,0-1,0 0,0-1,1 1,-1-2,1 1,0-1,0 0,0 0,1-1,0 0,0 0,0-1,-6-10,6 8,1 0,1-1,-1 0,2 0,-1-1,1 1,1-1,0 1,1-1,0 0,0 0,1 0,1 1,-1-1,2 0,0 0,0 1,1-1,0 1,1 0,0 0,8-15,63-103,-61 108,1 0,0 1,36-34,77-45,-86 69,73-67,-107 87,0-1,-1 0,0 0,0-1,-1 1,0-2,-1 1,0 0,-1-1,0 0,3-23,-3 8,-1-1,-2 0,0 1,-5-36,2 52,0 0,-1 0,0 1,0-1,-1 1,0 0,-1 0,-1 0,1 1,-1 0,-14-16,12 16,-1 0,0 0,0 1,-1 0,0 1,0 0,-1 1,0 0,0 0,-17-5,20 9,-1 0,1 1,0 0,0 0,0 0,0 1,-1 1,1-1,-15 5,-3 1,-42 19,59-22,-23 9</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MX"/>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4B5887-DC8B-497C-B0C8-FF033D872A7A}" type="datetimeFigureOut">
              <a:rPr lang="es-MX" smtClean="0"/>
              <a:t>08/03/2022</a:t>
            </a:fld>
            <a:endParaRPr lang="es-MX"/>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MX"/>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MX"/>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DA31D5-55E1-4111-BDE9-9E28DFC4ACE5}" type="slidenum">
              <a:rPr lang="es-MX" smtClean="0"/>
              <a:t>‹Nº›</a:t>
            </a:fld>
            <a:endParaRPr lang="es-MX"/>
          </a:p>
        </p:txBody>
      </p:sp>
    </p:spTree>
    <p:extLst>
      <p:ext uri="{BB962C8B-B14F-4D97-AF65-F5344CB8AC3E}">
        <p14:creationId xmlns:p14="http://schemas.microsoft.com/office/powerpoint/2010/main" val="1380210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FE0E2046-9D7F-433E-978C-B5F2B98CA52F}" type="slidenum">
              <a:rPr lang="es-ES" smtClean="0">
                <a:latin typeface="Arial" pitchFamily="34" charset="0"/>
              </a:rPr>
              <a:pPr/>
              <a:t>4</a:t>
            </a:fld>
            <a:endParaRPr lang="es-ES">
              <a:latin typeface="Arial" pitchFamily="34" charset="0"/>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s-ES">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1D792912-0985-42E3-BABE-7F48D911C511}" type="slidenum">
              <a:rPr lang="es-ES" smtClean="0"/>
              <a:pPr/>
              <a:t>19</a:t>
            </a:fld>
            <a:endParaRPr lang="es-E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A6B3DD7B-0168-4FF0-A412-25A335B83DD0}" type="slidenum">
              <a:rPr lang="es-ES" smtClean="0"/>
              <a:pPr/>
              <a:t>20</a:t>
            </a:fld>
            <a:endParaRPr lang="es-E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F6D68F92-0A59-48DA-9348-8302B2AAEE94}" type="slidenum">
              <a:rPr lang="es-ES" smtClean="0">
                <a:latin typeface="Arial" pitchFamily="34" charset="0"/>
              </a:rPr>
              <a:pPr/>
              <a:t>21</a:t>
            </a:fld>
            <a:endParaRPr lang="es-ES">
              <a:latin typeface="Arial" pitchFamily="34"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s-ES">
              <a:latin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7154" name="Rectangle 1"/>
          <p:cNvSpPr txBox="1">
            <a:spLocks noGrp="1" noRot="1" noChangeAspect="1" noChangeArrowheads="1" noTextEdit="1"/>
          </p:cNvSpPr>
          <p:nvPr>
            <p:ph type="sldImg"/>
          </p:nvPr>
        </p:nvSpPr>
        <p:spPr>
          <a:xfrm>
            <a:off x="939800" y="762000"/>
            <a:ext cx="5008563" cy="3757613"/>
          </a:xfrm>
          <a:solidFill>
            <a:srgbClr val="FFFFFF"/>
          </a:solidFill>
          <a:ln/>
        </p:spPr>
      </p:sp>
      <p:sp>
        <p:nvSpPr>
          <p:cNvPr id="177155" name="Rectangle 2"/>
          <p:cNvSpPr txBox="1">
            <a:spLocks noGrp="1" noChangeArrowheads="1"/>
          </p:cNvSpPr>
          <p:nvPr>
            <p:ph type="body" idx="1"/>
          </p:nvPr>
        </p:nvSpPr>
        <p:spPr>
          <a:noFill/>
          <a:ln/>
        </p:spPr>
        <p:txBody>
          <a:bodyPr wrap="none" anchor="ctr"/>
          <a:lstStyle/>
          <a:p>
            <a:pPr eaLnBrk="1" hangingPunct="1"/>
            <a:endParaRPr lang="es-CL"/>
          </a:p>
        </p:txBody>
      </p:sp>
    </p:spTree>
    <p:extLst>
      <p:ext uri="{BB962C8B-B14F-4D97-AF65-F5344CB8AC3E}">
        <p14:creationId xmlns:p14="http://schemas.microsoft.com/office/powerpoint/2010/main" val="42915673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8178" name="Rectangle 1"/>
          <p:cNvSpPr txBox="1">
            <a:spLocks noGrp="1" noRot="1" noChangeAspect="1" noChangeArrowheads="1" noTextEdit="1"/>
          </p:cNvSpPr>
          <p:nvPr>
            <p:ph type="sldImg"/>
          </p:nvPr>
        </p:nvSpPr>
        <p:spPr>
          <a:xfrm>
            <a:off x="939800" y="762000"/>
            <a:ext cx="5008563" cy="3757613"/>
          </a:xfrm>
          <a:solidFill>
            <a:srgbClr val="FFFFFF"/>
          </a:solidFill>
          <a:ln/>
        </p:spPr>
      </p:sp>
      <p:sp>
        <p:nvSpPr>
          <p:cNvPr id="178179" name="Rectangle 2"/>
          <p:cNvSpPr txBox="1">
            <a:spLocks noGrp="1" noChangeArrowheads="1"/>
          </p:cNvSpPr>
          <p:nvPr>
            <p:ph type="body" idx="1"/>
          </p:nvPr>
        </p:nvSpPr>
        <p:spPr>
          <a:noFill/>
          <a:ln/>
        </p:spPr>
        <p:txBody>
          <a:bodyPr wrap="none" anchor="ctr"/>
          <a:lstStyle/>
          <a:p>
            <a:pPr eaLnBrk="1" hangingPunct="1"/>
            <a:endParaRPr lang="es-CL"/>
          </a:p>
        </p:txBody>
      </p:sp>
    </p:spTree>
    <p:extLst>
      <p:ext uri="{BB962C8B-B14F-4D97-AF65-F5344CB8AC3E}">
        <p14:creationId xmlns:p14="http://schemas.microsoft.com/office/powerpoint/2010/main" val="12274516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79202" name="Rectangle 1"/>
          <p:cNvSpPr txBox="1">
            <a:spLocks noGrp="1" noRot="1" noChangeAspect="1" noChangeArrowheads="1" noTextEdit="1"/>
          </p:cNvSpPr>
          <p:nvPr>
            <p:ph type="sldImg"/>
          </p:nvPr>
        </p:nvSpPr>
        <p:spPr>
          <a:xfrm>
            <a:off x="939800" y="762000"/>
            <a:ext cx="5008563" cy="3757613"/>
          </a:xfrm>
          <a:solidFill>
            <a:srgbClr val="FFFFFF"/>
          </a:solidFill>
          <a:ln/>
        </p:spPr>
      </p:sp>
      <p:sp>
        <p:nvSpPr>
          <p:cNvPr id="179203" name="Rectangle 2"/>
          <p:cNvSpPr txBox="1">
            <a:spLocks noGrp="1" noChangeArrowheads="1"/>
          </p:cNvSpPr>
          <p:nvPr>
            <p:ph type="body" idx="1"/>
          </p:nvPr>
        </p:nvSpPr>
        <p:spPr>
          <a:noFill/>
          <a:ln/>
        </p:spPr>
        <p:txBody>
          <a:bodyPr wrap="none" anchor="ctr"/>
          <a:lstStyle/>
          <a:p>
            <a:pPr eaLnBrk="1" hangingPunct="1"/>
            <a:endParaRPr lang="es-CL"/>
          </a:p>
        </p:txBody>
      </p:sp>
    </p:spTree>
    <p:extLst>
      <p:ext uri="{BB962C8B-B14F-4D97-AF65-F5344CB8AC3E}">
        <p14:creationId xmlns:p14="http://schemas.microsoft.com/office/powerpoint/2010/main" val="25034864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D21D2212-5F6D-43DB-9F91-8852F6D5D780}" type="slidenum">
              <a:rPr lang="es-ES" smtClean="0"/>
              <a:pPr/>
              <a:t>30</a:t>
            </a:fld>
            <a:endParaRPr lang="es-E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s-ES"/>
          </a:p>
        </p:txBody>
      </p:sp>
    </p:spTree>
    <p:extLst>
      <p:ext uri="{BB962C8B-B14F-4D97-AF65-F5344CB8AC3E}">
        <p14:creationId xmlns:p14="http://schemas.microsoft.com/office/powerpoint/2010/main" val="2871409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40277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31"/>
          <p:cNvSpPr>
            <a:spLocks noGrp="1" noChangeArrowheads="1"/>
          </p:cNvSpPr>
          <p:nvPr>
            <p:ph type="sldNum" sz="quarter" idx="5"/>
          </p:nvPr>
        </p:nvSpPr>
        <p:spPr>
          <a:noFill/>
        </p:spPr>
        <p:txBody>
          <a:bodyPr/>
          <a:lstStyle/>
          <a:p>
            <a:fld id="{C79625CC-1C18-4EB7-A87D-7D8EAC98D85B}" type="slidenum">
              <a:rPr lang="es-ES"/>
              <a:pPr/>
              <a:t>33</a:t>
            </a:fld>
            <a:endParaRPr lang="es-ES"/>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40025522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031"/>
          <p:cNvSpPr>
            <a:spLocks noGrp="1" noChangeArrowheads="1"/>
          </p:cNvSpPr>
          <p:nvPr>
            <p:ph type="sldNum" sz="quarter" idx="5"/>
          </p:nvPr>
        </p:nvSpPr>
        <p:spPr>
          <a:noFill/>
        </p:spPr>
        <p:txBody>
          <a:bodyPr/>
          <a:lstStyle/>
          <a:p>
            <a:fld id="{0569C0A6-8488-42F7-82E0-5D2C2EDBCC0F}" type="slidenum">
              <a:rPr lang="es-ES"/>
              <a:pPr/>
              <a:t>35</a:t>
            </a:fld>
            <a:endParaRPr lang="es-ES"/>
          </a:p>
        </p:txBody>
      </p:sp>
      <p:sp>
        <p:nvSpPr>
          <p:cNvPr id="108547" name="Rectangle 2"/>
          <p:cNvSpPr>
            <a:spLocks noGrp="1" noRot="1" noChangeAspect="1" noChangeArrowheads="1" noTextEdit="1"/>
          </p:cNvSpPr>
          <p:nvPr>
            <p:ph type="sldImg"/>
          </p:nvPr>
        </p:nvSpPr>
        <p:spPr>
          <a:ln/>
        </p:spPr>
      </p:sp>
      <p:sp>
        <p:nvSpPr>
          <p:cNvPr id="108548"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19826170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031"/>
          <p:cNvSpPr>
            <a:spLocks noGrp="1" noChangeArrowheads="1"/>
          </p:cNvSpPr>
          <p:nvPr>
            <p:ph type="sldNum" sz="quarter" idx="5"/>
          </p:nvPr>
        </p:nvSpPr>
        <p:spPr>
          <a:noFill/>
        </p:spPr>
        <p:txBody>
          <a:bodyPr/>
          <a:lstStyle/>
          <a:p>
            <a:fld id="{6DC3C0DF-D328-4454-A462-A58BCE6987F0}" type="slidenum">
              <a:rPr lang="es-ES"/>
              <a:pPr/>
              <a:t>36</a:t>
            </a:fld>
            <a:endParaRPr lang="es-ES"/>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15067048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1031"/>
          <p:cNvSpPr>
            <a:spLocks noGrp="1" noChangeArrowheads="1"/>
          </p:cNvSpPr>
          <p:nvPr>
            <p:ph type="sldNum" sz="quarter" idx="5"/>
          </p:nvPr>
        </p:nvSpPr>
        <p:spPr>
          <a:noFill/>
        </p:spPr>
        <p:txBody>
          <a:bodyPr/>
          <a:lstStyle/>
          <a:p>
            <a:fld id="{C79625CC-1C18-4EB7-A87D-7D8EAC98D85B}" type="slidenum">
              <a:rPr lang="es-ES"/>
              <a:pPr/>
              <a:t>39</a:t>
            </a:fld>
            <a:endParaRPr lang="es-ES"/>
          </a:p>
        </p:txBody>
      </p:sp>
      <p:sp>
        <p:nvSpPr>
          <p:cNvPr id="167939" name="Rectangle 2"/>
          <p:cNvSpPr>
            <a:spLocks noGrp="1" noRot="1" noChangeAspect="1" noChangeArrowheads="1" noTextEdit="1"/>
          </p:cNvSpPr>
          <p:nvPr>
            <p:ph type="sldImg"/>
          </p:nvPr>
        </p:nvSpPr>
        <p:spPr>
          <a:ln/>
        </p:spPr>
      </p:sp>
      <p:sp>
        <p:nvSpPr>
          <p:cNvPr id="167940" name="Rectangle 3"/>
          <p:cNvSpPr>
            <a:spLocks noGrp="1" noChangeArrowheads="1"/>
          </p:cNvSpPr>
          <p:nvPr>
            <p:ph type="body" idx="1"/>
          </p:nvPr>
        </p:nvSpPr>
        <p:spPr>
          <a:noFill/>
          <a:ln/>
        </p:spPr>
        <p:txBody>
          <a:bodyPr/>
          <a:lstStyle/>
          <a:p>
            <a:pPr eaLnBrk="1" hangingPunct="1"/>
            <a:endParaRPr lang="es-CL"/>
          </a:p>
        </p:txBody>
      </p:sp>
    </p:spTree>
    <p:extLst>
      <p:ext uri="{BB962C8B-B14F-4D97-AF65-F5344CB8AC3E}">
        <p14:creationId xmlns:p14="http://schemas.microsoft.com/office/powerpoint/2010/main" val="3735890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4A07E972-A905-4132-883D-5853DDFD7169}" type="slidenum">
              <a:rPr lang="es-ES" smtClean="0">
                <a:latin typeface="Arial" pitchFamily="34" charset="0"/>
              </a:rPr>
              <a:pPr/>
              <a:t>6</a:t>
            </a:fld>
            <a:endParaRPr lang="es-ES">
              <a:latin typeface="Arial" pitchFamily="34"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s-ES">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0A0D82FA-2A9C-4A88-8A6B-55B4C6A532E3}" type="slidenum">
              <a:rPr lang="es-ES" smtClean="0">
                <a:latin typeface="Arial" pitchFamily="34" charset="0"/>
              </a:rPr>
              <a:pPr/>
              <a:t>7</a:t>
            </a:fld>
            <a:endParaRPr lang="es-ES">
              <a:latin typeface="Arial" pitchFamily="34" charset="0"/>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s-ES">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C3860111-763A-4730-B4E4-30D350388D51}" type="slidenum">
              <a:rPr lang="es-ES" smtClean="0"/>
              <a:pPr/>
              <a:t>12</a:t>
            </a:fld>
            <a:endParaRPr lang="es-E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3D3F1A46-1665-49AD-B557-73A95DCA98F5}" type="slidenum">
              <a:rPr lang="es-ES" smtClean="0"/>
              <a:pPr/>
              <a:t>13</a:t>
            </a:fld>
            <a:endParaRPr lang="es-ES"/>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7444F799-019A-4711-AFAD-DFAEC42A9409}" type="slidenum">
              <a:rPr lang="es-ES" smtClean="0"/>
              <a:pPr/>
              <a:t>14</a:t>
            </a:fld>
            <a:endParaRPr lang="es-E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457C6A91-166D-4124-ACB1-AD758BD647C6}" type="slidenum">
              <a:rPr lang="es-ES" smtClean="0"/>
              <a:pPr/>
              <a:t>15</a:t>
            </a:fld>
            <a:endParaRPr lang="es-E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C22BAB7C-EA6F-4C5A-BA3E-F2479F7012CD}" type="slidenum">
              <a:rPr lang="es-ES" smtClean="0"/>
              <a:pPr/>
              <a:t>16</a:t>
            </a:fld>
            <a:endParaRPr lang="es-E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14837"/>
            <a:ext cx="7772400" cy="2387600"/>
          </a:xfrm>
        </p:spPr>
        <p:txBody>
          <a:bodyPr anchor="b"/>
          <a:lstStyle>
            <a:lvl1pPr algn="ctr">
              <a:defRPr sz="6000"/>
            </a:lvl1pPr>
          </a:lstStyle>
          <a:p>
            <a:r>
              <a:rPr lang="es-ES" dirty="0"/>
              <a:t>Haga clic para modificar el estilo de título del patrón</a:t>
            </a:r>
            <a:endParaRPr lang="en-US" dirty="0"/>
          </a:p>
        </p:txBody>
      </p:sp>
      <p:sp>
        <p:nvSpPr>
          <p:cNvPr id="3" name="Subtitle 2"/>
          <p:cNvSpPr>
            <a:spLocks noGrp="1"/>
          </p:cNvSpPr>
          <p:nvPr>
            <p:ph type="subTitle" idx="1"/>
          </p:nvPr>
        </p:nvSpPr>
        <p:spPr>
          <a:xfrm>
            <a:off x="1143000" y="4533862"/>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dirty="0"/>
              <a:t>Haga clic para modificar el estilo de subtítulo del patrón</a:t>
            </a:r>
            <a:endParaRPr lang="en-US" dirty="0"/>
          </a:p>
        </p:txBody>
      </p:sp>
      <p:pic>
        <p:nvPicPr>
          <p:cNvPr id="8" name="Imagen 7">
            <a:extLst>
              <a:ext uri="{FF2B5EF4-FFF2-40B4-BE49-F238E27FC236}">
                <a16:creationId xmlns:a16="http://schemas.microsoft.com/office/drawing/2014/main" id="{527736E5-3D68-4EB0-AECA-0169180B6901}"/>
              </a:ext>
            </a:extLst>
          </p:cNvPr>
          <p:cNvPicPr>
            <a:picLocks noChangeAspect="1"/>
          </p:cNvPicPr>
          <p:nvPr userDrawn="1"/>
        </p:nvPicPr>
        <p:blipFill>
          <a:blip r:embed="rId2"/>
          <a:stretch>
            <a:fillRect/>
          </a:stretch>
        </p:blipFill>
        <p:spPr>
          <a:xfrm>
            <a:off x="2790004" y="9240"/>
            <a:ext cx="6362700" cy="1781175"/>
          </a:xfrm>
          <a:prstGeom prst="rect">
            <a:avLst/>
          </a:prstGeom>
        </p:spPr>
      </p:pic>
    </p:spTree>
    <p:extLst>
      <p:ext uri="{BB962C8B-B14F-4D97-AF65-F5344CB8AC3E}">
        <p14:creationId xmlns:p14="http://schemas.microsoft.com/office/powerpoint/2010/main" val="2178391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681037"/>
            <a:ext cx="5894070" cy="1009652"/>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628650" y="2090056"/>
            <a:ext cx="7886700" cy="4641669"/>
          </a:xfrm>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pic>
        <p:nvPicPr>
          <p:cNvPr id="8" name="Imagen 7">
            <a:extLst>
              <a:ext uri="{FF2B5EF4-FFF2-40B4-BE49-F238E27FC236}">
                <a16:creationId xmlns:a16="http://schemas.microsoft.com/office/drawing/2014/main" id="{F95A42C2-2BAE-4279-AA55-5B6D97ED42FD}"/>
              </a:ext>
            </a:extLst>
          </p:cNvPr>
          <p:cNvPicPr>
            <a:picLocks noChangeAspect="1"/>
          </p:cNvPicPr>
          <p:nvPr userDrawn="1"/>
        </p:nvPicPr>
        <p:blipFill>
          <a:blip r:embed="rId2"/>
          <a:stretch>
            <a:fillRect/>
          </a:stretch>
        </p:blipFill>
        <p:spPr>
          <a:xfrm>
            <a:off x="5577519" y="-23041"/>
            <a:ext cx="3566481" cy="998401"/>
          </a:xfrm>
          <a:prstGeom prst="rect">
            <a:avLst/>
          </a:prstGeom>
        </p:spPr>
      </p:pic>
    </p:spTree>
    <p:extLst>
      <p:ext uri="{BB962C8B-B14F-4D97-AF65-F5344CB8AC3E}">
        <p14:creationId xmlns:p14="http://schemas.microsoft.com/office/powerpoint/2010/main" val="4061230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2C7EB318-3AFD-4271-B16D-792A23BA8BE3}" type="datetimeFigureOut">
              <a:rPr lang="es-MX" smtClean="0"/>
              <a:t>08/03/2022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5F43A9B1-2E45-45E6-B44E-BD8389EAEBF3}" type="slidenum">
              <a:rPr lang="es-MX" smtClean="0"/>
              <a:t>‹Nº›</a:t>
            </a:fld>
            <a:endParaRPr lang="es-MX"/>
          </a:p>
        </p:txBody>
      </p:sp>
    </p:spTree>
    <p:extLst>
      <p:ext uri="{BB962C8B-B14F-4D97-AF65-F5344CB8AC3E}">
        <p14:creationId xmlns:p14="http://schemas.microsoft.com/office/powerpoint/2010/main" val="3808797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2022113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2632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Diseño personalizad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1175"/>
            <a:ext cx="7772400" cy="914400"/>
          </a:xfrm>
        </p:spPr>
        <p:txBody>
          <a:bodyPr/>
          <a:lstStyle/>
          <a:p>
            <a:r>
              <a:rPr lang="es-ES"/>
              <a:t>Haga clic para modificar el estilo de título del patrón</a:t>
            </a:r>
            <a:endParaRPr lang="es-MX"/>
          </a:p>
        </p:txBody>
      </p:sp>
      <p:sp>
        <p:nvSpPr>
          <p:cNvPr id="3" name="13 Marcador de fecha"/>
          <p:cNvSpPr>
            <a:spLocks noGrp="1" noChangeArrowheads="1"/>
          </p:cNvSpPr>
          <p:nvPr>
            <p:ph type="dt" sz="half" idx="10"/>
          </p:nvPr>
        </p:nvSpPr>
        <p:spPr>
          <a:ln/>
        </p:spPr>
        <p:txBody>
          <a:bodyPr/>
          <a:lstStyle>
            <a:lvl1pPr>
              <a:defRPr/>
            </a:lvl1pPr>
          </a:lstStyle>
          <a:p>
            <a:pPr>
              <a:defRPr/>
            </a:pPr>
            <a:fld id="{B1E185E9-02B4-4A98-8EA7-16441FBD220E}" type="datetime1">
              <a:rPr lang="es-MX" altLang="zh-CN"/>
              <a:pPr>
                <a:defRPr/>
              </a:pPr>
              <a:t>08/03/2022</a:t>
            </a:fld>
            <a:endParaRPr lang="es-MX" altLang="zh-CN" sz="1800">
              <a:solidFill>
                <a:schemeClr val="tx1"/>
              </a:solidFill>
            </a:endParaRPr>
          </a:p>
        </p:txBody>
      </p:sp>
      <p:sp>
        <p:nvSpPr>
          <p:cNvPr id="4" name="2 Marcador de pie de página"/>
          <p:cNvSpPr>
            <a:spLocks noGrp="1" noChangeArrowheads="1"/>
          </p:cNvSpPr>
          <p:nvPr>
            <p:ph type="ftr" sz="quarter" idx="11"/>
          </p:nvPr>
        </p:nvSpPr>
        <p:spPr>
          <a:ln/>
        </p:spPr>
        <p:txBody>
          <a:bodyPr/>
          <a:lstStyle>
            <a:lvl1pPr>
              <a:defRPr/>
            </a:lvl1pPr>
          </a:lstStyle>
          <a:p>
            <a:pPr>
              <a:defRPr/>
            </a:pPr>
            <a:endParaRPr lang="es-MX"/>
          </a:p>
        </p:txBody>
      </p:sp>
      <p:sp>
        <p:nvSpPr>
          <p:cNvPr id="5" name="22 Marcador de número de diapositiva"/>
          <p:cNvSpPr>
            <a:spLocks noGrp="1" noChangeArrowheads="1"/>
          </p:cNvSpPr>
          <p:nvPr>
            <p:ph type="sldNum" sz="quarter" idx="12"/>
          </p:nvPr>
        </p:nvSpPr>
        <p:spPr>
          <a:ln/>
        </p:spPr>
        <p:txBody>
          <a:bodyPr/>
          <a:lstStyle>
            <a:lvl1pPr>
              <a:defRPr/>
            </a:lvl1pPr>
          </a:lstStyle>
          <a:p>
            <a:pPr>
              <a:defRPr/>
            </a:pPr>
            <a:fld id="{C499E501-CBA1-4DC8-BF17-0D0C4E149544}" type="slidenum">
              <a:rPr lang="es-MX" altLang="zh-CN"/>
              <a:pPr>
                <a:defRPr/>
              </a:pPr>
              <a:t>‹Nº›</a:t>
            </a:fld>
            <a:endParaRPr lang="es-MX" altLang="zh-CN" sz="1800">
              <a:solidFill>
                <a:schemeClr val="tx1"/>
              </a:solidFill>
            </a:endParaRPr>
          </a:p>
        </p:txBody>
      </p:sp>
    </p:spTree>
    <p:extLst>
      <p:ext uri="{BB962C8B-B14F-4D97-AF65-F5344CB8AC3E}">
        <p14:creationId xmlns:p14="http://schemas.microsoft.com/office/powerpoint/2010/main" val="2299343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1371600"/>
          </a:xfrm>
        </p:spPr>
        <p:txBody>
          <a:bodyPr/>
          <a:lstStyle/>
          <a:p>
            <a:r>
              <a:rPr lang="es-ES"/>
              <a:t>Haga clic para modificar el estilo de título del patrón</a:t>
            </a:r>
          </a:p>
        </p:txBody>
      </p:sp>
      <p:sp>
        <p:nvSpPr>
          <p:cNvPr id="3" name="2 Marcador de tabla"/>
          <p:cNvSpPr>
            <a:spLocks noGrp="1"/>
          </p:cNvSpPr>
          <p:nvPr>
            <p:ph type="tbl" idx="1"/>
          </p:nvPr>
        </p:nvSpPr>
        <p:spPr>
          <a:xfrm>
            <a:off x="457200" y="1981200"/>
            <a:ext cx="8229600" cy="3886200"/>
          </a:xfrm>
        </p:spPr>
        <p:txBody>
          <a:bodyPr/>
          <a:lstStyle/>
          <a:p>
            <a:pPr lvl="0"/>
            <a:endParaRPr lang="es-ES" noProof="0"/>
          </a:p>
        </p:txBody>
      </p:sp>
      <p:sp>
        <p:nvSpPr>
          <p:cNvPr id="4" name="Rectangle 2"/>
          <p:cNvSpPr>
            <a:spLocks noGrp="1" noChangeArrowheads="1"/>
          </p:cNvSpPr>
          <p:nvPr>
            <p:ph type="ftr" sz="quarter" idx="10"/>
          </p:nvPr>
        </p:nvSpPr>
        <p:spPr>
          <a:ln/>
        </p:spPr>
        <p:txBody>
          <a:bodyPr/>
          <a:lstStyle>
            <a:lvl1pPr>
              <a:defRPr/>
            </a:lvl1pPr>
          </a:lstStyle>
          <a:p>
            <a:pPr>
              <a:defRPr/>
            </a:pPr>
            <a:endParaRPr lang="es-ES"/>
          </a:p>
        </p:txBody>
      </p:sp>
      <p:sp>
        <p:nvSpPr>
          <p:cNvPr id="5" name="Rectangle 3"/>
          <p:cNvSpPr>
            <a:spLocks noGrp="1" noChangeArrowheads="1"/>
          </p:cNvSpPr>
          <p:nvPr>
            <p:ph type="sldNum" sz="quarter" idx="11"/>
          </p:nvPr>
        </p:nvSpPr>
        <p:spPr>
          <a:ln/>
        </p:spPr>
        <p:txBody>
          <a:bodyPr/>
          <a:lstStyle>
            <a:lvl1pPr>
              <a:defRPr/>
            </a:lvl1pPr>
          </a:lstStyle>
          <a:p>
            <a:pPr>
              <a:defRPr/>
            </a:pPr>
            <a:fld id="{C202F591-1BBB-463B-950F-035654D9D6BB}" type="slidenum">
              <a:rPr lang="es-ES"/>
              <a:pPr>
                <a:defRPr/>
              </a:pPr>
              <a:t>‹Nº›</a:t>
            </a:fld>
            <a:endParaRPr lang="es-ES"/>
          </a:p>
        </p:txBody>
      </p:sp>
      <p:sp>
        <p:nvSpPr>
          <p:cNvPr id="6" name="Rectangle 16"/>
          <p:cNvSpPr>
            <a:spLocks noGrp="1" noChangeArrowheads="1"/>
          </p:cNvSpPr>
          <p:nvPr>
            <p:ph type="dt" sz="half" idx="12"/>
          </p:nvPr>
        </p:nvSpPr>
        <p:spPr>
          <a:ln/>
        </p:spPr>
        <p:txBody>
          <a:bodyPr/>
          <a:lstStyle>
            <a:lvl1pPr>
              <a:defRPr/>
            </a:lvl1pPr>
          </a:lstStyle>
          <a:p>
            <a:pPr>
              <a:defRPr/>
            </a:pPr>
            <a:endParaRPr lang="es-ES"/>
          </a:p>
        </p:txBody>
      </p:sp>
    </p:spTree>
    <p:extLst>
      <p:ext uri="{BB962C8B-B14F-4D97-AF65-F5344CB8AC3E}">
        <p14:creationId xmlns:p14="http://schemas.microsoft.com/office/powerpoint/2010/main" val="2426318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7EB318-3AFD-4271-B16D-792A23BA8BE3}" type="datetimeFigureOut">
              <a:rPr lang="es-MX" smtClean="0"/>
              <a:t>08/03/2022</a:t>
            </a:fld>
            <a:endParaRPr lang="es-MX"/>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3A9B1-2E45-45E6-B44E-BD8389EAEBF3}" type="slidenum">
              <a:rPr lang="es-MX" smtClean="0"/>
              <a:t>‹Nº›</a:t>
            </a:fld>
            <a:endParaRPr lang="es-MX"/>
          </a:p>
        </p:txBody>
      </p:sp>
    </p:spTree>
    <p:extLst>
      <p:ext uri="{BB962C8B-B14F-4D97-AF65-F5344CB8AC3E}">
        <p14:creationId xmlns:p14="http://schemas.microsoft.com/office/powerpoint/2010/main" val="13381843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6" r:id="rId4"/>
    <p:sldLayoutId id="2147483667" r:id="rId5"/>
    <p:sldLayoutId id="2147483668" r:id="rId6"/>
    <p:sldLayoutId id="2147483669"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17" Type="http://schemas.openxmlformats.org/officeDocument/2006/relationships/customXml" Target="../ink/ink56.xml"/><Relationship Id="rId21" Type="http://schemas.openxmlformats.org/officeDocument/2006/relationships/customXml" Target="../ink/ink8.xml"/><Relationship Id="rId63" Type="http://schemas.openxmlformats.org/officeDocument/2006/relationships/customXml" Target="../ink/ink29.xml"/><Relationship Id="rId159" Type="http://schemas.openxmlformats.org/officeDocument/2006/relationships/customXml" Target="../ink/ink77.xml"/><Relationship Id="rId170" Type="http://schemas.openxmlformats.org/officeDocument/2006/relationships/image" Target="../media/image98.png"/><Relationship Id="rId226" Type="http://schemas.openxmlformats.org/officeDocument/2006/relationships/image" Target="../media/image127.png"/><Relationship Id="rId268" Type="http://schemas.openxmlformats.org/officeDocument/2006/relationships/image" Target="../media/image149.png"/><Relationship Id="rId32" Type="http://schemas.openxmlformats.org/officeDocument/2006/relationships/image" Target="../media/image2810.png"/><Relationship Id="rId74" Type="http://schemas.openxmlformats.org/officeDocument/2006/relationships/image" Target="../media/image50.png"/><Relationship Id="rId128" Type="http://schemas.openxmlformats.org/officeDocument/2006/relationships/image" Target="../media/image77.png"/><Relationship Id="rId5" Type="http://schemas.openxmlformats.org/officeDocument/2006/relationships/oleObject" Target="../embeddings/oleObject2.bin"/><Relationship Id="rId95" Type="http://schemas.openxmlformats.org/officeDocument/2006/relationships/customXml" Target="../ink/ink45.xml"/><Relationship Id="rId160" Type="http://schemas.openxmlformats.org/officeDocument/2006/relationships/image" Target="../media/image93.png"/><Relationship Id="rId181" Type="http://schemas.openxmlformats.org/officeDocument/2006/relationships/customXml" Target="../ink/ink88.xml"/><Relationship Id="rId216" Type="http://schemas.openxmlformats.org/officeDocument/2006/relationships/image" Target="../media/image122.png"/><Relationship Id="rId237" Type="http://schemas.openxmlformats.org/officeDocument/2006/relationships/customXml" Target="../ink/ink116.xml"/><Relationship Id="rId258" Type="http://schemas.openxmlformats.org/officeDocument/2006/relationships/image" Target="../media/image144.png"/><Relationship Id="rId22" Type="http://schemas.openxmlformats.org/officeDocument/2006/relationships/image" Target="../media/image2310.png"/><Relationship Id="rId43" Type="http://schemas.openxmlformats.org/officeDocument/2006/relationships/customXml" Target="../ink/ink19.xml"/><Relationship Id="rId64" Type="http://schemas.openxmlformats.org/officeDocument/2006/relationships/image" Target="../media/image45.png"/><Relationship Id="rId118" Type="http://schemas.openxmlformats.org/officeDocument/2006/relationships/image" Target="../media/image72.png"/><Relationship Id="rId139" Type="http://schemas.openxmlformats.org/officeDocument/2006/relationships/customXml" Target="../ink/ink67.xml"/><Relationship Id="rId85" Type="http://schemas.openxmlformats.org/officeDocument/2006/relationships/customXml" Target="../ink/ink40.xml"/><Relationship Id="rId150" Type="http://schemas.openxmlformats.org/officeDocument/2006/relationships/image" Target="../media/image88.png"/><Relationship Id="rId171" Type="http://schemas.openxmlformats.org/officeDocument/2006/relationships/customXml" Target="../ink/ink83.xml"/><Relationship Id="rId192" Type="http://schemas.openxmlformats.org/officeDocument/2006/relationships/image" Target="../media/image109.png"/><Relationship Id="rId206" Type="http://schemas.openxmlformats.org/officeDocument/2006/relationships/image" Target="../media/image116.png"/><Relationship Id="rId227" Type="http://schemas.openxmlformats.org/officeDocument/2006/relationships/customXml" Target="../ink/ink111.xml"/><Relationship Id="rId248" Type="http://schemas.openxmlformats.org/officeDocument/2006/relationships/image" Target="../media/image139.png"/><Relationship Id="rId269" Type="http://schemas.openxmlformats.org/officeDocument/2006/relationships/customXml" Target="../ink/ink132.xml"/><Relationship Id="rId12" Type="http://schemas.openxmlformats.org/officeDocument/2006/relationships/image" Target="../media/image1810.png"/><Relationship Id="rId33" Type="http://schemas.openxmlformats.org/officeDocument/2006/relationships/customXml" Target="../ink/ink14.xml"/><Relationship Id="rId108" Type="http://schemas.openxmlformats.org/officeDocument/2006/relationships/image" Target="../media/image67.png"/><Relationship Id="rId129" Type="http://schemas.openxmlformats.org/officeDocument/2006/relationships/customXml" Target="../ink/ink62.xml"/><Relationship Id="rId54" Type="http://schemas.openxmlformats.org/officeDocument/2006/relationships/image" Target="../media/image40.png"/><Relationship Id="rId75" Type="http://schemas.openxmlformats.org/officeDocument/2006/relationships/customXml" Target="../ink/ink35.xml"/><Relationship Id="rId96" Type="http://schemas.openxmlformats.org/officeDocument/2006/relationships/image" Target="../media/image61.png"/><Relationship Id="rId140" Type="http://schemas.openxmlformats.org/officeDocument/2006/relationships/image" Target="../media/image83.png"/><Relationship Id="rId161" Type="http://schemas.openxmlformats.org/officeDocument/2006/relationships/customXml" Target="../ink/ink78.xml"/><Relationship Id="rId182" Type="http://schemas.openxmlformats.org/officeDocument/2006/relationships/image" Target="../media/image104.png"/><Relationship Id="rId217" Type="http://schemas.openxmlformats.org/officeDocument/2006/relationships/customXml" Target="../ink/ink106.xml"/><Relationship Id="rId6" Type="http://schemas.openxmlformats.org/officeDocument/2006/relationships/image" Target="../media/image13.wmf"/><Relationship Id="rId238" Type="http://schemas.openxmlformats.org/officeDocument/2006/relationships/image" Target="../media/image134.png"/><Relationship Id="rId259" Type="http://schemas.openxmlformats.org/officeDocument/2006/relationships/customXml" Target="../ink/ink127.xml"/><Relationship Id="rId23" Type="http://schemas.openxmlformats.org/officeDocument/2006/relationships/customXml" Target="../ink/ink9.xml"/><Relationship Id="rId119" Type="http://schemas.openxmlformats.org/officeDocument/2006/relationships/customXml" Target="../ink/ink57.xml"/><Relationship Id="rId270" Type="http://schemas.openxmlformats.org/officeDocument/2006/relationships/image" Target="../media/image150.png"/><Relationship Id="rId44" Type="http://schemas.openxmlformats.org/officeDocument/2006/relationships/image" Target="../media/image3510.png"/><Relationship Id="rId65" Type="http://schemas.openxmlformats.org/officeDocument/2006/relationships/customXml" Target="../ink/ink30.xml"/><Relationship Id="rId86" Type="http://schemas.openxmlformats.org/officeDocument/2006/relationships/image" Target="../media/image56.png"/><Relationship Id="rId130" Type="http://schemas.openxmlformats.org/officeDocument/2006/relationships/image" Target="../media/image78.png"/><Relationship Id="rId151" Type="http://schemas.openxmlformats.org/officeDocument/2006/relationships/customXml" Target="../ink/ink73.xml"/><Relationship Id="rId172" Type="http://schemas.openxmlformats.org/officeDocument/2006/relationships/image" Target="../media/image99.png"/><Relationship Id="rId193" Type="http://schemas.openxmlformats.org/officeDocument/2006/relationships/customXml" Target="../ink/ink94.xml"/><Relationship Id="rId207" Type="http://schemas.openxmlformats.org/officeDocument/2006/relationships/customXml" Target="../ink/ink101.xml"/><Relationship Id="rId228" Type="http://schemas.openxmlformats.org/officeDocument/2006/relationships/image" Target="../media/image128.png"/><Relationship Id="rId249" Type="http://schemas.openxmlformats.org/officeDocument/2006/relationships/customXml" Target="../ink/ink122.xml"/><Relationship Id="rId13" Type="http://schemas.openxmlformats.org/officeDocument/2006/relationships/customXml" Target="../ink/ink4.xml"/><Relationship Id="rId109" Type="http://schemas.openxmlformats.org/officeDocument/2006/relationships/customXml" Target="../ink/ink52.xml"/><Relationship Id="rId260" Type="http://schemas.openxmlformats.org/officeDocument/2006/relationships/image" Target="../media/image145.png"/><Relationship Id="rId34" Type="http://schemas.openxmlformats.org/officeDocument/2006/relationships/image" Target="../media/image2910.png"/><Relationship Id="rId55" Type="http://schemas.openxmlformats.org/officeDocument/2006/relationships/customXml" Target="../ink/ink25.xml"/><Relationship Id="rId76" Type="http://schemas.openxmlformats.org/officeDocument/2006/relationships/image" Target="../media/image51.png"/><Relationship Id="rId97" Type="http://schemas.openxmlformats.org/officeDocument/2006/relationships/customXml" Target="../ink/ink46.xml"/><Relationship Id="rId120" Type="http://schemas.openxmlformats.org/officeDocument/2006/relationships/image" Target="../media/image73.png"/><Relationship Id="rId141" Type="http://schemas.openxmlformats.org/officeDocument/2006/relationships/customXml" Target="../ink/ink68.xml"/><Relationship Id="rId7" Type="http://schemas.openxmlformats.org/officeDocument/2006/relationships/customXml" Target="../ink/ink1.xml"/><Relationship Id="rId162" Type="http://schemas.openxmlformats.org/officeDocument/2006/relationships/image" Target="../media/image94.png"/><Relationship Id="rId183" Type="http://schemas.openxmlformats.org/officeDocument/2006/relationships/customXml" Target="../ink/ink89.xml"/><Relationship Id="rId218" Type="http://schemas.openxmlformats.org/officeDocument/2006/relationships/image" Target="../media/image123.png"/><Relationship Id="rId239" Type="http://schemas.openxmlformats.org/officeDocument/2006/relationships/customXml" Target="../ink/ink117.xml"/><Relationship Id="rId250" Type="http://schemas.openxmlformats.org/officeDocument/2006/relationships/image" Target="../media/image140.png"/><Relationship Id="rId271" Type="http://schemas.openxmlformats.org/officeDocument/2006/relationships/customXml" Target="../ink/ink133.xml"/><Relationship Id="rId24" Type="http://schemas.openxmlformats.org/officeDocument/2006/relationships/image" Target="../media/image2410.png"/><Relationship Id="rId45" Type="http://schemas.openxmlformats.org/officeDocument/2006/relationships/customXml" Target="../ink/ink20.xml"/><Relationship Id="rId66" Type="http://schemas.openxmlformats.org/officeDocument/2006/relationships/image" Target="../media/image46.png"/><Relationship Id="rId87" Type="http://schemas.openxmlformats.org/officeDocument/2006/relationships/customXml" Target="../ink/ink41.xml"/><Relationship Id="rId110" Type="http://schemas.openxmlformats.org/officeDocument/2006/relationships/image" Target="../media/image68.png"/><Relationship Id="rId131" Type="http://schemas.openxmlformats.org/officeDocument/2006/relationships/customXml" Target="../ink/ink63.xml"/><Relationship Id="rId152" Type="http://schemas.openxmlformats.org/officeDocument/2006/relationships/image" Target="../media/image89.png"/><Relationship Id="rId173" Type="http://schemas.openxmlformats.org/officeDocument/2006/relationships/customXml" Target="../ink/ink84.xml"/><Relationship Id="rId194" Type="http://schemas.openxmlformats.org/officeDocument/2006/relationships/image" Target="../media/image110.png"/><Relationship Id="rId208" Type="http://schemas.openxmlformats.org/officeDocument/2006/relationships/image" Target="../media/image117.png"/><Relationship Id="rId229" Type="http://schemas.openxmlformats.org/officeDocument/2006/relationships/customXml" Target="../ink/ink112.xml"/><Relationship Id="rId240" Type="http://schemas.openxmlformats.org/officeDocument/2006/relationships/image" Target="../media/image135.png"/><Relationship Id="rId261" Type="http://schemas.openxmlformats.org/officeDocument/2006/relationships/customXml" Target="../ink/ink128.xml"/><Relationship Id="rId14" Type="http://schemas.openxmlformats.org/officeDocument/2006/relationships/image" Target="../media/image1910.png"/><Relationship Id="rId35" Type="http://schemas.openxmlformats.org/officeDocument/2006/relationships/customXml" Target="../ink/ink15.xml"/><Relationship Id="rId56" Type="http://schemas.openxmlformats.org/officeDocument/2006/relationships/image" Target="../media/image41.png"/><Relationship Id="rId77" Type="http://schemas.openxmlformats.org/officeDocument/2006/relationships/customXml" Target="../ink/ink36.xml"/><Relationship Id="rId100" Type="http://schemas.openxmlformats.org/officeDocument/2006/relationships/image" Target="../media/image63.png"/><Relationship Id="rId8" Type="http://schemas.openxmlformats.org/officeDocument/2006/relationships/image" Target="../media/image1610.png"/><Relationship Id="rId98" Type="http://schemas.openxmlformats.org/officeDocument/2006/relationships/image" Target="../media/image62.png"/><Relationship Id="rId121" Type="http://schemas.openxmlformats.org/officeDocument/2006/relationships/customXml" Target="../ink/ink58.xml"/><Relationship Id="rId142" Type="http://schemas.openxmlformats.org/officeDocument/2006/relationships/image" Target="../media/image84.png"/><Relationship Id="rId163" Type="http://schemas.openxmlformats.org/officeDocument/2006/relationships/customXml" Target="../ink/ink79.xml"/><Relationship Id="rId184" Type="http://schemas.openxmlformats.org/officeDocument/2006/relationships/image" Target="../media/image105.png"/><Relationship Id="rId219" Type="http://schemas.openxmlformats.org/officeDocument/2006/relationships/customXml" Target="../ink/ink107.xml"/><Relationship Id="rId230" Type="http://schemas.openxmlformats.org/officeDocument/2006/relationships/image" Target="../media/image129.png"/><Relationship Id="rId251" Type="http://schemas.openxmlformats.org/officeDocument/2006/relationships/customXml" Target="../ink/ink123.xml"/><Relationship Id="rId25" Type="http://schemas.openxmlformats.org/officeDocument/2006/relationships/customXml" Target="../ink/ink10.xml"/><Relationship Id="rId46" Type="http://schemas.openxmlformats.org/officeDocument/2006/relationships/image" Target="../media/image36.png"/><Relationship Id="rId67" Type="http://schemas.openxmlformats.org/officeDocument/2006/relationships/customXml" Target="../ink/ink31.xml"/><Relationship Id="rId272" Type="http://schemas.openxmlformats.org/officeDocument/2006/relationships/image" Target="../media/image151.png"/><Relationship Id="rId88" Type="http://schemas.openxmlformats.org/officeDocument/2006/relationships/image" Target="../media/image57.png"/><Relationship Id="rId111" Type="http://schemas.openxmlformats.org/officeDocument/2006/relationships/customXml" Target="../ink/ink53.xml"/><Relationship Id="rId132" Type="http://schemas.openxmlformats.org/officeDocument/2006/relationships/image" Target="../media/image79.png"/><Relationship Id="rId153" Type="http://schemas.openxmlformats.org/officeDocument/2006/relationships/customXml" Target="../ink/ink74.xml"/><Relationship Id="rId174" Type="http://schemas.openxmlformats.org/officeDocument/2006/relationships/image" Target="../media/image100.png"/><Relationship Id="rId195" Type="http://schemas.openxmlformats.org/officeDocument/2006/relationships/customXml" Target="../ink/ink95.xml"/><Relationship Id="rId209" Type="http://schemas.openxmlformats.org/officeDocument/2006/relationships/customXml" Target="../ink/ink102.xml"/><Relationship Id="rId220" Type="http://schemas.openxmlformats.org/officeDocument/2006/relationships/image" Target="../media/image124.png"/><Relationship Id="rId241" Type="http://schemas.openxmlformats.org/officeDocument/2006/relationships/customXml" Target="../ink/ink118.xml"/><Relationship Id="rId15" Type="http://schemas.openxmlformats.org/officeDocument/2006/relationships/customXml" Target="../ink/ink5.xml"/><Relationship Id="rId36" Type="http://schemas.openxmlformats.org/officeDocument/2006/relationships/image" Target="../media/image3010.png"/><Relationship Id="rId57" Type="http://schemas.openxmlformats.org/officeDocument/2006/relationships/customXml" Target="../ink/ink26.xml"/><Relationship Id="rId262" Type="http://schemas.openxmlformats.org/officeDocument/2006/relationships/image" Target="../media/image146.png"/><Relationship Id="rId78" Type="http://schemas.openxmlformats.org/officeDocument/2006/relationships/image" Target="../media/image52.png"/><Relationship Id="rId99" Type="http://schemas.openxmlformats.org/officeDocument/2006/relationships/customXml" Target="../ink/ink47.xml"/><Relationship Id="rId101" Type="http://schemas.openxmlformats.org/officeDocument/2006/relationships/customXml" Target="../ink/ink48.xml"/><Relationship Id="rId122" Type="http://schemas.openxmlformats.org/officeDocument/2006/relationships/image" Target="../media/image74.png"/><Relationship Id="rId143" Type="http://schemas.openxmlformats.org/officeDocument/2006/relationships/customXml" Target="../ink/ink69.xml"/><Relationship Id="rId164" Type="http://schemas.openxmlformats.org/officeDocument/2006/relationships/image" Target="../media/image95.png"/><Relationship Id="rId185" Type="http://schemas.openxmlformats.org/officeDocument/2006/relationships/customXml" Target="../ink/ink90.xml"/><Relationship Id="rId9" Type="http://schemas.openxmlformats.org/officeDocument/2006/relationships/customXml" Target="../ink/ink2.xml"/><Relationship Id="rId210" Type="http://schemas.openxmlformats.org/officeDocument/2006/relationships/image" Target="../media/image118.png"/><Relationship Id="rId26" Type="http://schemas.openxmlformats.org/officeDocument/2006/relationships/image" Target="../media/image2510.png"/><Relationship Id="rId231" Type="http://schemas.openxmlformats.org/officeDocument/2006/relationships/customXml" Target="../ink/ink113.xml"/><Relationship Id="rId252" Type="http://schemas.openxmlformats.org/officeDocument/2006/relationships/image" Target="../media/image141.png"/><Relationship Id="rId273" Type="http://schemas.openxmlformats.org/officeDocument/2006/relationships/customXml" Target="../ink/ink134.xml"/><Relationship Id="rId47" Type="http://schemas.openxmlformats.org/officeDocument/2006/relationships/customXml" Target="../ink/ink21.xml"/><Relationship Id="rId68" Type="http://schemas.openxmlformats.org/officeDocument/2006/relationships/image" Target="../media/image47.png"/><Relationship Id="rId89" Type="http://schemas.openxmlformats.org/officeDocument/2006/relationships/customXml" Target="../ink/ink42.xml"/><Relationship Id="rId112" Type="http://schemas.openxmlformats.org/officeDocument/2006/relationships/image" Target="../media/image69.png"/><Relationship Id="rId133" Type="http://schemas.openxmlformats.org/officeDocument/2006/relationships/customXml" Target="../ink/ink64.xml"/><Relationship Id="rId154" Type="http://schemas.openxmlformats.org/officeDocument/2006/relationships/image" Target="../media/image90.png"/><Relationship Id="rId175" Type="http://schemas.openxmlformats.org/officeDocument/2006/relationships/customXml" Target="../ink/ink85.xml"/><Relationship Id="rId196" Type="http://schemas.openxmlformats.org/officeDocument/2006/relationships/image" Target="../media/image111.png"/><Relationship Id="rId200" Type="http://schemas.openxmlformats.org/officeDocument/2006/relationships/image" Target="../media/image113.png"/><Relationship Id="rId16" Type="http://schemas.openxmlformats.org/officeDocument/2006/relationships/image" Target="../media/image2010.png"/><Relationship Id="rId221" Type="http://schemas.openxmlformats.org/officeDocument/2006/relationships/customXml" Target="../ink/ink108.xml"/><Relationship Id="rId242" Type="http://schemas.openxmlformats.org/officeDocument/2006/relationships/image" Target="../media/image136.png"/><Relationship Id="rId263" Type="http://schemas.openxmlformats.org/officeDocument/2006/relationships/customXml" Target="../ink/ink129.xml"/><Relationship Id="rId37" Type="http://schemas.openxmlformats.org/officeDocument/2006/relationships/customXml" Target="../ink/ink16.xml"/><Relationship Id="rId58" Type="http://schemas.openxmlformats.org/officeDocument/2006/relationships/image" Target="../media/image42.png"/><Relationship Id="rId79" Type="http://schemas.openxmlformats.org/officeDocument/2006/relationships/customXml" Target="../ink/ink37.xml"/><Relationship Id="rId102" Type="http://schemas.openxmlformats.org/officeDocument/2006/relationships/image" Target="../media/image64.png"/><Relationship Id="rId123" Type="http://schemas.openxmlformats.org/officeDocument/2006/relationships/customXml" Target="../ink/ink59.xml"/><Relationship Id="rId144" Type="http://schemas.openxmlformats.org/officeDocument/2006/relationships/image" Target="../media/image85.png"/><Relationship Id="rId90" Type="http://schemas.openxmlformats.org/officeDocument/2006/relationships/image" Target="../media/image58.png"/><Relationship Id="rId165" Type="http://schemas.openxmlformats.org/officeDocument/2006/relationships/customXml" Target="../ink/ink80.xml"/><Relationship Id="rId186" Type="http://schemas.openxmlformats.org/officeDocument/2006/relationships/image" Target="../media/image106.png"/><Relationship Id="rId211" Type="http://schemas.openxmlformats.org/officeDocument/2006/relationships/customXml" Target="../ink/ink103.xml"/><Relationship Id="rId232" Type="http://schemas.openxmlformats.org/officeDocument/2006/relationships/image" Target="../media/image131.png"/><Relationship Id="rId253" Type="http://schemas.openxmlformats.org/officeDocument/2006/relationships/customXml" Target="../ink/ink124.xml"/><Relationship Id="rId274" Type="http://schemas.openxmlformats.org/officeDocument/2006/relationships/image" Target="../media/image152.png"/><Relationship Id="rId27" Type="http://schemas.openxmlformats.org/officeDocument/2006/relationships/customXml" Target="../ink/ink11.xml"/><Relationship Id="rId48" Type="http://schemas.openxmlformats.org/officeDocument/2006/relationships/image" Target="../media/image37.png"/><Relationship Id="rId69" Type="http://schemas.openxmlformats.org/officeDocument/2006/relationships/customXml" Target="../ink/ink32.xml"/><Relationship Id="rId113" Type="http://schemas.openxmlformats.org/officeDocument/2006/relationships/customXml" Target="../ink/ink54.xml"/><Relationship Id="rId134" Type="http://schemas.openxmlformats.org/officeDocument/2006/relationships/image" Target="../media/image80.png"/><Relationship Id="rId80" Type="http://schemas.openxmlformats.org/officeDocument/2006/relationships/image" Target="../media/image53.png"/><Relationship Id="rId155" Type="http://schemas.openxmlformats.org/officeDocument/2006/relationships/customXml" Target="../ink/ink75.xml"/><Relationship Id="rId176" Type="http://schemas.openxmlformats.org/officeDocument/2006/relationships/image" Target="../media/image101.png"/><Relationship Id="rId197" Type="http://schemas.openxmlformats.org/officeDocument/2006/relationships/customXml" Target="../ink/ink96.xml"/><Relationship Id="rId201" Type="http://schemas.openxmlformats.org/officeDocument/2006/relationships/customXml" Target="../ink/ink98.xml"/><Relationship Id="rId222" Type="http://schemas.openxmlformats.org/officeDocument/2006/relationships/image" Target="../media/image125.png"/><Relationship Id="rId243" Type="http://schemas.openxmlformats.org/officeDocument/2006/relationships/customXml" Target="../ink/ink119.xml"/><Relationship Id="rId264" Type="http://schemas.openxmlformats.org/officeDocument/2006/relationships/image" Target="../media/image147.png"/><Relationship Id="rId17" Type="http://schemas.openxmlformats.org/officeDocument/2006/relationships/customXml" Target="../ink/ink6.xml"/><Relationship Id="rId38" Type="http://schemas.openxmlformats.org/officeDocument/2006/relationships/image" Target="../media/image3110.png"/><Relationship Id="rId59" Type="http://schemas.openxmlformats.org/officeDocument/2006/relationships/customXml" Target="../ink/ink27.xml"/><Relationship Id="rId103" Type="http://schemas.openxmlformats.org/officeDocument/2006/relationships/customXml" Target="../ink/ink49.xml"/><Relationship Id="rId124" Type="http://schemas.openxmlformats.org/officeDocument/2006/relationships/image" Target="../media/image75.png"/><Relationship Id="rId70" Type="http://schemas.openxmlformats.org/officeDocument/2006/relationships/image" Target="../media/image48.png"/><Relationship Id="rId91" Type="http://schemas.openxmlformats.org/officeDocument/2006/relationships/customXml" Target="../ink/ink43.xml"/><Relationship Id="rId145" Type="http://schemas.openxmlformats.org/officeDocument/2006/relationships/customXml" Target="../ink/ink70.xml"/><Relationship Id="rId166" Type="http://schemas.openxmlformats.org/officeDocument/2006/relationships/image" Target="../media/image96.png"/><Relationship Id="rId187" Type="http://schemas.openxmlformats.org/officeDocument/2006/relationships/customXml" Target="../ink/ink91.xml"/><Relationship Id="rId1" Type="http://schemas.openxmlformats.org/officeDocument/2006/relationships/vmlDrawing" Target="../drawings/vmlDrawing2.vml"/><Relationship Id="rId212" Type="http://schemas.openxmlformats.org/officeDocument/2006/relationships/image" Target="../media/image119.png"/><Relationship Id="rId233" Type="http://schemas.openxmlformats.org/officeDocument/2006/relationships/customXml" Target="../ink/ink114.xml"/><Relationship Id="rId254" Type="http://schemas.openxmlformats.org/officeDocument/2006/relationships/image" Target="../media/image142.png"/><Relationship Id="rId28" Type="http://schemas.openxmlformats.org/officeDocument/2006/relationships/image" Target="../media/image26.png"/><Relationship Id="rId49" Type="http://schemas.openxmlformats.org/officeDocument/2006/relationships/customXml" Target="../ink/ink22.xml"/><Relationship Id="rId114" Type="http://schemas.openxmlformats.org/officeDocument/2006/relationships/image" Target="../media/image70.png"/><Relationship Id="rId275" Type="http://schemas.openxmlformats.org/officeDocument/2006/relationships/customXml" Target="../ink/ink135.xml"/><Relationship Id="rId60" Type="http://schemas.openxmlformats.org/officeDocument/2006/relationships/image" Target="../media/image43.png"/><Relationship Id="rId81" Type="http://schemas.openxmlformats.org/officeDocument/2006/relationships/customXml" Target="../ink/ink38.xml"/><Relationship Id="rId135" Type="http://schemas.openxmlformats.org/officeDocument/2006/relationships/customXml" Target="../ink/ink65.xml"/><Relationship Id="rId156" Type="http://schemas.openxmlformats.org/officeDocument/2006/relationships/image" Target="../media/image91.png"/><Relationship Id="rId177" Type="http://schemas.openxmlformats.org/officeDocument/2006/relationships/customXml" Target="../ink/ink86.xml"/><Relationship Id="rId198" Type="http://schemas.openxmlformats.org/officeDocument/2006/relationships/image" Target="../media/image112.png"/><Relationship Id="rId202" Type="http://schemas.openxmlformats.org/officeDocument/2006/relationships/image" Target="../media/image114.png"/><Relationship Id="rId223" Type="http://schemas.openxmlformats.org/officeDocument/2006/relationships/customXml" Target="../ink/ink109.xml"/><Relationship Id="rId244" Type="http://schemas.openxmlformats.org/officeDocument/2006/relationships/image" Target="../media/image137.png"/><Relationship Id="rId18" Type="http://schemas.openxmlformats.org/officeDocument/2006/relationships/image" Target="../media/image2110.png"/><Relationship Id="rId39" Type="http://schemas.openxmlformats.org/officeDocument/2006/relationships/customXml" Target="../ink/ink17.xml"/><Relationship Id="rId265" Type="http://schemas.openxmlformats.org/officeDocument/2006/relationships/customXml" Target="../ink/ink130.xml"/><Relationship Id="rId50" Type="http://schemas.openxmlformats.org/officeDocument/2006/relationships/image" Target="../media/image38.png"/><Relationship Id="rId104" Type="http://schemas.openxmlformats.org/officeDocument/2006/relationships/image" Target="../media/image65.png"/><Relationship Id="rId125" Type="http://schemas.openxmlformats.org/officeDocument/2006/relationships/customXml" Target="../ink/ink60.xml"/><Relationship Id="rId146" Type="http://schemas.openxmlformats.org/officeDocument/2006/relationships/image" Target="../media/image86.png"/><Relationship Id="rId167" Type="http://schemas.openxmlformats.org/officeDocument/2006/relationships/customXml" Target="../ink/ink81.xml"/><Relationship Id="rId188" Type="http://schemas.openxmlformats.org/officeDocument/2006/relationships/image" Target="../media/image107.png"/><Relationship Id="rId71" Type="http://schemas.openxmlformats.org/officeDocument/2006/relationships/customXml" Target="../ink/ink33.xml"/><Relationship Id="rId92" Type="http://schemas.openxmlformats.org/officeDocument/2006/relationships/image" Target="../media/image59.png"/><Relationship Id="rId213" Type="http://schemas.openxmlformats.org/officeDocument/2006/relationships/customXml" Target="../ink/ink104.xml"/><Relationship Id="rId234" Type="http://schemas.openxmlformats.org/officeDocument/2006/relationships/image" Target="../media/image132.png"/><Relationship Id="rId2" Type="http://schemas.openxmlformats.org/officeDocument/2006/relationships/slideLayout" Target="../slideLayouts/slideLayout2.xml"/><Relationship Id="rId29" Type="http://schemas.openxmlformats.org/officeDocument/2006/relationships/customXml" Target="../ink/ink12.xml"/><Relationship Id="rId255" Type="http://schemas.openxmlformats.org/officeDocument/2006/relationships/customXml" Target="../ink/ink125.xml"/><Relationship Id="rId276" Type="http://schemas.openxmlformats.org/officeDocument/2006/relationships/image" Target="../media/image153.png"/><Relationship Id="rId40" Type="http://schemas.openxmlformats.org/officeDocument/2006/relationships/image" Target="../media/image3210.png"/><Relationship Id="rId115" Type="http://schemas.openxmlformats.org/officeDocument/2006/relationships/customXml" Target="../ink/ink55.xml"/><Relationship Id="rId136" Type="http://schemas.openxmlformats.org/officeDocument/2006/relationships/image" Target="../media/image81.png"/><Relationship Id="rId157" Type="http://schemas.openxmlformats.org/officeDocument/2006/relationships/customXml" Target="../ink/ink76.xml"/><Relationship Id="rId178" Type="http://schemas.openxmlformats.org/officeDocument/2006/relationships/image" Target="../media/image102.png"/><Relationship Id="rId61" Type="http://schemas.openxmlformats.org/officeDocument/2006/relationships/customXml" Target="../ink/ink28.xml"/><Relationship Id="rId82" Type="http://schemas.openxmlformats.org/officeDocument/2006/relationships/image" Target="../media/image54.png"/><Relationship Id="rId199" Type="http://schemas.openxmlformats.org/officeDocument/2006/relationships/customXml" Target="../ink/ink97.xml"/><Relationship Id="rId203" Type="http://schemas.openxmlformats.org/officeDocument/2006/relationships/customXml" Target="../ink/ink99.xml"/><Relationship Id="rId19" Type="http://schemas.openxmlformats.org/officeDocument/2006/relationships/customXml" Target="../ink/ink7.xml"/><Relationship Id="rId224" Type="http://schemas.openxmlformats.org/officeDocument/2006/relationships/image" Target="../media/image126.png"/><Relationship Id="rId245" Type="http://schemas.openxmlformats.org/officeDocument/2006/relationships/customXml" Target="../ink/ink120.xml"/><Relationship Id="rId266" Type="http://schemas.openxmlformats.org/officeDocument/2006/relationships/image" Target="../media/image148.png"/><Relationship Id="rId30" Type="http://schemas.openxmlformats.org/officeDocument/2006/relationships/image" Target="../media/image2710.png"/><Relationship Id="rId105" Type="http://schemas.openxmlformats.org/officeDocument/2006/relationships/customXml" Target="../ink/ink50.xml"/><Relationship Id="rId126" Type="http://schemas.openxmlformats.org/officeDocument/2006/relationships/image" Target="../media/image76.png"/><Relationship Id="rId147" Type="http://schemas.openxmlformats.org/officeDocument/2006/relationships/customXml" Target="../ink/ink71.xml"/><Relationship Id="rId168" Type="http://schemas.openxmlformats.org/officeDocument/2006/relationships/image" Target="../media/image97.png"/><Relationship Id="rId51" Type="http://schemas.openxmlformats.org/officeDocument/2006/relationships/customXml" Target="../ink/ink23.xml"/><Relationship Id="rId72" Type="http://schemas.openxmlformats.org/officeDocument/2006/relationships/image" Target="../media/image49.png"/><Relationship Id="rId93" Type="http://schemas.openxmlformats.org/officeDocument/2006/relationships/customXml" Target="../ink/ink44.xml"/><Relationship Id="rId189" Type="http://schemas.openxmlformats.org/officeDocument/2006/relationships/customXml" Target="../ink/ink92.xml"/><Relationship Id="rId3" Type="http://schemas.openxmlformats.org/officeDocument/2006/relationships/notesSlide" Target="../notesSlides/notesSlide7.xml"/><Relationship Id="rId214" Type="http://schemas.openxmlformats.org/officeDocument/2006/relationships/image" Target="../media/image121.png"/><Relationship Id="rId235" Type="http://schemas.openxmlformats.org/officeDocument/2006/relationships/customXml" Target="../ink/ink115.xml"/><Relationship Id="rId256" Type="http://schemas.openxmlformats.org/officeDocument/2006/relationships/image" Target="../media/image143.png"/><Relationship Id="rId116" Type="http://schemas.openxmlformats.org/officeDocument/2006/relationships/image" Target="../media/image71.png"/><Relationship Id="rId137" Type="http://schemas.openxmlformats.org/officeDocument/2006/relationships/customXml" Target="../ink/ink66.xml"/><Relationship Id="rId158" Type="http://schemas.openxmlformats.org/officeDocument/2006/relationships/image" Target="../media/image92.png"/><Relationship Id="rId20" Type="http://schemas.openxmlformats.org/officeDocument/2006/relationships/image" Target="../media/image2210.png"/><Relationship Id="rId41" Type="http://schemas.openxmlformats.org/officeDocument/2006/relationships/customXml" Target="../ink/ink18.xml"/><Relationship Id="rId62" Type="http://schemas.openxmlformats.org/officeDocument/2006/relationships/image" Target="../media/image44.png"/><Relationship Id="rId83" Type="http://schemas.openxmlformats.org/officeDocument/2006/relationships/customXml" Target="../ink/ink39.xml"/><Relationship Id="rId179" Type="http://schemas.openxmlformats.org/officeDocument/2006/relationships/customXml" Target="../ink/ink87.xml"/><Relationship Id="rId190" Type="http://schemas.openxmlformats.org/officeDocument/2006/relationships/image" Target="../media/image108.png"/><Relationship Id="rId204" Type="http://schemas.openxmlformats.org/officeDocument/2006/relationships/image" Target="../media/image115.png"/><Relationship Id="rId225" Type="http://schemas.openxmlformats.org/officeDocument/2006/relationships/customXml" Target="../ink/ink110.xml"/><Relationship Id="rId246" Type="http://schemas.openxmlformats.org/officeDocument/2006/relationships/image" Target="../media/image138.png"/><Relationship Id="rId267" Type="http://schemas.openxmlformats.org/officeDocument/2006/relationships/customXml" Target="../ink/ink131.xml"/><Relationship Id="rId106" Type="http://schemas.openxmlformats.org/officeDocument/2006/relationships/image" Target="../media/image66.png"/><Relationship Id="rId127" Type="http://schemas.openxmlformats.org/officeDocument/2006/relationships/customXml" Target="../ink/ink61.xml"/><Relationship Id="rId10" Type="http://schemas.openxmlformats.org/officeDocument/2006/relationships/image" Target="../media/image1710.png"/><Relationship Id="rId31" Type="http://schemas.openxmlformats.org/officeDocument/2006/relationships/customXml" Target="../ink/ink13.xml"/><Relationship Id="rId52" Type="http://schemas.openxmlformats.org/officeDocument/2006/relationships/image" Target="../media/image39.png"/><Relationship Id="rId73" Type="http://schemas.openxmlformats.org/officeDocument/2006/relationships/customXml" Target="../ink/ink34.xml"/><Relationship Id="rId94" Type="http://schemas.openxmlformats.org/officeDocument/2006/relationships/image" Target="../media/image60.png"/><Relationship Id="rId148" Type="http://schemas.openxmlformats.org/officeDocument/2006/relationships/image" Target="../media/image87.png"/><Relationship Id="rId169" Type="http://schemas.openxmlformats.org/officeDocument/2006/relationships/customXml" Target="../ink/ink82.xml"/><Relationship Id="rId4" Type="http://schemas.openxmlformats.org/officeDocument/2006/relationships/image" Target="../media/image14.emf"/><Relationship Id="rId180" Type="http://schemas.openxmlformats.org/officeDocument/2006/relationships/image" Target="../media/image103.png"/><Relationship Id="rId215" Type="http://schemas.openxmlformats.org/officeDocument/2006/relationships/customXml" Target="../ink/ink105.xml"/><Relationship Id="rId236" Type="http://schemas.openxmlformats.org/officeDocument/2006/relationships/image" Target="../media/image133.png"/><Relationship Id="rId257" Type="http://schemas.openxmlformats.org/officeDocument/2006/relationships/customXml" Target="../ink/ink126.xml"/><Relationship Id="rId42" Type="http://schemas.openxmlformats.org/officeDocument/2006/relationships/image" Target="../media/image3410.png"/><Relationship Id="rId84" Type="http://schemas.openxmlformats.org/officeDocument/2006/relationships/image" Target="../media/image55.png"/><Relationship Id="rId138" Type="http://schemas.openxmlformats.org/officeDocument/2006/relationships/image" Target="../media/image82.png"/><Relationship Id="rId191" Type="http://schemas.openxmlformats.org/officeDocument/2006/relationships/customXml" Target="../ink/ink93.xml"/><Relationship Id="rId205" Type="http://schemas.openxmlformats.org/officeDocument/2006/relationships/customXml" Target="../ink/ink100.xml"/><Relationship Id="rId247" Type="http://schemas.openxmlformats.org/officeDocument/2006/relationships/customXml" Target="../ink/ink121.xml"/><Relationship Id="rId107" Type="http://schemas.openxmlformats.org/officeDocument/2006/relationships/customXml" Target="../ink/ink51.xml"/><Relationship Id="rId11" Type="http://schemas.openxmlformats.org/officeDocument/2006/relationships/customXml" Target="../ink/ink3.xml"/><Relationship Id="rId53" Type="http://schemas.openxmlformats.org/officeDocument/2006/relationships/customXml" Target="../ink/ink24.xml"/><Relationship Id="rId149" Type="http://schemas.openxmlformats.org/officeDocument/2006/relationships/customXml" Target="../ink/ink72.xml"/></Relationships>
</file>

<file path=ppt/slides/_rels/slide15.xml.rels><?xml version="1.0" encoding="UTF-8" standalone="yes"?>
<Relationships xmlns="http://schemas.openxmlformats.org/package/2006/relationships"><Relationship Id="rId13" Type="http://schemas.openxmlformats.org/officeDocument/2006/relationships/customXml" Target="../ink/ink138.xml"/><Relationship Id="rId18" Type="http://schemas.openxmlformats.org/officeDocument/2006/relationships/image" Target="../media/image161.png"/><Relationship Id="rId26" Type="http://schemas.openxmlformats.org/officeDocument/2006/relationships/image" Target="../media/image165.png"/><Relationship Id="rId39" Type="http://schemas.openxmlformats.org/officeDocument/2006/relationships/customXml" Target="../ink/ink151.xml"/><Relationship Id="rId21" Type="http://schemas.openxmlformats.org/officeDocument/2006/relationships/customXml" Target="../ink/ink142.xml"/><Relationship Id="rId34" Type="http://schemas.openxmlformats.org/officeDocument/2006/relationships/image" Target="../media/image169.png"/><Relationship Id="rId42" Type="http://schemas.openxmlformats.org/officeDocument/2006/relationships/image" Target="../media/image173.png"/><Relationship Id="rId47" Type="http://schemas.openxmlformats.org/officeDocument/2006/relationships/customXml" Target="../ink/ink155.xml"/><Relationship Id="rId50" Type="http://schemas.openxmlformats.org/officeDocument/2006/relationships/image" Target="../media/image177.png"/><Relationship Id="rId55" Type="http://schemas.openxmlformats.org/officeDocument/2006/relationships/customXml" Target="../ink/ink159.xml"/><Relationship Id="rId7" Type="http://schemas.openxmlformats.org/officeDocument/2006/relationships/image" Target="../media/image17.wmf"/><Relationship Id="rId2" Type="http://schemas.openxmlformats.org/officeDocument/2006/relationships/slideLayout" Target="../slideLayouts/slideLayout2.xml"/><Relationship Id="rId16" Type="http://schemas.openxmlformats.org/officeDocument/2006/relationships/image" Target="../media/image160.png"/><Relationship Id="rId29" Type="http://schemas.openxmlformats.org/officeDocument/2006/relationships/customXml" Target="../ink/ink146.xml"/><Relationship Id="rId11" Type="http://schemas.openxmlformats.org/officeDocument/2006/relationships/customXml" Target="../ink/ink137.xml"/><Relationship Id="rId24" Type="http://schemas.openxmlformats.org/officeDocument/2006/relationships/image" Target="../media/image164.png"/><Relationship Id="rId32" Type="http://schemas.openxmlformats.org/officeDocument/2006/relationships/image" Target="../media/image168.png"/><Relationship Id="rId37" Type="http://schemas.openxmlformats.org/officeDocument/2006/relationships/customXml" Target="../ink/ink150.xml"/><Relationship Id="rId40" Type="http://schemas.openxmlformats.org/officeDocument/2006/relationships/image" Target="../media/image172.png"/><Relationship Id="rId45" Type="http://schemas.openxmlformats.org/officeDocument/2006/relationships/customXml" Target="../ink/ink154.xml"/><Relationship Id="rId53" Type="http://schemas.openxmlformats.org/officeDocument/2006/relationships/customXml" Target="../ink/ink158.xml"/><Relationship Id="rId58" Type="http://schemas.openxmlformats.org/officeDocument/2006/relationships/image" Target="../media/image181.png"/><Relationship Id="rId5" Type="http://schemas.openxmlformats.org/officeDocument/2006/relationships/image" Target="../media/image15.wmf"/><Relationship Id="rId19" Type="http://schemas.openxmlformats.org/officeDocument/2006/relationships/customXml" Target="../ink/ink141.xml"/><Relationship Id="rId4" Type="http://schemas.openxmlformats.org/officeDocument/2006/relationships/oleObject" Target="../embeddings/oleObject3.bin"/><Relationship Id="rId9" Type="http://schemas.openxmlformats.org/officeDocument/2006/relationships/customXml" Target="../ink/ink136.xml"/><Relationship Id="rId14" Type="http://schemas.openxmlformats.org/officeDocument/2006/relationships/image" Target="../media/image159.png"/><Relationship Id="rId22" Type="http://schemas.openxmlformats.org/officeDocument/2006/relationships/image" Target="../media/image163.png"/><Relationship Id="rId27" Type="http://schemas.openxmlformats.org/officeDocument/2006/relationships/customXml" Target="../ink/ink145.xml"/><Relationship Id="rId30" Type="http://schemas.openxmlformats.org/officeDocument/2006/relationships/image" Target="../media/image167.png"/><Relationship Id="rId35" Type="http://schemas.openxmlformats.org/officeDocument/2006/relationships/customXml" Target="../ink/ink149.xml"/><Relationship Id="rId43" Type="http://schemas.openxmlformats.org/officeDocument/2006/relationships/customXml" Target="../ink/ink153.xml"/><Relationship Id="rId48" Type="http://schemas.openxmlformats.org/officeDocument/2006/relationships/image" Target="../media/image176.png"/><Relationship Id="rId56" Type="http://schemas.openxmlformats.org/officeDocument/2006/relationships/image" Target="../media/image180.png"/><Relationship Id="rId8" Type="http://schemas.openxmlformats.org/officeDocument/2006/relationships/image" Target="../media/image16.jpeg"/><Relationship Id="rId51" Type="http://schemas.openxmlformats.org/officeDocument/2006/relationships/customXml" Target="../ink/ink157.xml"/><Relationship Id="rId3" Type="http://schemas.openxmlformats.org/officeDocument/2006/relationships/notesSlide" Target="../notesSlides/notesSlide8.xml"/><Relationship Id="rId12" Type="http://schemas.openxmlformats.org/officeDocument/2006/relationships/image" Target="../media/image158.png"/><Relationship Id="rId17" Type="http://schemas.openxmlformats.org/officeDocument/2006/relationships/customXml" Target="../ink/ink140.xml"/><Relationship Id="rId25" Type="http://schemas.openxmlformats.org/officeDocument/2006/relationships/customXml" Target="../ink/ink144.xml"/><Relationship Id="rId33" Type="http://schemas.openxmlformats.org/officeDocument/2006/relationships/customXml" Target="../ink/ink148.xml"/><Relationship Id="rId38" Type="http://schemas.openxmlformats.org/officeDocument/2006/relationships/image" Target="../media/image171.png"/><Relationship Id="rId46" Type="http://schemas.openxmlformats.org/officeDocument/2006/relationships/image" Target="../media/image175.png"/><Relationship Id="rId20" Type="http://schemas.openxmlformats.org/officeDocument/2006/relationships/image" Target="../media/image162.png"/><Relationship Id="rId41" Type="http://schemas.openxmlformats.org/officeDocument/2006/relationships/customXml" Target="../ink/ink152.xml"/><Relationship Id="rId54" Type="http://schemas.openxmlformats.org/officeDocument/2006/relationships/image" Target="../media/image179.png"/><Relationship Id="rId1" Type="http://schemas.openxmlformats.org/officeDocument/2006/relationships/vmlDrawing" Target="../drawings/vmlDrawing3.vml"/><Relationship Id="rId6" Type="http://schemas.openxmlformats.org/officeDocument/2006/relationships/oleObject" Target="../embeddings/oleObject4.bin"/><Relationship Id="rId15" Type="http://schemas.openxmlformats.org/officeDocument/2006/relationships/customXml" Target="../ink/ink139.xml"/><Relationship Id="rId23" Type="http://schemas.openxmlformats.org/officeDocument/2006/relationships/customXml" Target="../ink/ink143.xml"/><Relationship Id="rId28" Type="http://schemas.openxmlformats.org/officeDocument/2006/relationships/image" Target="../media/image166.png"/><Relationship Id="rId36" Type="http://schemas.openxmlformats.org/officeDocument/2006/relationships/image" Target="../media/image170.png"/><Relationship Id="rId49" Type="http://schemas.openxmlformats.org/officeDocument/2006/relationships/customXml" Target="../ink/ink156.xml"/><Relationship Id="rId57" Type="http://schemas.openxmlformats.org/officeDocument/2006/relationships/customXml" Target="../ink/ink160.xml"/><Relationship Id="rId10" Type="http://schemas.openxmlformats.org/officeDocument/2006/relationships/image" Target="../media/image157.png"/><Relationship Id="rId31" Type="http://schemas.openxmlformats.org/officeDocument/2006/relationships/customXml" Target="../ink/ink147.xml"/><Relationship Id="rId44" Type="http://schemas.openxmlformats.org/officeDocument/2006/relationships/image" Target="../media/image174.png"/><Relationship Id="rId52" Type="http://schemas.openxmlformats.org/officeDocument/2006/relationships/image" Target="../media/image178.png"/></Relationships>
</file>

<file path=ppt/slides/_rels/slide16.xml.rels><?xml version="1.0" encoding="UTF-8" standalone="yes"?>
<Relationships xmlns="http://schemas.openxmlformats.org/package/2006/relationships"><Relationship Id="rId117" Type="http://schemas.openxmlformats.org/officeDocument/2006/relationships/customXml" Target="../ink/ink218.xml"/><Relationship Id="rId21" Type="http://schemas.openxmlformats.org/officeDocument/2006/relationships/customXml" Target="../ink/ink170.xml"/><Relationship Id="rId42" Type="http://schemas.openxmlformats.org/officeDocument/2006/relationships/image" Target="../media/image201.png"/><Relationship Id="rId63" Type="http://schemas.openxmlformats.org/officeDocument/2006/relationships/customXml" Target="../ink/ink191.xml"/><Relationship Id="rId84" Type="http://schemas.openxmlformats.org/officeDocument/2006/relationships/image" Target="../media/image222.png"/><Relationship Id="rId138" Type="http://schemas.openxmlformats.org/officeDocument/2006/relationships/customXml" Target="../ink/ink229.xml"/><Relationship Id="rId107" Type="http://schemas.openxmlformats.org/officeDocument/2006/relationships/customXml" Target="../ink/ink213.xml"/><Relationship Id="rId11" Type="http://schemas.openxmlformats.org/officeDocument/2006/relationships/customXml" Target="../ink/ink165.xml"/><Relationship Id="rId32" Type="http://schemas.openxmlformats.org/officeDocument/2006/relationships/image" Target="../media/image196.png"/><Relationship Id="rId37" Type="http://schemas.openxmlformats.org/officeDocument/2006/relationships/customXml" Target="../ink/ink178.xml"/><Relationship Id="rId53" Type="http://schemas.openxmlformats.org/officeDocument/2006/relationships/customXml" Target="../ink/ink186.xml"/><Relationship Id="rId58" Type="http://schemas.openxmlformats.org/officeDocument/2006/relationships/image" Target="../media/image209.png"/><Relationship Id="rId74" Type="http://schemas.openxmlformats.org/officeDocument/2006/relationships/image" Target="../media/image217.png"/><Relationship Id="rId79" Type="http://schemas.openxmlformats.org/officeDocument/2006/relationships/customXml" Target="../ink/ink199.xml"/><Relationship Id="rId102" Type="http://schemas.openxmlformats.org/officeDocument/2006/relationships/image" Target="../media/image231.png"/><Relationship Id="rId123" Type="http://schemas.openxmlformats.org/officeDocument/2006/relationships/customXml" Target="../ink/ink221.xml"/><Relationship Id="rId128" Type="http://schemas.openxmlformats.org/officeDocument/2006/relationships/image" Target="../media/image244.png"/><Relationship Id="rId5" Type="http://schemas.openxmlformats.org/officeDocument/2006/relationships/customXml" Target="../ink/ink162.xml"/><Relationship Id="rId90" Type="http://schemas.openxmlformats.org/officeDocument/2006/relationships/image" Target="../media/image225.png"/><Relationship Id="rId95" Type="http://schemas.openxmlformats.org/officeDocument/2006/relationships/customXml" Target="../ink/ink207.xml"/><Relationship Id="rId22" Type="http://schemas.openxmlformats.org/officeDocument/2006/relationships/image" Target="../media/image191.png"/><Relationship Id="rId27" Type="http://schemas.openxmlformats.org/officeDocument/2006/relationships/customXml" Target="../ink/ink173.xml"/><Relationship Id="rId43" Type="http://schemas.openxmlformats.org/officeDocument/2006/relationships/customXml" Target="../ink/ink181.xml"/><Relationship Id="rId48" Type="http://schemas.openxmlformats.org/officeDocument/2006/relationships/image" Target="../media/image204.png"/><Relationship Id="rId64" Type="http://schemas.openxmlformats.org/officeDocument/2006/relationships/image" Target="../media/image212.png"/><Relationship Id="rId69" Type="http://schemas.openxmlformats.org/officeDocument/2006/relationships/customXml" Target="../ink/ink194.xml"/><Relationship Id="rId113" Type="http://schemas.openxmlformats.org/officeDocument/2006/relationships/customXml" Target="../ink/ink216.xml"/><Relationship Id="rId118" Type="http://schemas.openxmlformats.org/officeDocument/2006/relationships/image" Target="../media/image239.png"/><Relationship Id="rId134" Type="http://schemas.openxmlformats.org/officeDocument/2006/relationships/image" Target="../media/image247.png"/><Relationship Id="rId139" Type="http://schemas.openxmlformats.org/officeDocument/2006/relationships/image" Target="../media/image249.png"/><Relationship Id="rId80" Type="http://schemas.openxmlformats.org/officeDocument/2006/relationships/image" Target="../media/image220.png"/><Relationship Id="rId85" Type="http://schemas.openxmlformats.org/officeDocument/2006/relationships/customXml" Target="../ink/ink202.xml"/><Relationship Id="rId12" Type="http://schemas.openxmlformats.org/officeDocument/2006/relationships/image" Target="../media/image186.png"/><Relationship Id="rId17" Type="http://schemas.openxmlformats.org/officeDocument/2006/relationships/customXml" Target="../ink/ink168.xml"/><Relationship Id="rId33" Type="http://schemas.openxmlformats.org/officeDocument/2006/relationships/customXml" Target="../ink/ink176.xml"/><Relationship Id="rId38" Type="http://schemas.openxmlformats.org/officeDocument/2006/relationships/image" Target="../media/image199.png"/><Relationship Id="rId59" Type="http://schemas.openxmlformats.org/officeDocument/2006/relationships/customXml" Target="../ink/ink189.xml"/><Relationship Id="rId103" Type="http://schemas.openxmlformats.org/officeDocument/2006/relationships/customXml" Target="../ink/ink211.xml"/><Relationship Id="rId108" Type="http://schemas.openxmlformats.org/officeDocument/2006/relationships/image" Target="../media/image234.png"/><Relationship Id="rId124" Type="http://schemas.openxmlformats.org/officeDocument/2006/relationships/image" Target="../media/image242.png"/><Relationship Id="rId129" Type="http://schemas.openxmlformats.org/officeDocument/2006/relationships/customXml" Target="../ink/ink224.xml"/><Relationship Id="rId54" Type="http://schemas.openxmlformats.org/officeDocument/2006/relationships/image" Target="../media/image207.png"/><Relationship Id="rId70" Type="http://schemas.openxmlformats.org/officeDocument/2006/relationships/image" Target="../media/image215.png"/><Relationship Id="rId75" Type="http://schemas.openxmlformats.org/officeDocument/2006/relationships/customXml" Target="../ink/ink197.xml"/><Relationship Id="rId91" Type="http://schemas.openxmlformats.org/officeDocument/2006/relationships/customXml" Target="../ink/ink205.xml"/><Relationship Id="rId96" Type="http://schemas.openxmlformats.org/officeDocument/2006/relationships/image" Target="../media/image228.png"/><Relationship Id="rId140" Type="http://schemas.openxmlformats.org/officeDocument/2006/relationships/customXml" Target="../ink/ink230.xml"/><Relationship Id="rId1" Type="http://schemas.openxmlformats.org/officeDocument/2006/relationships/slideLayout" Target="../slideLayouts/slideLayout2.xml"/><Relationship Id="rId6" Type="http://schemas.openxmlformats.org/officeDocument/2006/relationships/image" Target="../media/image183.png"/><Relationship Id="rId23" Type="http://schemas.openxmlformats.org/officeDocument/2006/relationships/customXml" Target="../ink/ink171.xml"/><Relationship Id="rId28" Type="http://schemas.openxmlformats.org/officeDocument/2006/relationships/image" Target="../media/image194.png"/><Relationship Id="rId49" Type="http://schemas.openxmlformats.org/officeDocument/2006/relationships/customXml" Target="../ink/ink184.xml"/><Relationship Id="rId114" Type="http://schemas.openxmlformats.org/officeDocument/2006/relationships/image" Target="../media/image237.png"/><Relationship Id="rId119" Type="http://schemas.openxmlformats.org/officeDocument/2006/relationships/customXml" Target="../ink/ink219.xml"/><Relationship Id="rId44" Type="http://schemas.openxmlformats.org/officeDocument/2006/relationships/image" Target="../media/image202.png"/><Relationship Id="rId60" Type="http://schemas.openxmlformats.org/officeDocument/2006/relationships/image" Target="../media/image210.png"/><Relationship Id="rId65" Type="http://schemas.openxmlformats.org/officeDocument/2006/relationships/customXml" Target="../ink/ink192.xml"/><Relationship Id="rId81" Type="http://schemas.openxmlformats.org/officeDocument/2006/relationships/customXml" Target="../ink/ink200.xml"/><Relationship Id="rId86" Type="http://schemas.openxmlformats.org/officeDocument/2006/relationships/image" Target="../media/image223.png"/><Relationship Id="rId130" Type="http://schemas.openxmlformats.org/officeDocument/2006/relationships/image" Target="../media/image245.png"/><Relationship Id="rId135" Type="http://schemas.openxmlformats.org/officeDocument/2006/relationships/customXml" Target="../ink/ink227.xml"/><Relationship Id="rId13" Type="http://schemas.openxmlformats.org/officeDocument/2006/relationships/customXml" Target="../ink/ink166.xml"/><Relationship Id="rId18" Type="http://schemas.openxmlformats.org/officeDocument/2006/relationships/image" Target="../media/image189.png"/><Relationship Id="rId39" Type="http://schemas.openxmlformats.org/officeDocument/2006/relationships/customXml" Target="../ink/ink179.xml"/><Relationship Id="rId109" Type="http://schemas.openxmlformats.org/officeDocument/2006/relationships/customXml" Target="../ink/ink214.xml"/><Relationship Id="rId34" Type="http://schemas.openxmlformats.org/officeDocument/2006/relationships/image" Target="../media/image197.png"/><Relationship Id="rId50" Type="http://schemas.openxmlformats.org/officeDocument/2006/relationships/image" Target="../media/image205.png"/><Relationship Id="rId55" Type="http://schemas.openxmlformats.org/officeDocument/2006/relationships/customXml" Target="../ink/ink187.xml"/><Relationship Id="rId76" Type="http://schemas.openxmlformats.org/officeDocument/2006/relationships/image" Target="../media/image218.png"/><Relationship Id="rId97" Type="http://schemas.openxmlformats.org/officeDocument/2006/relationships/customXml" Target="../ink/ink208.xml"/><Relationship Id="rId104" Type="http://schemas.openxmlformats.org/officeDocument/2006/relationships/image" Target="../media/image232.png"/><Relationship Id="rId120" Type="http://schemas.openxmlformats.org/officeDocument/2006/relationships/image" Target="../media/image240.png"/><Relationship Id="rId125" Type="http://schemas.openxmlformats.org/officeDocument/2006/relationships/customXml" Target="../ink/ink222.xml"/><Relationship Id="rId141" Type="http://schemas.openxmlformats.org/officeDocument/2006/relationships/image" Target="../media/image250.png"/><Relationship Id="rId7" Type="http://schemas.openxmlformats.org/officeDocument/2006/relationships/customXml" Target="../ink/ink163.xml"/><Relationship Id="rId71" Type="http://schemas.openxmlformats.org/officeDocument/2006/relationships/customXml" Target="../ink/ink195.xml"/><Relationship Id="rId92" Type="http://schemas.openxmlformats.org/officeDocument/2006/relationships/image" Target="../media/image226.png"/><Relationship Id="rId2" Type="http://schemas.openxmlformats.org/officeDocument/2006/relationships/notesSlide" Target="../notesSlides/notesSlide9.xml"/><Relationship Id="rId29" Type="http://schemas.openxmlformats.org/officeDocument/2006/relationships/customXml" Target="../ink/ink174.xml"/><Relationship Id="rId24" Type="http://schemas.openxmlformats.org/officeDocument/2006/relationships/image" Target="../media/image192.png"/><Relationship Id="rId40" Type="http://schemas.openxmlformats.org/officeDocument/2006/relationships/image" Target="../media/image200.png"/><Relationship Id="rId45" Type="http://schemas.openxmlformats.org/officeDocument/2006/relationships/customXml" Target="../ink/ink182.xml"/><Relationship Id="rId66" Type="http://schemas.openxmlformats.org/officeDocument/2006/relationships/image" Target="../media/image213.png"/><Relationship Id="rId87" Type="http://schemas.openxmlformats.org/officeDocument/2006/relationships/customXml" Target="../ink/ink203.xml"/><Relationship Id="rId110" Type="http://schemas.openxmlformats.org/officeDocument/2006/relationships/image" Target="../media/image235.png"/><Relationship Id="rId115" Type="http://schemas.openxmlformats.org/officeDocument/2006/relationships/customXml" Target="../ink/ink217.xml"/><Relationship Id="rId131" Type="http://schemas.openxmlformats.org/officeDocument/2006/relationships/customXml" Target="../ink/ink225.xml"/><Relationship Id="rId136" Type="http://schemas.openxmlformats.org/officeDocument/2006/relationships/image" Target="../media/image248.png"/><Relationship Id="rId61" Type="http://schemas.openxmlformats.org/officeDocument/2006/relationships/customXml" Target="../ink/ink190.xml"/><Relationship Id="rId82" Type="http://schemas.openxmlformats.org/officeDocument/2006/relationships/image" Target="../media/image221.png"/><Relationship Id="rId19" Type="http://schemas.openxmlformats.org/officeDocument/2006/relationships/customXml" Target="../ink/ink169.xml"/><Relationship Id="rId14" Type="http://schemas.openxmlformats.org/officeDocument/2006/relationships/image" Target="../media/image187.png"/><Relationship Id="rId30" Type="http://schemas.openxmlformats.org/officeDocument/2006/relationships/image" Target="../media/image195.png"/><Relationship Id="rId35" Type="http://schemas.openxmlformats.org/officeDocument/2006/relationships/customXml" Target="../ink/ink177.xml"/><Relationship Id="rId56" Type="http://schemas.openxmlformats.org/officeDocument/2006/relationships/image" Target="../media/image208.png"/><Relationship Id="rId77" Type="http://schemas.openxmlformats.org/officeDocument/2006/relationships/customXml" Target="../ink/ink198.xml"/><Relationship Id="rId100" Type="http://schemas.openxmlformats.org/officeDocument/2006/relationships/image" Target="../media/image230.png"/><Relationship Id="rId105" Type="http://schemas.openxmlformats.org/officeDocument/2006/relationships/customXml" Target="../ink/ink212.xml"/><Relationship Id="rId126" Type="http://schemas.openxmlformats.org/officeDocument/2006/relationships/image" Target="../media/image243.png"/><Relationship Id="rId8" Type="http://schemas.openxmlformats.org/officeDocument/2006/relationships/image" Target="../media/image184.png"/><Relationship Id="rId51" Type="http://schemas.openxmlformats.org/officeDocument/2006/relationships/customXml" Target="../ink/ink185.xml"/><Relationship Id="rId72" Type="http://schemas.openxmlformats.org/officeDocument/2006/relationships/image" Target="../media/image216.png"/><Relationship Id="rId93" Type="http://schemas.openxmlformats.org/officeDocument/2006/relationships/customXml" Target="../ink/ink206.xml"/><Relationship Id="rId98" Type="http://schemas.openxmlformats.org/officeDocument/2006/relationships/image" Target="../media/image229.png"/><Relationship Id="rId121" Type="http://schemas.openxmlformats.org/officeDocument/2006/relationships/customXml" Target="../ink/ink220.xml"/><Relationship Id="rId3" Type="http://schemas.openxmlformats.org/officeDocument/2006/relationships/customXml" Target="../ink/ink161.xml"/><Relationship Id="rId25" Type="http://schemas.openxmlformats.org/officeDocument/2006/relationships/customXml" Target="../ink/ink172.xml"/><Relationship Id="rId46" Type="http://schemas.openxmlformats.org/officeDocument/2006/relationships/image" Target="../media/image203.png"/><Relationship Id="rId67" Type="http://schemas.openxmlformats.org/officeDocument/2006/relationships/customXml" Target="../ink/ink193.xml"/><Relationship Id="rId116" Type="http://schemas.openxmlformats.org/officeDocument/2006/relationships/image" Target="../media/image238.png"/><Relationship Id="rId137" Type="http://schemas.openxmlformats.org/officeDocument/2006/relationships/customXml" Target="../ink/ink228.xml"/><Relationship Id="rId20" Type="http://schemas.openxmlformats.org/officeDocument/2006/relationships/image" Target="../media/image190.png"/><Relationship Id="rId41" Type="http://schemas.openxmlformats.org/officeDocument/2006/relationships/customXml" Target="../ink/ink180.xml"/><Relationship Id="rId62" Type="http://schemas.openxmlformats.org/officeDocument/2006/relationships/image" Target="../media/image211.png"/><Relationship Id="rId83" Type="http://schemas.openxmlformats.org/officeDocument/2006/relationships/customXml" Target="../ink/ink201.xml"/><Relationship Id="rId88" Type="http://schemas.openxmlformats.org/officeDocument/2006/relationships/image" Target="../media/image224.png"/><Relationship Id="rId111" Type="http://schemas.openxmlformats.org/officeDocument/2006/relationships/customXml" Target="../ink/ink215.xml"/><Relationship Id="rId132" Type="http://schemas.openxmlformats.org/officeDocument/2006/relationships/image" Target="../media/image246.png"/><Relationship Id="rId15" Type="http://schemas.openxmlformats.org/officeDocument/2006/relationships/customXml" Target="../ink/ink167.xml"/><Relationship Id="rId36" Type="http://schemas.openxmlformats.org/officeDocument/2006/relationships/image" Target="../media/image198.png"/><Relationship Id="rId57" Type="http://schemas.openxmlformats.org/officeDocument/2006/relationships/customXml" Target="../ink/ink188.xml"/><Relationship Id="rId106" Type="http://schemas.openxmlformats.org/officeDocument/2006/relationships/image" Target="../media/image233.png"/><Relationship Id="rId127" Type="http://schemas.openxmlformats.org/officeDocument/2006/relationships/customXml" Target="../ink/ink223.xml"/><Relationship Id="rId10" Type="http://schemas.openxmlformats.org/officeDocument/2006/relationships/image" Target="../media/image185.png"/><Relationship Id="rId31" Type="http://schemas.openxmlformats.org/officeDocument/2006/relationships/customXml" Target="../ink/ink175.xml"/><Relationship Id="rId52" Type="http://schemas.openxmlformats.org/officeDocument/2006/relationships/image" Target="../media/image206.png"/><Relationship Id="rId73" Type="http://schemas.openxmlformats.org/officeDocument/2006/relationships/customXml" Target="../ink/ink196.xml"/><Relationship Id="rId78" Type="http://schemas.openxmlformats.org/officeDocument/2006/relationships/image" Target="../media/image219.png"/><Relationship Id="rId94" Type="http://schemas.openxmlformats.org/officeDocument/2006/relationships/image" Target="../media/image227.png"/><Relationship Id="rId99" Type="http://schemas.openxmlformats.org/officeDocument/2006/relationships/customXml" Target="../ink/ink209.xml"/><Relationship Id="rId101" Type="http://schemas.openxmlformats.org/officeDocument/2006/relationships/customXml" Target="../ink/ink210.xml"/><Relationship Id="rId122" Type="http://schemas.openxmlformats.org/officeDocument/2006/relationships/image" Target="../media/image241.png"/><Relationship Id="rId4" Type="http://schemas.openxmlformats.org/officeDocument/2006/relationships/image" Target="../media/image182.png"/><Relationship Id="rId9" Type="http://schemas.openxmlformats.org/officeDocument/2006/relationships/customXml" Target="../ink/ink164.xml"/><Relationship Id="rId26" Type="http://schemas.openxmlformats.org/officeDocument/2006/relationships/image" Target="../media/image193.png"/><Relationship Id="rId47" Type="http://schemas.openxmlformats.org/officeDocument/2006/relationships/customXml" Target="../ink/ink183.xml"/><Relationship Id="rId68" Type="http://schemas.openxmlformats.org/officeDocument/2006/relationships/image" Target="../media/image214.png"/><Relationship Id="rId89" Type="http://schemas.openxmlformats.org/officeDocument/2006/relationships/customXml" Target="../ink/ink204.xml"/><Relationship Id="rId112" Type="http://schemas.openxmlformats.org/officeDocument/2006/relationships/image" Target="../media/image236.png"/><Relationship Id="rId133" Type="http://schemas.openxmlformats.org/officeDocument/2006/relationships/customXml" Target="../ink/ink226.xml"/><Relationship Id="rId16" Type="http://schemas.openxmlformats.org/officeDocument/2006/relationships/image" Target="../media/image188.png"/></Relationships>
</file>

<file path=ppt/slides/_rels/slide17.xml.rels><?xml version="1.0" encoding="UTF-8" standalone="yes"?>
<Relationships xmlns="http://schemas.openxmlformats.org/package/2006/relationships"><Relationship Id="rId8" Type="http://schemas.openxmlformats.org/officeDocument/2006/relationships/image" Target="../media/image254.png"/><Relationship Id="rId13" Type="http://schemas.openxmlformats.org/officeDocument/2006/relationships/customXml" Target="../ink/ink236.xml"/><Relationship Id="rId18" Type="http://schemas.openxmlformats.org/officeDocument/2006/relationships/image" Target="../media/image259.png"/><Relationship Id="rId3" Type="http://schemas.openxmlformats.org/officeDocument/2006/relationships/customXml" Target="../ink/ink231.xml"/><Relationship Id="rId21" Type="http://schemas.openxmlformats.org/officeDocument/2006/relationships/customXml" Target="../ink/ink240.xml"/><Relationship Id="rId7" Type="http://schemas.openxmlformats.org/officeDocument/2006/relationships/customXml" Target="../ink/ink233.xml"/><Relationship Id="rId12" Type="http://schemas.openxmlformats.org/officeDocument/2006/relationships/image" Target="../media/image256.png"/><Relationship Id="rId17" Type="http://schemas.openxmlformats.org/officeDocument/2006/relationships/customXml" Target="../ink/ink238.xml"/><Relationship Id="rId2" Type="http://schemas.openxmlformats.org/officeDocument/2006/relationships/image" Target="../media/image18.png"/><Relationship Id="rId16" Type="http://schemas.openxmlformats.org/officeDocument/2006/relationships/image" Target="../media/image258.png"/><Relationship Id="rId20" Type="http://schemas.openxmlformats.org/officeDocument/2006/relationships/image" Target="../media/image260.png"/><Relationship Id="rId1" Type="http://schemas.openxmlformats.org/officeDocument/2006/relationships/slideLayout" Target="../slideLayouts/slideLayout2.xml"/><Relationship Id="rId6" Type="http://schemas.openxmlformats.org/officeDocument/2006/relationships/image" Target="../media/image253.png"/><Relationship Id="rId11" Type="http://schemas.openxmlformats.org/officeDocument/2006/relationships/customXml" Target="../ink/ink235.xml"/><Relationship Id="rId24" Type="http://schemas.openxmlformats.org/officeDocument/2006/relationships/image" Target="../media/image262.png"/><Relationship Id="rId5" Type="http://schemas.openxmlformats.org/officeDocument/2006/relationships/customXml" Target="../ink/ink232.xml"/><Relationship Id="rId15" Type="http://schemas.openxmlformats.org/officeDocument/2006/relationships/customXml" Target="../ink/ink237.xml"/><Relationship Id="rId23" Type="http://schemas.openxmlformats.org/officeDocument/2006/relationships/customXml" Target="../ink/ink241.xml"/><Relationship Id="rId10" Type="http://schemas.openxmlformats.org/officeDocument/2006/relationships/image" Target="../media/image255.png"/><Relationship Id="rId19" Type="http://schemas.openxmlformats.org/officeDocument/2006/relationships/customXml" Target="../ink/ink239.xml"/><Relationship Id="rId4" Type="http://schemas.openxmlformats.org/officeDocument/2006/relationships/image" Target="../media/image252.png"/><Relationship Id="rId9" Type="http://schemas.openxmlformats.org/officeDocument/2006/relationships/customXml" Target="../ink/ink234.xml"/><Relationship Id="rId14" Type="http://schemas.openxmlformats.org/officeDocument/2006/relationships/image" Target="../media/image257.png"/><Relationship Id="rId22" Type="http://schemas.openxmlformats.org/officeDocument/2006/relationships/image" Target="../media/image261.png"/></Relationships>
</file>

<file path=ppt/slides/_rels/slide18.xml.rels><?xml version="1.0" encoding="UTF-8" standalone="yes"?>
<Relationships xmlns="http://schemas.openxmlformats.org/package/2006/relationships"><Relationship Id="rId8" Type="http://schemas.openxmlformats.org/officeDocument/2006/relationships/customXml" Target="../ink/ink246.xml"/><Relationship Id="rId3" Type="http://schemas.openxmlformats.org/officeDocument/2006/relationships/image" Target="../media/image182.png"/><Relationship Id="rId7" Type="http://schemas.openxmlformats.org/officeDocument/2006/relationships/image" Target="../media/image168.png"/><Relationship Id="rId2" Type="http://schemas.openxmlformats.org/officeDocument/2006/relationships/customXml" Target="../ink/ink242.xml"/><Relationship Id="rId1" Type="http://schemas.openxmlformats.org/officeDocument/2006/relationships/slideLayout" Target="../slideLayouts/slideLayout2.xml"/><Relationship Id="rId6" Type="http://schemas.openxmlformats.org/officeDocument/2006/relationships/customXml" Target="../ink/ink245.xml"/><Relationship Id="rId5" Type="http://schemas.openxmlformats.org/officeDocument/2006/relationships/customXml" Target="../ink/ink244.xml"/><Relationship Id="rId4" Type="http://schemas.openxmlformats.org/officeDocument/2006/relationships/customXml" Target="../ink/ink243.xml"/></Relationships>
</file>

<file path=ppt/slides/_rels/slide19.xml.rels><?xml version="1.0" encoding="UTF-8" standalone="yes"?>
<Relationships xmlns="http://schemas.openxmlformats.org/package/2006/relationships"><Relationship Id="rId117" Type="http://schemas.openxmlformats.org/officeDocument/2006/relationships/customXml" Target="../ink/ink301.xml"/><Relationship Id="rId21" Type="http://schemas.openxmlformats.org/officeDocument/2006/relationships/customXml" Target="../ink/ink253.xml"/><Relationship Id="rId42" Type="http://schemas.openxmlformats.org/officeDocument/2006/relationships/image" Target="../media/image280.png"/><Relationship Id="rId63" Type="http://schemas.openxmlformats.org/officeDocument/2006/relationships/customXml" Target="../ink/ink274.xml"/><Relationship Id="rId84" Type="http://schemas.openxmlformats.org/officeDocument/2006/relationships/image" Target="../media/image301.png"/><Relationship Id="rId138" Type="http://schemas.openxmlformats.org/officeDocument/2006/relationships/image" Target="../media/image328.png"/><Relationship Id="rId159" Type="http://schemas.openxmlformats.org/officeDocument/2006/relationships/customXml" Target="../ink/ink322.xml"/><Relationship Id="rId107" Type="http://schemas.openxmlformats.org/officeDocument/2006/relationships/customXml" Target="../ink/ink296.xml"/><Relationship Id="rId11" Type="http://schemas.openxmlformats.org/officeDocument/2006/relationships/customXml" Target="../ink/ink248.xml"/><Relationship Id="rId32" Type="http://schemas.openxmlformats.org/officeDocument/2006/relationships/image" Target="../media/image276.png"/><Relationship Id="rId53" Type="http://schemas.openxmlformats.org/officeDocument/2006/relationships/customXml" Target="../ink/ink269.xml"/><Relationship Id="rId74" Type="http://schemas.openxmlformats.org/officeDocument/2006/relationships/image" Target="../media/image296.png"/><Relationship Id="rId128" Type="http://schemas.openxmlformats.org/officeDocument/2006/relationships/image" Target="../media/image323.png"/><Relationship Id="rId149" Type="http://schemas.openxmlformats.org/officeDocument/2006/relationships/customXml" Target="../ink/ink317.xml"/><Relationship Id="rId5" Type="http://schemas.openxmlformats.org/officeDocument/2006/relationships/image" Target="../media/image19.wmf"/><Relationship Id="rId95" Type="http://schemas.openxmlformats.org/officeDocument/2006/relationships/customXml" Target="../ink/ink290.xml"/><Relationship Id="rId160" Type="http://schemas.openxmlformats.org/officeDocument/2006/relationships/image" Target="../media/image339.png"/><Relationship Id="rId22" Type="http://schemas.openxmlformats.org/officeDocument/2006/relationships/image" Target="../media/image271.png"/><Relationship Id="rId43" Type="http://schemas.openxmlformats.org/officeDocument/2006/relationships/customXml" Target="../ink/ink264.xml"/><Relationship Id="rId64" Type="http://schemas.openxmlformats.org/officeDocument/2006/relationships/image" Target="../media/image291.png"/><Relationship Id="rId118" Type="http://schemas.openxmlformats.org/officeDocument/2006/relationships/image" Target="../media/image318.png"/><Relationship Id="rId139" Type="http://schemas.openxmlformats.org/officeDocument/2006/relationships/customXml" Target="../ink/ink312.xml"/><Relationship Id="rId85" Type="http://schemas.openxmlformats.org/officeDocument/2006/relationships/customXml" Target="../ink/ink285.xml"/><Relationship Id="rId150" Type="http://schemas.openxmlformats.org/officeDocument/2006/relationships/image" Target="../media/image334.png"/><Relationship Id="rId12" Type="http://schemas.openxmlformats.org/officeDocument/2006/relationships/image" Target="../media/image266.png"/><Relationship Id="rId17" Type="http://schemas.openxmlformats.org/officeDocument/2006/relationships/customXml" Target="../ink/ink251.xml"/><Relationship Id="rId33" Type="http://schemas.openxmlformats.org/officeDocument/2006/relationships/customXml" Target="../ink/ink259.xml"/><Relationship Id="rId38" Type="http://schemas.openxmlformats.org/officeDocument/2006/relationships/image" Target="../media/image278.png"/><Relationship Id="rId59" Type="http://schemas.openxmlformats.org/officeDocument/2006/relationships/customXml" Target="../ink/ink272.xml"/><Relationship Id="rId103" Type="http://schemas.openxmlformats.org/officeDocument/2006/relationships/customXml" Target="../ink/ink294.xml"/><Relationship Id="rId108" Type="http://schemas.openxmlformats.org/officeDocument/2006/relationships/image" Target="../media/image313.png"/><Relationship Id="rId124" Type="http://schemas.openxmlformats.org/officeDocument/2006/relationships/image" Target="../media/image321.png"/><Relationship Id="rId129" Type="http://schemas.openxmlformats.org/officeDocument/2006/relationships/customXml" Target="../ink/ink307.xml"/><Relationship Id="rId54" Type="http://schemas.openxmlformats.org/officeDocument/2006/relationships/image" Target="../media/image286.png"/><Relationship Id="rId70" Type="http://schemas.openxmlformats.org/officeDocument/2006/relationships/image" Target="../media/image294.png"/><Relationship Id="rId75" Type="http://schemas.openxmlformats.org/officeDocument/2006/relationships/customXml" Target="../ink/ink280.xml"/><Relationship Id="rId91" Type="http://schemas.openxmlformats.org/officeDocument/2006/relationships/customXml" Target="../ink/ink288.xml"/><Relationship Id="rId96" Type="http://schemas.openxmlformats.org/officeDocument/2006/relationships/image" Target="../media/image307.png"/><Relationship Id="rId140" Type="http://schemas.openxmlformats.org/officeDocument/2006/relationships/image" Target="../media/image329.png"/><Relationship Id="rId145" Type="http://schemas.openxmlformats.org/officeDocument/2006/relationships/customXml" Target="../ink/ink315.xml"/><Relationship Id="rId161" Type="http://schemas.openxmlformats.org/officeDocument/2006/relationships/customXml" Target="../ink/ink323.xml"/><Relationship Id="rId1" Type="http://schemas.openxmlformats.org/officeDocument/2006/relationships/vmlDrawing" Target="../drawings/vmlDrawing4.vml"/><Relationship Id="rId6" Type="http://schemas.openxmlformats.org/officeDocument/2006/relationships/image" Target="../media/image16.jpeg"/><Relationship Id="rId23" Type="http://schemas.openxmlformats.org/officeDocument/2006/relationships/customXml" Target="../ink/ink254.xml"/><Relationship Id="rId28" Type="http://schemas.openxmlformats.org/officeDocument/2006/relationships/image" Target="../media/image274.png"/><Relationship Id="rId49" Type="http://schemas.openxmlformats.org/officeDocument/2006/relationships/customXml" Target="../ink/ink267.xml"/><Relationship Id="rId114" Type="http://schemas.openxmlformats.org/officeDocument/2006/relationships/image" Target="../media/image316.png"/><Relationship Id="rId119" Type="http://schemas.openxmlformats.org/officeDocument/2006/relationships/customXml" Target="../ink/ink302.xml"/><Relationship Id="rId44" Type="http://schemas.openxmlformats.org/officeDocument/2006/relationships/image" Target="../media/image281.png"/><Relationship Id="rId60" Type="http://schemas.openxmlformats.org/officeDocument/2006/relationships/image" Target="../media/image289.png"/><Relationship Id="rId65" Type="http://schemas.openxmlformats.org/officeDocument/2006/relationships/customXml" Target="../ink/ink275.xml"/><Relationship Id="rId81" Type="http://schemas.openxmlformats.org/officeDocument/2006/relationships/customXml" Target="../ink/ink283.xml"/><Relationship Id="rId86" Type="http://schemas.openxmlformats.org/officeDocument/2006/relationships/image" Target="../media/image302.png"/><Relationship Id="rId130" Type="http://schemas.openxmlformats.org/officeDocument/2006/relationships/image" Target="../media/image324.png"/><Relationship Id="rId135" Type="http://schemas.openxmlformats.org/officeDocument/2006/relationships/customXml" Target="../ink/ink310.xml"/><Relationship Id="rId151" Type="http://schemas.openxmlformats.org/officeDocument/2006/relationships/customXml" Target="../ink/ink318.xml"/><Relationship Id="rId156" Type="http://schemas.openxmlformats.org/officeDocument/2006/relationships/image" Target="../media/image337.png"/><Relationship Id="rId13" Type="http://schemas.openxmlformats.org/officeDocument/2006/relationships/customXml" Target="../ink/ink249.xml"/><Relationship Id="rId18" Type="http://schemas.openxmlformats.org/officeDocument/2006/relationships/image" Target="../media/image269.png"/><Relationship Id="rId39" Type="http://schemas.openxmlformats.org/officeDocument/2006/relationships/customXml" Target="../ink/ink262.xml"/><Relationship Id="rId109" Type="http://schemas.openxmlformats.org/officeDocument/2006/relationships/customXml" Target="../ink/ink297.xml"/><Relationship Id="rId34" Type="http://schemas.openxmlformats.org/officeDocument/2006/relationships/image" Target="../media/image277.png"/><Relationship Id="rId50" Type="http://schemas.openxmlformats.org/officeDocument/2006/relationships/image" Target="../media/image284.png"/><Relationship Id="rId55" Type="http://schemas.openxmlformats.org/officeDocument/2006/relationships/customXml" Target="../ink/ink270.xml"/><Relationship Id="rId76" Type="http://schemas.openxmlformats.org/officeDocument/2006/relationships/image" Target="../media/image297.png"/><Relationship Id="rId97" Type="http://schemas.openxmlformats.org/officeDocument/2006/relationships/customXml" Target="../ink/ink291.xml"/><Relationship Id="rId104" Type="http://schemas.openxmlformats.org/officeDocument/2006/relationships/image" Target="../media/image311.png"/><Relationship Id="rId120" Type="http://schemas.openxmlformats.org/officeDocument/2006/relationships/image" Target="../media/image319.png"/><Relationship Id="rId125" Type="http://schemas.openxmlformats.org/officeDocument/2006/relationships/customXml" Target="../ink/ink305.xml"/><Relationship Id="rId141" Type="http://schemas.openxmlformats.org/officeDocument/2006/relationships/customXml" Target="../ink/ink313.xml"/><Relationship Id="rId146" Type="http://schemas.openxmlformats.org/officeDocument/2006/relationships/image" Target="../media/image332.png"/><Relationship Id="rId7" Type="http://schemas.openxmlformats.org/officeDocument/2006/relationships/oleObject" Target="../embeddings/oleObject6.bin"/><Relationship Id="rId71" Type="http://schemas.openxmlformats.org/officeDocument/2006/relationships/customXml" Target="../ink/ink278.xml"/><Relationship Id="rId92" Type="http://schemas.openxmlformats.org/officeDocument/2006/relationships/image" Target="../media/image305.png"/><Relationship Id="rId162" Type="http://schemas.openxmlformats.org/officeDocument/2006/relationships/image" Target="../media/image340.png"/><Relationship Id="rId2" Type="http://schemas.openxmlformats.org/officeDocument/2006/relationships/slideLayout" Target="../slideLayouts/slideLayout2.xml"/><Relationship Id="rId29" Type="http://schemas.openxmlformats.org/officeDocument/2006/relationships/customXml" Target="../ink/ink257.xml"/><Relationship Id="rId24" Type="http://schemas.openxmlformats.org/officeDocument/2006/relationships/image" Target="../media/image272.png"/><Relationship Id="rId40" Type="http://schemas.openxmlformats.org/officeDocument/2006/relationships/image" Target="../media/image279.png"/><Relationship Id="rId45" Type="http://schemas.openxmlformats.org/officeDocument/2006/relationships/customXml" Target="../ink/ink265.xml"/><Relationship Id="rId66" Type="http://schemas.openxmlformats.org/officeDocument/2006/relationships/image" Target="../media/image292.png"/><Relationship Id="rId87" Type="http://schemas.openxmlformats.org/officeDocument/2006/relationships/customXml" Target="../ink/ink286.xml"/><Relationship Id="rId110" Type="http://schemas.openxmlformats.org/officeDocument/2006/relationships/image" Target="../media/image314.png"/><Relationship Id="rId115" Type="http://schemas.openxmlformats.org/officeDocument/2006/relationships/customXml" Target="../ink/ink300.xml"/><Relationship Id="rId131" Type="http://schemas.openxmlformats.org/officeDocument/2006/relationships/customXml" Target="../ink/ink308.xml"/><Relationship Id="rId136" Type="http://schemas.openxmlformats.org/officeDocument/2006/relationships/image" Target="../media/image327.png"/><Relationship Id="rId157" Type="http://schemas.openxmlformats.org/officeDocument/2006/relationships/customXml" Target="../ink/ink321.xml"/><Relationship Id="rId61" Type="http://schemas.openxmlformats.org/officeDocument/2006/relationships/customXml" Target="../ink/ink273.xml"/><Relationship Id="rId82" Type="http://schemas.openxmlformats.org/officeDocument/2006/relationships/image" Target="../media/image300.png"/><Relationship Id="rId152" Type="http://schemas.openxmlformats.org/officeDocument/2006/relationships/image" Target="../media/image335.png"/><Relationship Id="rId19" Type="http://schemas.openxmlformats.org/officeDocument/2006/relationships/customXml" Target="../ink/ink252.xml"/><Relationship Id="rId14" Type="http://schemas.openxmlformats.org/officeDocument/2006/relationships/image" Target="../media/image267.png"/><Relationship Id="rId30" Type="http://schemas.openxmlformats.org/officeDocument/2006/relationships/image" Target="../media/image275.png"/><Relationship Id="rId35" Type="http://schemas.openxmlformats.org/officeDocument/2006/relationships/customXml" Target="../ink/ink260.xml"/><Relationship Id="rId56" Type="http://schemas.openxmlformats.org/officeDocument/2006/relationships/image" Target="../media/image287.png"/><Relationship Id="rId77" Type="http://schemas.openxmlformats.org/officeDocument/2006/relationships/customXml" Target="../ink/ink281.xml"/><Relationship Id="rId100" Type="http://schemas.openxmlformats.org/officeDocument/2006/relationships/image" Target="../media/image309.png"/><Relationship Id="rId105" Type="http://schemas.openxmlformats.org/officeDocument/2006/relationships/customXml" Target="../ink/ink295.xml"/><Relationship Id="rId126" Type="http://schemas.openxmlformats.org/officeDocument/2006/relationships/image" Target="../media/image322.png"/><Relationship Id="rId147" Type="http://schemas.openxmlformats.org/officeDocument/2006/relationships/customXml" Target="../ink/ink316.xml"/><Relationship Id="rId8" Type="http://schemas.openxmlformats.org/officeDocument/2006/relationships/image" Target="../media/image20.wmf"/><Relationship Id="rId51" Type="http://schemas.openxmlformats.org/officeDocument/2006/relationships/customXml" Target="../ink/ink268.xml"/><Relationship Id="rId72" Type="http://schemas.openxmlformats.org/officeDocument/2006/relationships/image" Target="../media/image295.png"/><Relationship Id="rId93" Type="http://schemas.openxmlformats.org/officeDocument/2006/relationships/customXml" Target="../ink/ink289.xml"/><Relationship Id="rId98" Type="http://schemas.openxmlformats.org/officeDocument/2006/relationships/image" Target="../media/image308.png"/><Relationship Id="rId121" Type="http://schemas.openxmlformats.org/officeDocument/2006/relationships/customXml" Target="../ink/ink303.xml"/><Relationship Id="rId142" Type="http://schemas.openxmlformats.org/officeDocument/2006/relationships/image" Target="../media/image330.png"/><Relationship Id="rId163" Type="http://schemas.openxmlformats.org/officeDocument/2006/relationships/customXml" Target="../ink/ink324.xml"/><Relationship Id="rId3" Type="http://schemas.openxmlformats.org/officeDocument/2006/relationships/notesSlide" Target="../notesSlides/notesSlide10.xml"/><Relationship Id="rId25" Type="http://schemas.openxmlformats.org/officeDocument/2006/relationships/customXml" Target="../ink/ink255.xml"/><Relationship Id="rId46" Type="http://schemas.openxmlformats.org/officeDocument/2006/relationships/image" Target="../media/image282.png"/><Relationship Id="rId67" Type="http://schemas.openxmlformats.org/officeDocument/2006/relationships/customXml" Target="../ink/ink276.xml"/><Relationship Id="rId116" Type="http://schemas.openxmlformats.org/officeDocument/2006/relationships/image" Target="../media/image317.png"/><Relationship Id="rId137" Type="http://schemas.openxmlformats.org/officeDocument/2006/relationships/customXml" Target="../ink/ink311.xml"/><Relationship Id="rId158" Type="http://schemas.openxmlformats.org/officeDocument/2006/relationships/image" Target="../media/image338.png"/><Relationship Id="rId20" Type="http://schemas.openxmlformats.org/officeDocument/2006/relationships/image" Target="../media/image270.png"/><Relationship Id="rId41" Type="http://schemas.openxmlformats.org/officeDocument/2006/relationships/customXml" Target="../ink/ink263.xml"/><Relationship Id="rId62" Type="http://schemas.openxmlformats.org/officeDocument/2006/relationships/image" Target="../media/image290.png"/><Relationship Id="rId83" Type="http://schemas.openxmlformats.org/officeDocument/2006/relationships/customXml" Target="../ink/ink284.xml"/><Relationship Id="rId88" Type="http://schemas.openxmlformats.org/officeDocument/2006/relationships/image" Target="../media/image303.png"/><Relationship Id="rId111" Type="http://schemas.openxmlformats.org/officeDocument/2006/relationships/customXml" Target="../ink/ink298.xml"/><Relationship Id="rId132" Type="http://schemas.openxmlformats.org/officeDocument/2006/relationships/image" Target="../media/image325.png"/><Relationship Id="rId153" Type="http://schemas.openxmlformats.org/officeDocument/2006/relationships/customXml" Target="../ink/ink319.xml"/><Relationship Id="rId15" Type="http://schemas.openxmlformats.org/officeDocument/2006/relationships/customXml" Target="../ink/ink250.xml"/><Relationship Id="rId36" Type="http://schemas.openxmlformats.org/officeDocument/2006/relationships/image" Target="../media/image182.png"/><Relationship Id="rId57" Type="http://schemas.openxmlformats.org/officeDocument/2006/relationships/customXml" Target="../ink/ink271.xml"/><Relationship Id="rId106" Type="http://schemas.openxmlformats.org/officeDocument/2006/relationships/image" Target="../media/image312.png"/><Relationship Id="rId127" Type="http://schemas.openxmlformats.org/officeDocument/2006/relationships/customXml" Target="../ink/ink306.xml"/><Relationship Id="rId10" Type="http://schemas.openxmlformats.org/officeDocument/2006/relationships/image" Target="../media/image265.png"/><Relationship Id="rId31" Type="http://schemas.openxmlformats.org/officeDocument/2006/relationships/customXml" Target="../ink/ink258.xml"/><Relationship Id="rId52" Type="http://schemas.openxmlformats.org/officeDocument/2006/relationships/image" Target="../media/image285.png"/><Relationship Id="rId73" Type="http://schemas.openxmlformats.org/officeDocument/2006/relationships/customXml" Target="../ink/ink279.xml"/><Relationship Id="rId78" Type="http://schemas.openxmlformats.org/officeDocument/2006/relationships/image" Target="../media/image298.png"/><Relationship Id="rId94" Type="http://schemas.openxmlformats.org/officeDocument/2006/relationships/image" Target="../media/image306.png"/><Relationship Id="rId99" Type="http://schemas.openxmlformats.org/officeDocument/2006/relationships/customXml" Target="../ink/ink292.xml"/><Relationship Id="rId101" Type="http://schemas.openxmlformats.org/officeDocument/2006/relationships/customXml" Target="../ink/ink293.xml"/><Relationship Id="rId122" Type="http://schemas.openxmlformats.org/officeDocument/2006/relationships/image" Target="../media/image320.png"/><Relationship Id="rId143" Type="http://schemas.openxmlformats.org/officeDocument/2006/relationships/customXml" Target="../ink/ink314.xml"/><Relationship Id="rId148" Type="http://schemas.openxmlformats.org/officeDocument/2006/relationships/image" Target="../media/image333.png"/><Relationship Id="rId164" Type="http://schemas.openxmlformats.org/officeDocument/2006/relationships/image" Target="../media/image341.png"/><Relationship Id="rId4" Type="http://schemas.openxmlformats.org/officeDocument/2006/relationships/oleObject" Target="../embeddings/oleObject5.bin"/><Relationship Id="rId9" Type="http://schemas.openxmlformats.org/officeDocument/2006/relationships/customXml" Target="../ink/ink247.xml"/><Relationship Id="rId26" Type="http://schemas.openxmlformats.org/officeDocument/2006/relationships/image" Target="../media/image273.png"/><Relationship Id="rId47" Type="http://schemas.openxmlformats.org/officeDocument/2006/relationships/customXml" Target="../ink/ink266.xml"/><Relationship Id="rId68" Type="http://schemas.openxmlformats.org/officeDocument/2006/relationships/image" Target="../media/image293.png"/><Relationship Id="rId89" Type="http://schemas.openxmlformats.org/officeDocument/2006/relationships/customXml" Target="../ink/ink287.xml"/><Relationship Id="rId112" Type="http://schemas.openxmlformats.org/officeDocument/2006/relationships/image" Target="../media/image315.png"/><Relationship Id="rId133" Type="http://schemas.openxmlformats.org/officeDocument/2006/relationships/customXml" Target="../ink/ink309.xml"/><Relationship Id="rId154" Type="http://schemas.openxmlformats.org/officeDocument/2006/relationships/image" Target="../media/image336.png"/><Relationship Id="rId16" Type="http://schemas.openxmlformats.org/officeDocument/2006/relationships/image" Target="../media/image268.png"/><Relationship Id="rId37" Type="http://schemas.openxmlformats.org/officeDocument/2006/relationships/customXml" Target="../ink/ink261.xml"/><Relationship Id="rId58" Type="http://schemas.openxmlformats.org/officeDocument/2006/relationships/image" Target="../media/image288.png"/><Relationship Id="rId79" Type="http://schemas.openxmlformats.org/officeDocument/2006/relationships/customXml" Target="../ink/ink282.xml"/><Relationship Id="rId102" Type="http://schemas.openxmlformats.org/officeDocument/2006/relationships/image" Target="../media/image310.png"/><Relationship Id="rId123" Type="http://schemas.openxmlformats.org/officeDocument/2006/relationships/customXml" Target="../ink/ink304.xml"/><Relationship Id="rId144" Type="http://schemas.openxmlformats.org/officeDocument/2006/relationships/image" Target="../media/image331.png"/><Relationship Id="rId90" Type="http://schemas.openxmlformats.org/officeDocument/2006/relationships/image" Target="../media/image304.png"/><Relationship Id="rId27" Type="http://schemas.openxmlformats.org/officeDocument/2006/relationships/customXml" Target="../ink/ink256.xml"/><Relationship Id="rId48" Type="http://schemas.openxmlformats.org/officeDocument/2006/relationships/image" Target="../media/image283.png"/><Relationship Id="rId69" Type="http://schemas.openxmlformats.org/officeDocument/2006/relationships/customXml" Target="../ink/ink277.xml"/><Relationship Id="rId113" Type="http://schemas.openxmlformats.org/officeDocument/2006/relationships/customXml" Target="../ink/ink299.xml"/><Relationship Id="rId134" Type="http://schemas.openxmlformats.org/officeDocument/2006/relationships/image" Target="../media/image326.png"/><Relationship Id="rId80" Type="http://schemas.openxmlformats.org/officeDocument/2006/relationships/image" Target="../media/image299.png"/><Relationship Id="rId155" Type="http://schemas.openxmlformats.org/officeDocument/2006/relationships/customXml" Target="../ink/ink320.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notesSlide" Target="../notesSlides/notesSlide11.xml"/><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6.jpeg"/><Relationship Id="rId5" Type="http://schemas.openxmlformats.org/officeDocument/2006/relationships/image" Target="../media/image21.wmf"/><Relationship Id="rId4" Type="http://schemas.openxmlformats.org/officeDocument/2006/relationships/oleObject" Target="../embeddings/oleObject7.bin"/></Relationships>
</file>

<file path=ppt/slides/_rels/slide21.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4.png"/><Relationship Id="rId5" Type="http://schemas.openxmlformats.org/officeDocument/2006/relationships/image" Target="../media/image13.wmf"/><Relationship Id="rId4" Type="http://schemas.openxmlformats.org/officeDocument/2006/relationships/oleObject" Target="../embeddings/oleObject9.bin"/></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6" Type="http://schemas.openxmlformats.org/officeDocument/2006/relationships/image" Target="../media/image350.png"/><Relationship Id="rId21" Type="http://schemas.openxmlformats.org/officeDocument/2006/relationships/customXml" Target="../ink/ink333.xml"/><Relationship Id="rId42" Type="http://schemas.openxmlformats.org/officeDocument/2006/relationships/image" Target="../media/image358.png"/><Relationship Id="rId47" Type="http://schemas.openxmlformats.org/officeDocument/2006/relationships/customXml" Target="../ink/ink346.xml"/><Relationship Id="rId63" Type="http://schemas.openxmlformats.org/officeDocument/2006/relationships/customXml" Target="../ink/ink354.xml"/><Relationship Id="rId68" Type="http://schemas.openxmlformats.org/officeDocument/2006/relationships/image" Target="../media/image371.png"/><Relationship Id="rId84" Type="http://schemas.openxmlformats.org/officeDocument/2006/relationships/image" Target="../media/image379.png"/><Relationship Id="rId89" Type="http://schemas.openxmlformats.org/officeDocument/2006/relationships/customXml" Target="../ink/ink367.xml"/><Relationship Id="rId16" Type="http://schemas.openxmlformats.org/officeDocument/2006/relationships/image" Target="../media/image345.png"/><Relationship Id="rId11" Type="http://schemas.openxmlformats.org/officeDocument/2006/relationships/customXml" Target="../ink/ink328.xml"/><Relationship Id="rId32" Type="http://schemas.openxmlformats.org/officeDocument/2006/relationships/image" Target="../media/image353.png"/><Relationship Id="rId37" Type="http://schemas.openxmlformats.org/officeDocument/2006/relationships/customXml" Target="../ink/ink341.xml"/><Relationship Id="rId53" Type="http://schemas.openxmlformats.org/officeDocument/2006/relationships/customXml" Target="../ink/ink349.xml"/><Relationship Id="rId58" Type="http://schemas.openxmlformats.org/officeDocument/2006/relationships/image" Target="../media/image366.png"/><Relationship Id="rId74" Type="http://schemas.openxmlformats.org/officeDocument/2006/relationships/image" Target="../media/image374.png"/><Relationship Id="rId79" Type="http://schemas.openxmlformats.org/officeDocument/2006/relationships/customXml" Target="../ink/ink362.xml"/><Relationship Id="rId5" Type="http://schemas.openxmlformats.org/officeDocument/2006/relationships/customXml" Target="../ink/ink325.xml"/><Relationship Id="rId90" Type="http://schemas.openxmlformats.org/officeDocument/2006/relationships/image" Target="../media/image382.png"/><Relationship Id="rId22" Type="http://schemas.openxmlformats.org/officeDocument/2006/relationships/image" Target="../media/image348.png"/><Relationship Id="rId27" Type="http://schemas.openxmlformats.org/officeDocument/2006/relationships/customXml" Target="../ink/ink336.xml"/><Relationship Id="rId43" Type="http://schemas.openxmlformats.org/officeDocument/2006/relationships/customXml" Target="../ink/ink344.xml"/><Relationship Id="rId48" Type="http://schemas.openxmlformats.org/officeDocument/2006/relationships/image" Target="../media/image361.png"/><Relationship Id="rId64" Type="http://schemas.openxmlformats.org/officeDocument/2006/relationships/image" Target="../media/image369.png"/><Relationship Id="rId69" Type="http://schemas.openxmlformats.org/officeDocument/2006/relationships/customXml" Target="../ink/ink357.xml"/><Relationship Id="rId8" Type="http://schemas.openxmlformats.org/officeDocument/2006/relationships/image" Target="../media/image264.png"/><Relationship Id="rId51" Type="http://schemas.openxmlformats.org/officeDocument/2006/relationships/customXml" Target="../ink/ink348.xml"/><Relationship Id="rId72" Type="http://schemas.openxmlformats.org/officeDocument/2006/relationships/image" Target="../media/image373.png"/><Relationship Id="rId80" Type="http://schemas.openxmlformats.org/officeDocument/2006/relationships/image" Target="../media/image377.png"/><Relationship Id="rId85" Type="http://schemas.openxmlformats.org/officeDocument/2006/relationships/customXml" Target="../ink/ink365.xml"/><Relationship Id="rId93" Type="http://schemas.openxmlformats.org/officeDocument/2006/relationships/customXml" Target="../ink/ink369.xml"/><Relationship Id="rId3" Type="http://schemas.openxmlformats.org/officeDocument/2006/relationships/oleObject" Target="../embeddings/oleObject10.bin"/><Relationship Id="rId12" Type="http://schemas.openxmlformats.org/officeDocument/2006/relationships/image" Target="../media/image343.png"/><Relationship Id="rId17" Type="http://schemas.openxmlformats.org/officeDocument/2006/relationships/customXml" Target="../ink/ink331.xml"/><Relationship Id="rId25" Type="http://schemas.openxmlformats.org/officeDocument/2006/relationships/customXml" Target="../ink/ink335.xml"/><Relationship Id="rId33" Type="http://schemas.openxmlformats.org/officeDocument/2006/relationships/customXml" Target="../ink/ink339.xml"/><Relationship Id="rId38" Type="http://schemas.openxmlformats.org/officeDocument/2006/relationships/image" Target="../media/image356.png"/><Relationship Id="rId46" Type="http://schemas.openxmlformats.org/officeDocument/2006/relationships/image" Target="../media/image360.png"/><Relationship Id="rId59" Type="http://schemas.openxmlformats.org/officeDocument/2006/relationships/customXml" Target="../ink/ink352.xml"/><Relationship Id="rId67" Type="http://schemas.openxmlformats.org/officeDocument/2006/relationships/customXml" Target="../ink/ink356.xml"/><Relationship Id="rId20" Type="http://schemas.openxmlformats.org/officeDocument/2006/relationships/image" Target="../media/image347.png"/><Relationship Id="rId41" Type="http://schemas.openxmlformats.org/officeDocument/2006/relationships/customXml" Target="../ink/ink343.xml"/><Relationship Id="rId54" Type="http://schemas.openxmlformats.org/officeDocument/2006/relationships/image" Target="../media/image364.png"/><Relationship Id="rId62" Type="http://schemas.openxmlformats.org/officeDocument/2006/relationships/image" Target="../media/image368.png"/><Relationship Id="rId70" Type="http://schemas.openxmlformats.org/officeDocument/2006/relationships/image" Target="../media/image372.png"/><Relationship Id="rId75" Type="http://schemas.openxmlformats.org/officeDocument/2006/relationships/customXml" Target="../ink/ink360.xml"/><Relationship Id="rId83" Type="http://schemas.openxmlformats.org/officeDocument/2006/relationships/customXml" Target="../ink/ink364.xml"/><Relationship Id="rId88" Type="http://schemas.openxmlformats.org/officeDocument/2006/relationships/image" Target="../media/image381.png"/><Relationship Id="rId91" Type="http://schemas.openxmlformats.org/officeDocument/2006/relationships/customXml" Target="../ink/ink368.xml"/><Relationship Id="rId1" Type="http://schemas.openxmlformats.org/officeDocument/2006/relationships/vmlDrawing" Target="../drawings/vmlDrawing7.vml"/><Relationship Id="rId6" Type="http://schemas.openxmlformats.org/officeDocument/2006/relationships/image" Target="../media/image263.png"/><Relationship Id="rId15" Type="http://schemas.openxmlformats.org/officeDocument/2006/relationships/customXml" Target="../ink/ink330.xml"/><Relationship Id="rId23" Type="http://schemas.openxmlformats.org/officeDocument/2006/relationships/customXml" Target="../ink/ink334.xml"/><Relationship Id="rId28" Type="http://schemas.openxmlformats.org/officeDocument/2006/relationships/image" Target="../media/image351.png"/><Relationship Id="rId36" Type="http://schemas.openxmlformats.org/officeDocument/2006/relationships/image" Target="../media/image355.png"/><Relationship Id="rId49" Type="http://schemas.openxmlformats.org/officeDocument/2006/relationships/customXml" Target="../ink/ink347.xml"/><Relationship Id="rId57" Type="http://schemas.openxmlformats.org/officeDocument/2006/relationships/customXml" Target="../ink/ink351.xml"/><Relationship Id="rId10" Type="http://schemas.openxmlformats.org/officeDocument/2006/relationships/image" Target="../media/image342.png"/><Relationship Id="rId31" Type="http://schemas.openxmlformats.org/officeDocument/2006/relationships/customXml" Target="../ink/ink338.xml"/><Relationship Id="rId44" Type="http://schemas.openxmlformats.org/officeDocument/2006/relationships/image" Target="../media/image359.png"/><Relationship Id="rId52" Type="http://schemas.openxmlformats.org/officeDocument/2006/relationships/image" Target="../media/image363.png"/><Relationship Id="rId60" Type="http://schemas.openxmlformats.org/officeDocument/2006/relationships/image" Target="../media/image367.png"/><Relationship Id="rId65" Type="http://schemas.openxmlformats.org/officeDocument/2006/relationships/customXml" Target="../ink/ink355.xml"/><Relationship Id="rId73" Type="http://schemas.openxmlformats.org/officeDocument/2006/relationships/customXml" Target="../ink/ink359.xml"/><Relationship Id="rId78" Type="http://schemas.openxmlformats.org/officeDocument/2006/relationships/image" Target="../media/image376.png"/><Relationship Id="rId81" Type="http://schemas.openxmlformats.org/officeDocument/2006/relationships/customXml" Target="../ink/ink363.xml"/><Relationship Id="rId86" Type="http://schemas.openxmlformats.org/officeDocument/2006/relationships/image" Target="../media/image380.png"/><Relationship Id="rId94" Type="http://schemas.openxmlformats.org/officeDocument/2006/relationships/image" Target="../media/image384.png"/><Relationship Id="rId4" Type="http://schemas.openxmlformats.org/officeDocument/2006/relationships/image" Target="../media/image25.wmf"/><Relationship Id="rId9" Type="http://schemas.openxmlformats.org/officeDocument/2006/relationships/customXml" Target="../ink/ink327.xml"/><Relationship Id="rId13" Type="http://schemas.openxmlformats.org/officeDocument/2006/relationships/customXml" Target="../ink/ink329.xml"/><Relationship Id="rId18" Type="http://schemas.openxmlformats.org/officeDocument/2006/relationships/image" Target="../media/image346.png"/><Relationship Id="rId39" Type="http://schemas.openxmlformats.org/officeDocument/2006/relationships/customXml" Target="../ink/ink342.xml"/><Relationship Id="rId34" Type="http://schemas.openxmlformats.org/officeDocument/2006/relationships/image" Target="../media/image354.png"/><Relationship Id="rId50" Type="http://schemas.openxmlformats.org/officeDocument/2006/relationships/image" Target="../media/image362.png"/><Relationship Id="rId55" Type="http://schemas.openxmlformats.org/officeDocument/2006/relationships/customXml" Target="../ink/ink350.xml"/><Relationship Id="rId76" Type="http://schemas.openxmlformats.org/officeDocument/2006/relationships/image" Target="../media/image375.png"/><Relationship Id="rId7" Type="http://schemas.openxmlformats.org/officeDocument/2006/relationships/customXml" Target="../ink/ink326.xml"/><Relationship Id="rId71" Type="http://schemas.openxmlformats.org/officeDocument/2006/relationships/customXml" Target="../ink/ink358.xml"/><Relationship Id="rId92" Type="http://schemas.openxmlformats.org/officeDocument/2006/relationships/image" Target="../media/image383.png"/><Relationship Id="rId2" Type="http://schemas.openxmlformats.org/officeDocument/2006/relationships/slideLayout" Target="../slideLayouts/slideLayout2.xml"/><Relationship Id="rId29" Type="http://schemas.openxmlformats.org/officeDocument/2006/relationships/customXml" Target="../ink/ink337.xml"/><Relationship Id="rId24" Type="http://schemas.openxmlformats.org/officeDocument/2006/relationships/image" Target="../media/image349.png"/><Relationship Id="rId40" Type="http://schemas.openxmlformats.org/officeDocument/2006/relationships/image" Target="../media/image357.png"/><Relationship Id="rId45" Type="http://schemas.openxmlformats.org/officeDocument/2006/relationships/customXml" Target="../ink/ink345.xml"/><Relationship Id="rId66" Type="http://schemas.openxmlformats.org/officeDocument/2006/relationships/image" Target="../media/image370.png"/><Relationship Id="rId87" Type="http://schemas.openxmlformats.org/officeDocument/2006/relationships/customXml" Target="../ink/ink366.xml"/><Relationship Id="rId61" Type="http://schemas.openxmlformats.org/officeDocument/2006/relationships/customXml" Target="../ink/ink353.xml"/><Relationship Id="rId82" Type="http://schemas.openxmlformats.org/officeDocument/2006/relationships/image" Target="../media/image378.png"/><Relationship Id="rId19" Type="http://schemas.openxmlformats.org/officeDocument/2006/relationships/customXml" Target="../ink/ink332.xml"/><Relationship Id="rId14" Type="http://schemas.openxmlformats.org/officeDocument/2006/relationships/image" Target="../media/image344.png"/><Relationship Id="rId30" Type="http://schemas.openxmlformats.org/officeDocument/2006/relationships/image" Target="../media/image352.png"/><Relationship Id="rId35" Type="http://schemas.openxmlformats.org/officeDocument/2006/relationships/customXml" Target="../ink/ink340.xml"/><Relationship Id="rId56" Type="http://schemas.openxmlformats.org/officeDocument/2006/relationships/image" Target="../media/image365.png"/><Relationship Id="rId77" Type="http://schemas.openxmlformats.org/officeDocument/2006/relationships/customXml" Target="../ink/ink361.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6.xml"/><Relationship Id="rId7" Type="http://schemas.openxmlformats.org/officeDocument/2006/relationships/image" Target="../media/image386.png"/><Relationship Id="rId2" Type="http://schemas.openxmlformats.org/officeDocument/2006/relationships/slideLayout" Target="../slideLayouts/slideLayout5.xml"/><Relationship Id="rId1" Type="http://schemas.openxmlformats.org/officeDocument/2006/relationships/vmlDrawing" Target="../drawings/vmlDrawing8.vml"/><Relationship Id="rId6" Type="http://schemas.openxmlformats.org/officeDocument/2006/relationships/customXml" Target="../ink/ink370.xml"/><Relationship Id="rId5" Type="http://schemas.openxmlformats.org/officeDocument/2006/relationships/image" Target="../media/image26.wmf"/><Relationship Id="rId4" Type="http://schemas.openxmlformats.org/officeDocument/2006/relationships/oleObject" Target="../embeddings/oleObject11.bin"/></Relationships>
</file>

<file path=ppt/slides/_rels/slide28.xml.rels><?xml version="1.0" encoding="UTF-8" standalone="yes"?>
<Relationships xmlns="http://schemas.openxmlformats.org/package/2006/relationships"><Relationship Id="rId13" Type="http://schemas.openxmlformats.org/officeDocument/2006/relationships/customXml" Target="../ink/ink376.xml"/><Relationship Id="rId18" Type="http://schemas.openxmlformats.org/officeDocument/2006/relationships/image" Target="../media/image394.png"/><Relationship Id="rId26" Type="http://schemas.openxmlformats.org/officeDocument/2006/relationships/image" Target="../media/image398.png"/><Relationship Id="rId39" Type="http://schemas.openxmlformats.org/officeDocument/2006/relationships/customXml" Target="../ink/ink389.xml"/><Relationship Id="rId21" Type="http://schemas.openxmlformats.org/officeDocument/2006/relationships/customXml" Target="../ink/ink380.xml"/><Relationship Id="rId34" Type="http://schemas.openxmlformats.org/officeDocument/2006/relationships/image" Target="../media/image402.png"/><Relationship Id="rId42" Type="http://schemas.openxmlformats.org/officeDocument/2006/relationships/image" Target="../media/image406.png"/><Relationship Id="rId47" Type="http://schemas.openxmlformats.org/officeDocument/2006/relationships/customXml" Target="../ink/ink393.xml"/><Relationship Id="rId7" Type="http://schemas.openxmlformats.org/officeDocument/2006/relationships/customXml" Target="../ink/ink373.xml"/><Relationship Id="rId2" Type="http://schemas.openxmlformats.org/officeDocument/2006/relationships/notesSlide" Target="../notesSlides/notesSlide17.xml"/><Relationship Id="rId16" Type="http://schemas.openxmlformats.org/officeDocument/2006/relationships/image" Target="../media/image393.png"/><Relationship Id="rId29" Type="http://schemas.openxmlformats.org/officeDocument/2006/relationships/customXml" Target="../ink/ink384.xml"/><Relationship Id="rId1" Type="http://schemas.openxmlformats.org/officeDocument/2006/relationships/slideLayout" Target="../slideLayouts/slideLayout5.xml"/><Relationship Id="rId6" Type="http://schemas.openxmlformats.org/officeDocument/2006/relationships/image" Target="../media/image388.png"/><Relationship Id="rId11" Type="http://schemas.openxmlformats.org/officeDocument/2006/relationships/customXml" Target="../ink/ink375.xml"/><Relationship Id="rId24" Type="http://schemas.openxmlformats.org/officeDocument/2006/relationships/image" Target="../media/image397.png"/><Relationship Id="rId32" Type="http://schemas.openxmlformats.org/officeDocument/2006/relationships/image" Target="../media/image401.png"/><Relationship Id="rId37" Type="http://schemas.openxmlformats.org/officeDocument/2006/relationships/customXml" Target="../ink/ink388.xml"/><Relationship Id="rId40" Type="http://schemas.openxmlformats.org/officeDocument/2006/relationships/image" Target="../media/image405.png"/><Relationship Id="rId45" Type="http://schemas.openxmlformats.org/officeDocument/2006/relationships/customXml" Target="../ink/ink392.xml"/><Relationship Id="rId5" Type="http://schemas.openxmlformats.org/officeDocument/2006/relationships/customXml" Target="../ink/ink372.xml"/><Relationship Id="rId15" Type="http://schemas.openxmlformats.org/officeDocument/2006/relationships/customXml" Target="../ink/ink377.xml"/><Relationship Id="rId23" Type="http://schemas.openxmlformats.org/officeDocument/2006/relationships/customXml" Target="../ink/ink381.xml"/><Relationship Id="rId28" Type="http://schemas.openxmlformats.org/officeDocument/2006/relationships/image" Target="../media/image399.png"/><Relationship Id="rId36" Type="http://schemas.openxmlformats.org/officeDocument/2006/relationships/image" Target="../media/image403.png"/><Relationship Id="rId10" Type="http://schemas.openxmlformats.org/officeDocument/2006/relationships/image" Target="../media/image390.png"/><Relationship Id="rId19" Type="http://schemas.openxmlformats.org/officeDocument/2006/relationships/customXml" Target="../ink/ink379.xml"/><Relationship Id="rId31" Type="http://schemas.openxmlformats.org/officeDocument/2006/relationships/customXml" Target="../ink/ink385.xml"/><Relationship Id="rId44" Type="http://schemas.openxmlformats.org/officeDocument/2006/relationships/image" Target="../media/image407.png"/><Relationship Id="rId4" Type="http://schemas.openxmlformats.org/officeDocument/2006/relationships/image" Target="../media/image387.png"/><Relationship Id="rId9" Type="http://schemas.openxmlformats.org/officeDocument/2006/relationships/customXml" Target="../ink/ink374.xml"/><Relationship Id="rId14" Type="http://schemas.openxmlformats.org/officeDocument/2006/relationships/image" Target="../media/image392.png"/><Relationship Id="rId22" Type="http://schemas.openxmlformats.org/officeDocument/2006/relationships/image" Target="../media/image396.png"/><Relationship Id="rId27" Type="http://schemas.openxmlformats.org/officeDocument/2006/relationships/customXml" Target="../ink/ink383.xml"/><Relationship Id="rId30" Type="http://schemas.openxmlformats.org/officeDocument/2006/relationships/image" Target="../media/image400.png"/><Relationship Id="rId35" Type="http://schemas.openxmlformats.org/officeDocument/2006/relationships/customXml" Target="../ink/ink387.xml"/><Relationship Id="rId43" Type="http://schemas.openxmlformats.org/officeDocument/2006/relationships/customXml" Target="../ink/ink391.xml"/><Relationship Id="rId48" Type="http://schemas.openxmlformats.org/officeDocument/2006/relationships/image" Target="../media/image409.png"/><Relationship Id="rId8" Type="http://schemas.openxmlformats.org/officeDocument/2006/relationships/image" Target="../media/image389.png"/><Relationship Id="rId3" Type="http://schemas.openxmlformats.org/officeDocument/2006/relationships/customXml" Target="../ink/ink371.xml"/><Relationship Id="rId12" Type="http://schemas.openxmlformats.org/officeDocument/2006/relationships/image" Target="../media/image391.png"/><Relationship Id="rId17" Type="http://schemas.openxmlformats.org/officeDocument/2006/relationships/customXml" Target="../ink/ink378.xml"/><Relationship Id="rId25" Type="http://schemas.openxmlformats.org/officeDocument/2006/relationships/customXml" Target="../ink/ink382.xml"/><Relationship Id="rId33" Type="http://schemas.openxmlformats.org/officeDocument/2006/relationships/customXml" Target="../ink/ink386.xml"/><Relationship Id="rId38" Type="http://schemas.openxmlformats.org/officeDocument/2006/relationships/image" Target="../media/image404.png"/><Relationship Id="rId46" Type="http://schemas.openxmlformats.org/officeDocument/2006/relationships/image" Target="../media/image408.png"/><Relationship Id="rId20" Type="http://schemas.openxmlformats.org/officeDocument/2006/relationships/image" Target="../media/image395.png"/><Relationship Id="rId41" Type="http://schemas.openxmlformats.org/officeDocument/2006/relationships/customXml" Target="../ink/ink390.xml"/></Relationships>
</file>

<file path=ppt/slides/_rels/slide29.xml.rels><?xml version="1.0" encoding="UTF-8" standalone="yes"?>
<Relationships xmlns="http://schemas.openxmlformats.org/package/2006/relationships"><Relationship Id="rId117" Type="http://schemas.openxmlformats.org/officeDocument/2006/relationships/customXml" Target="../ink/ink448.xml"/><Relationship Id="rId21" Type="http://schemas.openxmlformats.org/officeDocument/2006/relationships/customXml" Target="../ink/ink400.xml"/><Relationship Id="rId42" Type="http://schemas.openxmlformats.org/officeDocument/2006/relationships/image" Target="../media/image429.png"/><Relationship Id="rId63" Type="http://schemas.openxmlformats.org/officeDocument/2006/relationships/customXml" Target="../ink/ink421.xml"/><Relationship Id="rId84" Type="http://schemas.openxmlformats.org/officeDocument/2006/relationships/image" Target="../media/image450.png"/><Relationship Id="rId138" Type="http://schemas.openxmlformats.org/officeDocument/2006/relationships/image" Target="../media/image477.png"/><Relationship Id="rId159" Type="http://schemas.openxmlformats.org/officeDocument/2006/relationships/customXml" Target="../ink/ink469.xml"/><Relationship Id="rId170" Type="http://schemas.openxmlformats.org/officeDocument/2006/relationships/image" Target="../media/image493.png"/><Relationship Id="rId191" Type="http://schemas.openxmlformats.org/officeDocument/2006/relationships/customXml" Target="../ink/ink485.xml"/><Relationship Id="rId205" Type="http://schemas.openxmlformats.org/officeDocument/2006/relationships/customXml" Target="../ink/ink492.xml"/><Relationship Id="rId226" Type="http://schemas.openxmlformats.org/officeDocument/2006/relationships/image" Target="../media/image521.png"/><Relationship Id="rId107" Type="http://schemas.openxmlformats.org/officeDocument/2006/relationships/customXml" Target="../ink/ink443.xml"/><Relationship Id="rId11" Type="http://schemas.openxmlformats.org/officeDocument/2006/relationships/customXml" Target="../ink/ink395.xml"/><Relationship Id="rId32" Type="http://schemas.openxmlformats.org/officeDocument/2006/relationships/image" Target="../media/image424.png"/><Relationship Id="rId53" Type="http://schemas.openxmlformats.org/officeDocument/2006/relationships/customXml" Target="../ink/ink416.xml"/><Relationship Id="rId74" Type="http://schemas.openxmlformats.org/officeDocument/2006/relationships/image" Target="../media/image445.png"/><Relationship Id="rId128" Type="http://schemas.openxmlformats.org/officeDocument/2006/relationships/image" Target="../media/image472.png"/><Relationship Id="rId149" Type="http://schemas.openxmlformats.org/officeDocument/2006/relationships/customXml" Target="../ink/ink464.xml"/><Relationship Id="rId5" Type="http://schemas.openxmlformats.org/officeDocument/2006/relationships/oleObject" Target="../embeddings/oleObject12.bin"/><Relationship Id="rId95" Type="http://schemas.openxmlformats.org/officeDocument/2006/relationships/customXml" Target="../ink/ink437.xml"/><Relationship Id="rId160" Type="http://schemas.openxmlformats.org/officeDocument/2006/relationships/image" Target="../media/image488.png"/><Relationship Id="rId181" Type="http://schemas.openxmlformats.org/officeDocument/2006/relationships/customXml" Target="../ink/ink480.xml"/><Relationship Id="rId216" Type="http://schemas.openxmlformats.org/officeDocument/2006/relationships/image" Target="../media/image516.png"/><Relationship Id="rId22" Type="http://schemas.openxmlformats.org/officeDocument/2006/relationships/image" Target="../media/image419.png"/><Relationship Id="rId43" Type="http://schemas.openxmlformats.org/officeDocument/2006/relationships/customXml" Target="../ink/ink411.xml"/><Relationship Id="rId64" Type="http://schemas.openxmlformats.org/officeDocument/2006/relationships/image" Target="../media/image440.png"/><Relationship Id="rId118" Type="http://schemas.openxmlformats.org/officeDocument/2006/relationships/image" Target="../media/image467.png"/><Relationship Id="rId139" Type="http://schemas.openxmlformats.org/officeDocument/2006/relationships/customXml" Target="../ink/ink459.xml"/><Relationship Id="rId85" Type="http://schemas.openxmlformats.org/officeDocument/2006/relationships/customXml" Target="../ink/ink432.xml"/><Relationship Id="rId150" Type="http://schemas.openxmlformats.org/officeDocument/2006/relationships/image" Target="../media/image483.png"/><Relationship Id="rId171" Type="http://schemas.openxmlformats.org/officeDocument/2006/relationships/customXml" Target="../ink/ink475.xml"/><Relationship Id="rId192" Type="http://schemas.openxmlformats.org/officeDocument/2006/relationships/image" Target="../media/image504.png"/><Relationship Id="rId206" Type="http://schemas.openxmlformats.org/officeDocument/2006/relationships/image" Target="../media/image511.png"/><Relationship Id="rId227" Type="http://schemas.openxmlformats.org/officeDocument/2006/relationships/customXml" Target="../ink/ink503.xml"/><Relationship Id="rId12" Type="http://schemas.openxmlformats.org/officeDocument/2006/relationships/image" Target="../media/image414.png"/><Relationship Id="rId33" Type="http://schemas.openxmlformats.org/officeDocument/2006/relationships/customXml" Target="../ink/ink406.xml"/><Relationship Id="rId108" Type="http://schemas.openxmlformats.org/officeDocument/2006/relationships/image" Target="../media/image462.png"/><Relationship Id="rId129" Type="http://schemas.openxmlformats.org/officeDocument/2006/relationships/customXml" Target="../ink/ink454.xml"/><Relationship Id="rId54" Type="http://schemas.openxmlformats.org/officeDocument/2006/relationships/image" Target="../media/image435.png"/><Relationship Id="rId75" Type="http://schemas.openxmlformats.org/officeDocument/2006/relationships/customXml" Target="../ink/ink427.xml"/><Relationship Id="rId96" Type="http://schemas.openxmlformats.org/officeDocument/2006/relationships/image" Target="../media/image456.png"/><Relationship Id="rId140" Type="http://schemas.openxmlformats.org/officeDocument/2006/relationships/image" Target="../media/image478.png"/><Relationship Id="rId161" Type="http://schemas.openxmlformats.org/officeDocument/2006/relationships/customXml" Target="../ink/ink470.xml"/><Relationship Id="rId182" Type="http://schemas.openxmlformats.org/officeDocument/2006/relationships/image" Target="../media/image499.png"/><Relationship Id="rId217" Type="http://schemas.openxmlformats.org/officeDocument/2006/relationships/customXml" Target="../ink/ink498.xml"/><Relationship Id="rId6" Type="http://schemas.openxmlformats.org/officeDocument/2006/relationships/image" Target="../media/image27.wmf"/><Relationship Id="rId23" Type="http://schemas.openxmlformats.org/officeDocument/2006/relationships/customXml" Target="../ink/ink401.xml"/><Relationship Id="rId119" Type="http://schemas.openxmlformats.org/officeDocument/2006/relationships/customXml" Target="../ink/ink449.xml"/><Relationship Id="rId44" Type="http://schemas.openxmlformats.org/officeDocument/2006/relationships/image" Target="../media/image430.png"/><Relationship Id="rId65" Type="http://schemas.openxmlformats.org/officeDocument/2006/relationships/customXml" Target="../ink/ink422.xml"/><Relationship Id="rId86" Type="http://schemas.openxmlformats.org/officeDocument/2006/relationships/image" Target="../media/image451.png"/><Relationship Id="rId130" Type="http://schemas.openxmlformats.org/officeDocument/2006/relationships/image" Target="../media/image473.png"/><Relationship Id="rId151" Type="http://schemas.openxmlformats.org/officeDocument/2006/relationships/customXml" Target="../ink/ink465.xml"/><Relationship Id="rId172" Type="http://schemas.openxmlformats.org/officeDocument/2006/relationships/image" Target="../media/image494.png"/><Relationship Id="rId193" Type="http://schemas.openxmlformats.org/officeDocument/2006/relationships/customXml" Target="../ink/ink486.xml"/><Relationship Id="rId207" Type="http://schemas.openxmlformats.org/officeDocument/2006/relationships/customXml" Target="../ink/ink493.xml"/><Relationship Id="rId228" Type="http://schemas.openxmlformats.org/officeDocument/2006/relationships/image" Target="../media/image522.png"/><Relationship Id="rId13" Type="http://schemas.openxmlformats.org/officeDocument/2006/relationships/customXml" Target="../ink/ink396.xml"/><Relationship Id="rId109" Type="http://schemas.openxmlformats.org/officeDocument/2006/relationships/customXml" Target="../ink/ink444.xml"/><Relationship Id="rId34" Type="http://schemas.openxmlformats.org/officeDocument/2006/relationships/image" Target="../media/image425.png"/><Relationship Id="rId55" Type="http://schemas.openxmlformats.org/officeDocument/2006/relationships/customXml" Target="../ink/ink417.xml"/><Relationship Id="rId76" Type="http://schemas.openxmlformats.org/officeDocument/2006/relationships/image" Target="../media/image446.png"/><Relationship Id="rId97" Type="http://schemas.openxmlformats.org/officeDocument/2006/relationships/customXml" Target="../ink/ink438.xml"/><Relationship Id="rId120" Type="http://schemas.openxmlformats.org/officeDocument/2006/relationships/image" Target="../media/image468.png"/><Relationship Id="rId141" Type="http://schemas.openxmlformats.org/officeDocument/2006/relationships/customXml" Target="../ink/ink460.xml"/><Relationship Id="rId7" Type="http://schemas.openxmlformats.org/officeDocument/2006/relationships/oleObject" Target="../embeddings/oleObject13.bin"/><Relationship Id="rId162" Type="http://schemas.openxmlformats.org/officeDocument/2006/relationships/image" Target="../media/image489.png"/><Relationship Id="rId183" Type="http://schemas.openxmlformats.org/officeDocument/2006/relationships/customXml" Target="../ink/ink481.xml"/><Relationship Id="rId218" Type="http://schemas.openxmlformats.org/officeDocument/2006/relationships/image" Target="../media/image517.png"/><Relationship Id="rId24" Type="http://schemas.openxmlformats.org/officeDocument/2006/relationships/image" Target="../media/image420.png"/><Relationship Id="rId45" Type="http://schemas.openxmlformats.org/officeDocument/2006/relationships/customXml" Target="../ink/ink412.xml"/><Relationship Id="rId66" Type="http://schemas.openxmlformats.org/officeDocument/2006/relationships/image" Target="../media/image441.png"/><Relationship Id="rId87" Type="http://schemas.openxmlformats.org/officeDocument/2006/relationships/customXml" Target="../ink/ink433.xml"/><Relationship Id="rId110" Type="http://schemas.openxmlformats.org/officeDocument/2006/relationships/image" Target="../media/image463.png"/><Relationship Id="rId131" Type="http://schemas.openxmlformats.org/officeDocument/2006/relationships/customXml" Target="../ink/ink455.xml"/><Relationship Id="rId152" Type="http://schemas.openxmlformats.org/officeDocument/2006/relationships/image" Target="../media/image484.png"/><Relationship Id="rId173" Type="http://schemas.openxmlformats.org/officeDocument/2006/relationships/customXml" Target="../ink/ink476.xml"/><Relationship Id="rId194" Type="http://schemas.openxmlformats.org/officeDocument/2006/relationships/image" Target="../media/image505.png"/><Relationship Id="rId208" Type="http://schemas.openxmlformats.org/officeDocument/2006/relationships/image" Target="../media/image512.png"/><Relationship Id="rId229" Type="http://schemas.openxmlformats.org/officeDocument/2006/relationships/customXml" Target="../ink/ink504.xml"/><Relationship Id="rId14" Type="http://schemas.openxmlformats.org/officeDocument/2006/relationships/image" Target="../media/image415.png"/><Relationship Id="rId35" Type="http://schemas.openxmlformats.org/officeDocument/2006/relationships/customXml" Target="../ink/ink407.xml"/><Relationship Id="rId56" Type="http://schemas.openxmlformats.org/officeDocument/2006/relationships/image" Target="../media/image436.png"/><Relationship Id="rId77" Type="http://schemas.openxmlformats.org/officeDocument/2006/relationships/customXml" Target="../ink/ink428.xml"/><Relationship Id="rId100" Type="http://schemas.openxmlformats.org/officeDocument/2006/relationships/image" Target="../media/image458.png"/><Relationship Id="rId8" Type="http://schemas.openxmlformats.org/officeDocument/2006/relationships/image" Target="../media/image28.wmf"/><Relationship Id="rId98" Type="http://schemas.openxmlformats.org/officeDocument/2006/relationships/image" Target="../media/image457.png"/><Relationship Id="rId121" Type="http://schemas.openxmlformats.org/officeDocument/2006/relationships/customXml" Target="../ink/ink450.xml"/><Relationship Id="rId142" Type="http://schemas.openxmlformats.org/officeDocument/2006/relationships/image" Target="../media/image479.png"/><Relationship Id="rId163" Type="http://schemas.openxmlformats.org/officeDocument/2006/relationships/customXml" Target="../ink/ink471.xml"/><Relationship Id="rId184" Type="http://schemas.openxmlformats.org/officeDocument/2006/relationships/image" Target="../media/image500.png"/><Relationship Id="rId219" Type="http://schemas.openxmlformats.org/officeDocument/2006/relationships/customXml" Target="../ink/ink499.xml"/><Relationship Id="rId230" Type="http://schemas.openxmlformats.org/officeDocument/2006/relationships/image" Target="../media/image523.png"/><Relationship Id="rId25" Type="http://schemas.openxmlformats.org/officeDocument/2006/relationships/customXml" Target="../ink/ink402.xml"/><Relationship Id="rId46" Type="http://schemas.openxmlformats.org/officeDocument/2006/relationships/image" Target="../media/image431.png"/><Relationship Id="rId67" Type="http://schemas.openxmlformats.org/officeDocument/2006/relationships/customXml" Target="../ink/ink423.xml"/><Relationship Id="rId20" Type="http://schemas.openxmlformats.org/officeDocument/2006/relationships/image" Target="../media/image418.png"/><Relationship Id="rId41" Type="http://schemas.openxmlformats.org/officeDocument/2006/relationships/customXml" Target="../ink/ink410.xml"/><Relationship Id="rId62" Type="http://schemas.openxmlformats.org/officeDocument/2006/relationships/image" Target="../media/image439.png"/><Relationship Id="rId83" Type="http://schemas.openxmlformats.org/officeDocument/2006/relationships/customXml" Target="../ink/ink431.xml"/><Relationship Id="rId88" Type="http://schemas.openxmlformats.org/officeDocument/2006/relationships/image" Target="../media/image452.png"/><Relationship Id="rId111" Type="http://schemas.openxmlformats.org/officeDocument/2006/relationships/customXml" Target="../ink/ink445.xml"/><Relationship Id="rId132" Type="http://schemas.openxmlformats.org/officeDocument/2006/relationships/image" Target="../media/image474.png"/><Relationship Id="rId153" Type="http://schemas.openxmlformats.org/officeDocument/2006/relationships/customXml" Target="../ink/ink466.xml"/><Relationship Id="rId174" Type="http://schemas.openxmlformats.org/officeDocument/2006/relationships/image" Target="../media/image495.png"/><Relationship Id="rId179" Type="http://schemas.openxmlformats.org/officeDocument/2006/relationships/customXml" Target="../ink/ink479.xml"/><Relationship Id="rId195" Type="http://schemas.openxmlformats.org/officeDocument/2006/relationships/customXml" Target="../ink/ink487.xml"/><Relationship Id="rId209" Type="http://schemas.openxmlformats.org/officeDocument/2006/relationships/customXml" Target="../ink/ink494.xml"/><Relationship Id="rId190" Type="http://schemas.openxmlformats.org/officeDocument/2006/relationships/image" Target="../media/image503.png"/><Relationship Id="rId204" Type="http://schemas.openxmlformats.org/officeDocument/2006/relationships/image" Target="../media/image510.png"/><Relationship Id="rId220" Type="http://schemas.openxmlformats.org/officeDocument/2006/relationships/image" Target="../media/image518.png"/><Relationship Id="rId225" Type="http://schemas.openxmlformats.org/officeDocument/2006/relationships/customXml" Target="../ink/ink502.xml"/><Relationship Id="rId15" Type="http://schemas.openxmlformats.org/officeDocument/2006/relationships/customXml" Target="../ink/ink397.xml"/><Relationship Id="rId36" Type="http://schemas.openxmlformats.org/officeDocument/2006/relationships/image" Target="../media/image426.png"/><Relationship Id="rId57" Type="http://schemas.openxmlformats.org/officeDocument/2006/relationships/customXml" Target="../ink/ink418.xml"/><Relationship Id="rId106" Type="http://schemas.openxmlformats.org/officeDocument/2006/relationships/image" Target="../media/image461.png"/><Relationship Id="rId127" Type="http://schemas.openxmlformats.org/officeDocument/2006/relationships/customXml" Target="../ink/ink453.xml"/><Relationship Id="rId10" Type="http://schemas.openxmlformats.org/officeDocument/2006/relationships/image" Target="../media/image413.png"/><Relationship Id="rId31" Type="http://schemas.openxmlformats.org/officeDocument/2006/relationships/customXml" Target="../ink/ink405.xml"/><Relationship Id="rId52" Type="http://schemas.openxmlformats.org/officeDocument/2006/relationships/image" Target="../media/image434.png"/><Relationship Id="rId73" Type="http://schemas.openxmlformats.org/officeDocument/2006/relationships/customXml" Target="../ink/ink426.xml"/><Relationship Id="rId78" Type="http://schemas.openxmlformats.org/officeDocument/2006/relationships/image" Target="../media/image447.png"/><Relationship Id="rId94" Type="http://schemas.openxmlformats.org/officeDocument/2006/relationships/image" Target="../media/image455.png"/><Relationship Id="rId99" Type="http://schemas.openxmlformats.org/officeDocument/2006/relationships/customXml" Target="../ink/ink439.xml"/><Relationship Id="rId101" Type="http://schemas.openxmlformats.org/officeDocument/2006/relationships/customXml" Target="../ink/ink440.xml"/><Relationship Id="rId122" Type="http://schemas.openxmlformats.org/officeDocument/2006/relationships/image" Target="../media/image469.png"/><Relationship Id="rId143" Type="http://schemas.openxmlformats.org/officeDocument/2006/relationships/customXml" Target="../ink/ink461.xml"/><Relationship Id="rId148" Type="http://schemas.openxmlformats.org/officeDocument/2006/relationships/image" Target="../media/image482.png"/><Relationship Id="rId164" Type="http://schemas.openxmlformats.org/officeDocument/2006/relationships/image" Target="../media/image490.png"/><Relationship Id="rId169" Type="http://schemas.openxmlformats.org/officeDocument/2006/relationships/customXml" Target="../ink/ink474.xml"/><Relationship Id="rId185" Type="http://schemas.openxmlformats.org/officeDocument/2006/relationships/customXml" Target="../ink/ink482.xml"/><Relationship Id="rId4" Type="http://schemas.openxmlformats.org/officeDocument/2006/relationships/image" Target="../media/image29.png"/><Relationship Id="rId9" Type="http://schemas.openxmlformats.org/officeDocument/2006/relationships/customXml" Target="../ink/ink394.xml"/><Relationship Id="rId180" Type="http://schemas.openxmlformats.org/officeDocument/2006/relationships/image" Target="../media/image498.png"/><Relationship Id="rId210" Type="http://schemas.openxmlformats.org/officeDocument/2006/relationships/image" Target="../media/image513.png"/><Relationship Id="rId215" Type="http://schemas.openxmlformats.org/officeDocument/2006/relationships/customXml" Target="../ink/ink497.xml"/><Relationship Id="rId26" Type="http://schemas.openxmlformats.org/officeDocument/2006/relationships/image" Target="../media/image421.png"/><Relationship Id="rId231" Type="http://schemas.openxmlformats.org/officeDocument/2006/relationships/customXml" Target="../ink/ink505.xml"/><Relationship Id="rId47" Type="http://schemas.openxmlformats.org/officeDocument/2006/relationships/customXml" Target="../ink/ink413.xml"/><Relationship Id="rId68" Type="http://schemas.openxmlformats.org/officeDocument/2006/relationships/image" Target="../media/image442.png"/><Relationship Id="rId89" Type="http://schemas.openxmlformats.org/officeDocument/2006/relationships/customXml" Target="../ink/ink434.xml"/><Relationship Id="rId112" Type="http://schemas.openxmlformats.org/officeDocument/2006/relationships/image" Target="../media/image464.png"/><Relationship Id="rId133" Type="http://schemas.openxmlformats.org/officeDocument/2006/relationships/customXml" Target="../ink/ink456.xml"/><Relationship Id="rId154" Type="http://schemas.openxmlformats.org/officeDocument/2006/relationships/image" Target="../media/image485.png"/><Relationship Id="rId175" Type="http://schemas.openxmlformats.org/officeDocument/2006/relationships/customXml" Target="../ink/ink477.xml"/><Relationship Id="rId196" Type="http://schemas.openxmlformats.org/officeDocument/2006/relationships/image" Target="../media/image506.png"/><Relationship Id="rId200" Type="http://schemas.openxmlformats.org/officeDocument/2006/relationships/image" Target="../media/image508.png"/><Relationship Id="rId16" Type="http://schemas.openxmlformats.org/officeDocument/2006/relationships/image" Target="../media/image416.png"/><Relationship Id="rId221" Type="http://schemas.openxmlformats.org/officeDocument/2006/relationships/customXml" Target="../ink/ink500.xml"/><Relationship Id="rId37" Type="http://schemas.openxmlformats.org/officeDocument/2006/relationships/customXml" Target="../ink/ink408.xml"/><Relationship Id="rId58" Type="http://schemas.openxmlformats.org/officeDocument/2006/relationships/image" Target="../media/image437.png"/><Relationship Id="rId79" Type="http://schemas.openxmlformats.org/officeDocument/2006/relationships/customXml" Target="../ink/ink429.xml"/><Relationship Id="rId102" Type="http://schemas.openxmlformats.org/officeDocument/2006/relationships/image" Target="../media/image459.png"/><Relationship Id="rId123" Type="http://schemas.openxmlformats.org/officeDocument/2006/relationships/customXml" Target="../ink/ink451.xml"/><Relationship Id="rId144" Type="http://schemas.openxmlformats.org/officeDocument/2006/relationships/image" Target="../media/image480.png"/><Relationship Id="rId90" Type="http://schemas.openxmlformats.org/officeDocument/2006/relationships/image" Target="../media/image453.png"/><Relationship Id="rId165" Type="http://schemas.openxmlformats.org/officeDocument/2006/relationships/customXml" Target="../ink/ink472.xml"/><Relationship Id="rId186" Type="http://schemas.openxmlformats.org/officeDocument/2006/relationships/image" Target="../media/image501.png"/><Relationship Id="rId211" Type="http://schemas.openxmlformats.org/officeDocument/2006/relationships/customXml" Target="../ink/ink495.xml"/><Relationship Id="rId232" Type="http://schemas.openxmlformats.org/officeDocument/2006/relationships/image" Target="../media/image524.png"/><Relationship Id="rId27" Type="http://schemas.openxmlformats.org/officeDocument/2006/relationships/customXml" Target="../ink/ink403.xml"/><Relationship Id="rId48" Type="http://schemas.openxmlformats.org/officeDocument/2006/relationships/image" Target="../media/image432.png"/><Relationship Id="rId69" Type="http://schemas.openxmlformats.org/officeDocument/2006/relationships/customXml" Target="../ink/ink424.xml"/><Relationship Id="rId113" Type="http://schemas.openxmlformats.org/officeDocument/2006/relationships/customXml" Target="../ink/ink446.xml"/><Relationship Id="rId134" Type="http://schemas.openxmlformats.org/officeDocument/2006/relationships/image" Target="../media/image475.png"/><Relationship Id="rId80" Type="http://schemas.openxmlformats.org/officeDocument/2006/relationships/image" Target="../media/image448.png"/><Relationship Id="rId155" Type="http://schemas.openxmlformats.org/officeDocument/2006/relationships/customXml" Target="../ink/ink467.xml"/><Relationship Id="rId176" Type="http://schemas.openxmlformats.org/officeDocument/2006/relationships/image" Target="../media/image496.png"/><Relationship Id="rId197" Type="http://schemas.openxmlformats.org/officeDocument/2006/relationships/customXml" Target="../ink/ink488.xml"/><Relationship Id="rId201" Type="http://schemas.openxmlformats.org/officeDocument/2006/relationships/customXml" Target="../ink/ink490.xml"/><Relationship Id="rId222" Type="http://schemas.openxmlformats.org/officeDocument/2006/relationships/image" Target="../media/image519.png"/><Relationship Id="rId17" Type="http://schemas.openxmlformats.org/officeDocument/2006/relationships/customXml" Target="../ink/ink398.xml"/><Relationship Id="rId38" Type="http://schemas.openxmlformats.org/officeDocument/2006/relationships/image" Target="../media/image427.png"/><Relationship Id="rId59" Type="http://schemas.openxmlformats.org/officeDocument/2006/relationships/customXml" Target="../ink/ink419.xml"/><Relationship Id="rId103" Type="http://schemas.openxmlformats.org/officeDocument/2006/relationships/customXml" Target="../ink/ink441.xml"/><Relationship Id="rId124" Type="http://schemas.openxmlformats.org/officeDocument/2006/relationships/image" Target="../media/image470.png"/><Relationship Id="rId70" Type="http://schemas.openxmlformats.org/officeDocument/2006/relationships/image" Target="../media/image443.png"/><Relationship Id="rId91" Type="http://schemas.openxmlformats.org/officeDocument/2006/relationships/customXml" Target="../ink/ink435.xml"/><Relationship Id="rId145" Type="http://schemas.openxmlformats.org/officeDocument/2006/relationships/customXml" Target="../ink/ink462.xml"/><Relationship Id="rId166" Type="http://schemas.openxmlformats.org/officeDocument/2006/relationships/image" Target="../media/image491.png"/><Relationship Id="rId187" Type="http://schemas.openxmlformats.org/officeDocument/2006/relationships/customXml" Target="../ink/ink483.xml"/><Relationship Id="rId1" Type="http://schemas.openxmlformats.org/officeDocument/2006/relationships/vmlDrawing" Target="../drawings/vmlDrawing9.vml"/><Relationship Id="rId212" Type="http://schemas.openxmlformats.org/officeDocument/2006/relationships/image" Target="../media/image514.png"/><Relationship Id="rId233" Type="http://schemas.openxmlformats.org/officeDocument/2006/relationships/customXml" Target="../ink/ink506.xml"/><Relationship Id="rId28" Type="http://schemas.openxmlformats.org/officeDocument/2006/relationships/image" Target="../media/image422.png"/><Relationship Id="rId49" Type="http://schemas.openxmlformats.org/officeDocument/2006/relationships/customXml" Target="../ink/ink414.xml"/><Relationship Id="rId114" Type="http://schemas.openxmlformats.org/officeDocument/2006/relationships/image" Target="../media/image465.png"/><Relationship Id="rId60" Type="http://schemas.openxmlformats.org/officeDocument/2006/relationships/image" Target="../media/image438.png"/><Relationship Id="rId81" Type="http://schemas.openxmlformats.org/officeDocument/2006/relationships/customXml" Target="../ink/ink430.xml"/><Relationship Id="rId135" Type="http://schemas.openxmlformats.org/officeDocument/2006/relationships/customXml" Target="../ink/ink457.xml"/><Relationship Id="rId156" Type="http://schemas.openxmlformats.org/officeDocument/2006/relationships/image" Target="../media/image486.png"/><Relationship Id="rId177" Type="http://schemas.openxmlformats.org/officeDocument/2006/relationships/customXml" Target="../ink/ink478.xml"/><Relationship Id="rId198" Type="http://schemas.openxmlformats.org/officeDocument/2006/relationships/image" Target="../media/image507.png"/><Relationship Id="rId202" Type="http://schemas.openxmlformats.org/officeDocument/2006/relationships/image" Target="../media/image509.png"/><Relationship Id="rId223" Type="http://schemas.openxmlformats.org/officeDocument/2006/relationships/customXml" Target="../ink/ink501.xml"/><Relationship Id="rId18" Type="http://schemas.openxmlformats.org/officeDocument/2006/relationships/image" Target="../media/image417.png"/><Relationship Id="rId39" Type="http://schemas.openxmlformats.org/officeDocument/2006/relationships/customXml" Target="../ink/ink409.xml"/><Relationship Id="rId50" Type="http://schemas.openxmlformats.org/officeDocument/2006/relationships/image" Target="../media/image433.png"/><Relationship Id="rId104" Type="http://schemas.openxmlformats.org/officeDocument/2006/relationships/image" Target="../media/image460.png"/><Relationship Id="rId125" Type="http://schemas.openxmlformats.org/officeDocument/2006/relationships/customXml" Target="../ink/ink452.xml"/><Relationship Id="rId146" Type="http://schemas.openxmlformats.org/officeDocument/2006/relationships/image" Target="../media/image481.png"/><Relationship Id="rId167" Type="http://schemas.openxmlformats.org/officeDocument/2006/relationships/customXml" Target="../ink/ink473.xml"/><Relationship Id="rId188" Type="http://schemas.openxmlformats.org/officeDocument/2006/relationships/image" Target="../media/image502.png"/><Relationship Id="rId71" Type="http://schemas.openxmlformats.org/officeDocument/2006/relationships/customXml" Target="../ink/ink425.xml"/><Relationship Id="rId92" Type="http://schemas.openxmlformats.org/officeDocument/2006/relationships/image" Target="../media/image454.png"/><Relationship Id="rId213" Type="http://schemas.openxmlformats.org/officeDocument/2006/relationships/customXml" Target="../ink/ink496.xml"/><Relationship Id="rId234" Type="http://schemas.openxmlformats.org/officeDocument/2006/relationships/image" Target="../media/image525.png"/><Relationship Id="rId2" Type="http://schemas.openxmlformats.org/officeDocument/2006/relationships/slideLayout" Target="../slideLayouts/slideLayout5.xml"/><Relationship Id="rId29" Type="http://schemas.openxmlformats.org/officeDocument/2006/relationships/customXml" Target="../ink/ink404.xml"/><Relationship Id="rId40" Type="http://schemas.openxmlformats.org/officeDocument/2006/relationships/image" Target="../media/image428.png"/><Relationship Id="rId115" Type="http://schemas.openxmlformats.org/officeDocument/2006/relationships/customXml" Target="../ink/ink447.xml"/><Relationship Id="rId136" Type="http://schemas.openxmlformats.org/officeDocument/2006/relationships/image" Target="../media/image476.png"/><Relationship Id="rId157" Type="http://schemas.openxmlformats.org/officeDocument/2006/relationships/customXml" Target="../ink/ink468.xml"/><Relationship Id="rId178" Type="http://schemas.openxmlformats.org/officeDocument/2006/relationships/image" Target="../media/image497.png"/><Relationship Id="rId61" Type="http://schemas.openxmlformats.org/officeDocument/2006/relationships/customXml" Target="../ink/ink420.xml"/><Relationship Id="rId82" Type="http://schemas.openxmlformats.org/officeDocument/2006/relationships/image" Target="../media/image449.png"/><Relationship Id="rId199" Type="http://schemas.openxmlformats.org/officeDocument/2006/relationships/customXml" Target="../ink/ink489.xml"/><Relationship Id="rId203" Type="http://schemas.openxmlformats.org/officeDocument/2006/relationships/customXml" Target="../ink/ink491.xml"/><Relationship Id="rId19" Type="http://schemas.openxmlformats.org/officeDocument/2006/relationships/customXml" Target="../ink/ink399.xml"/><Relationship Id="rId224" Type="http://schemas.openxmlformats.org/officeDocument/2006/relationships/image" Target="../media/image520.png"/><Relationship Id="rId30" Type="http://schemas.openxmlformats.org/officeDocument/2006/relationships/image" Target="../media/image423.png"/><Relationship Id="rId105" Type="http://schemas.openxmlformats.org/officeDocument/2006/relationships/customXml" Target="../ink/ink442.xml"/><Relationship Id="rId126" Type="http://schemas.openxmlformats.org/officeDocument/2006/relationships/image" Target="../media/image471.png"/><Relationship Id="rId147" Type="http://schemas.openxmlformats.org/officeDocument/2006/relationships/customXml" Target="../ink/ink463.xml"/><Relationship Id="rId168" Type="http://schemas.openxmlformats.org/officeDocument/2006/relationships/image" Target="../media/image492.png"/><Relationship Id="rId51" Type="http://schemas.openxmlformats.org/officeDocument/2006/relationships/customXml" Target="../ink/ink415.xml"/><Relationship Id="rId72" Type="http://schemas.openxmlformats.org/officeDocument/2006/relationships/image" Target="../media/image444.png"/><Relationship Id="rId93" Type="http://schemas.openxmlformats.org/officeDocument/2006/relationships/customXml" Target="../ink/ink436.xml"/><Relationship Id="rId189" Type="http://schemas.openxmlformats.org/officeDocument/2006/relationships/customXml" Target="../ink/ink484.xml"/><Relationship Id="rId3" Type="http://schemas.openxmlformats.org/officeDocument/2006/relationships/notesSlide" Target="../notesSlides/notesSlide18.xml"/><Relationship Id="rId214" Type="http://schemas.openxmlformats.org/officeDocument/2006/relationships/image" Target="../media/image515.png"/><Relationship Id="rId116" Type="http://schemas.openxmlformats.org/officeDocument/2006/relationships/image" Target="../media/image466.png"/><Relationship Id="rId137" Type="http://schemas.openxmlformats.org/officeDocument/2006/relationships/customXml" Target="../ink/ink458.xml"/><Relationship Id="rId158" Type="http://schemas.openxmlformats.org/officeDocument/2006/relationships/image" Target="../media/image487.png"/></Relationships>
</file>

<file path=ppt/slides/_rels/slide3.xml.rels><?xml version="1.0" encoding="UTF-8" standalone="yes"?>
<Relationships xmlns="http://schemas.openxmlformats.org/package/2006/relationships"><Relationship Id="rId3" Type="http://schemas.openxmlformats.org/officeDocument/2006/relationships/image" Target="../media/image910.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2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529.png"/><Relationship Id="rId13" Type="http://schemas.openxmlformats.org/officeDocument/2006/relationships/customXml" Target="../ink/ink512.xml"/><Relationship Id="rId3" Type="http://schemas.openxmlformats.org/officeDocument/2006/relationships/customXml" Target="../ink/ink507.xml"/><Relationship Id="rId7" Type="http://schemas.openxmlformats.org/officeDocument/2006/relationships/customXml" Target="../ink/ink509.xml"/><Relationship Id="rId12" Type="http://schemas.openxmlformats.org/officeDocument/2006/relationships/image" Target="../media/image531.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528.png"/><Relationship Id="rId11" Type="http://schemas.openxmlformats.org/officeDocument/2006/relationships/customXml" Target="../ink/ink511.xml"/><Relationship Id="rId5" Type="http://schemas.openxmlformats.org/officeDocument/2006/relationships/customXml" Target="../ink/ink508.xml"/><Relationship Id="rId15" Type="http://schemas.openxmlformats.org/officeDocument/2006/relationships/customXml" Target="../ink/ink514.xml"/><Relationship Id="rId10" Type="http://schemas.openxmlformats.org/officeDocument/2006/relationships/image" Target="../media/image530.png"/><Relationship Id="rId4" Type="http://schemas.openxmlformats.org/officeDocument/2006/relationships/image" Target="../media/image527.png"/><Relationship Id="rId9" Type="http://schemas.openxmlformats.org/officeDocument/2006/relationships/customXml" Target="../ink/ink510.xml"/><Relationship Id="rId14" Type="http://schemas.openxmlformats.org/officeDocument/2006/relationships/customXml" Target="../ink/ink5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vmlDrawing" Target="../drawings/vmlDrawing10.vml"/><Relationship Id="rId5" Type="http://schemas.openxmlformats.org/officeDocument/2006/relationships/image" Target="../media/image30.wmf"/><Relationship Id="rId4" Type="http://schemas.openxmlformats.org/officeDocument/2006/relationships/oleObject" Target="../embeddings/oleObject14.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35.wmf"/><Relationship Id="rId3" Type="http://schemas.openxmlformats.org/officeDocument/2006/relationships/notesSlide" Target="../notesSlides/notesSlide23.xml"/><Relationship Id="rId7" Type="http://schemas.openxmlformats.org/officeDocument/2006/relationships/image" Target="../media/image32.wmf"/><Relationship Id="rId12"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16.bin"/><Relationship Id="rId11" Type="http://schemas.openxmlformats.org/officeDocument/2006/relationships/image" Target="../media/image34.wmf"/><Relationship Id="rId5" Type="http://schemas.openxmlformats.org/officeDocument/2006/relationships/image" Target="../media/image31.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33.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8" Type="http://schemas.openxmlformats.org/officeDocument/2006/relationships/image" Target="../media/image529.png"/><Relationship Id="rId13" Type="http://schemas.openxmlformats.org/officeDocument/2006/relationships/customXml" Target="../ink/ink520.xml"/><Relationship Id="rId3" Type="http://schemas.openxmlformats.org/officeDocument/2006/relationships/customXml" Target="../ink/ink515.xml"/><Relationship Id="rId7" Type="http://schemas.openxmlformats.org/officeDocument/2006/relationships/customXml" Target="../ink/ink517.xml"/><Relationship Id="rId12" Type="http://schemas.openxmlformats.org/officeDocument/2006/relationships/image" Target="../media/image531.png"/><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image" Target="../media/image528.png"/><Relationship Id="rId11" Type="http://schemas.openxmlformats.org/officeDocument/2006/relationships/customXml" Target="../ink/ink519.xml"/><Relationship Id="rId5" Type="http://schemas.openxmlformats.org/officeDocument/2006/relationships/customXml" Target="../ink/ink516.xml"/><Relationship Id="rId15" Type="http://schemas.openxmlformats.org/officeDocument/2006/relationships/customXml" Target="../ink/ink522.xml"/><Relationship Id="rId10" Type="http://schemas.openxmlformats.org/officeDocument/2006/relationships/image" Target="../media/image530.png"/><Relationship Id="rId4" Type="http://schemas.openxmlformats.org/officeDocument/2006/relationships/image" Target="../media/image527.png"/><Relationship Id="rId9" Type="http://schemas.openxmlformats.org/officeDocument/2006/relationships/customXml" Target="../ink/ink518.xml"/><Relationship Id="rId14" Type="http://schemas.openxmlformats.org/officeDocument/2006/relationships/customXml" Target="../ink/ink521.xml"/></Relationships>
</file>

<file path=ppt/slides/_rels/slide4.xml.rels><?xml version="1.0" encoding="UTF-8" standalone="yes"?>
<Relationships xmlns="http://schemas.openxmlformats.org/package/2006/relationships"><Relationship Id="rId8" Type="http://schemas.openxmlformats.org/officeDocument/2006/relationships/image" Target="../media/image1410.png"/><Relationship Id="rId3" Type="http://schemas.openxmlformats.org/officeDocument/2006/relationships/notesSlide" Target="../notesSlides/notesSlide1.xml"/><Relationship Id="rId7" Type="http://schemas.openxmlformats.org/officeDocument/2006/relationships/image" Target="../media/image130.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20.png"/><Relationship Id="rId5" Type="http://schemas.openxmlformats.org/officeDocument/2006/relationships/image" Target="../media/image4.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a:extLst>
              <a:ext uri="{FF2B5EF4-FFF2-40B4-BE49-F238E27FC236}">
                <a16:creationId xmlns:a16="http://schemas.microsoft.com/office/drawing/2014/main" id="{8492B5C3-3792-4A2F-8DFB-1FF1B8C59A40}"/>
              </a:ext>
            </a:extLst>
          </p:cNvPr>
          <p:cNvSpPr>
            <a:spLocks noGrp="1"/>
          </p:cNvSpPr>
          <p:nvPr>
            <p:ph type="subTitle" idx="1"/>
          </p:nvPr>
        </p:nvSpPr>
        <p:spPr>
          <a:xfrm>
            <a:off x="1247503" y="4533862"/>
            <a:ext cx="6858000" cy="1655762"/>
          </a:xfrm>
        </p:spPr>
        <p:txBody>
          <a:bodyPr/>
          <a:lstStyle/>
          <a:p>
            <a:endParaRPr lang="es-MX" dirty="0"/>
          </a:p>
          <a:p>
            <a:r>
              <a:rPr lang="es-MX" dirty="0" err="1"/>
              <a:t>Dr</a:t>
            </a:r>
            <a:r>
              <a:rPr lang="es-MX" dirty="0"/>
              <a:t> Gustavo Ramírez Valverde</a:t>
            </a:r>
          </a:p>
        </p:txBody>
      </p:sp>
      <p:sp>
        <p:nvSpPr>
          <p:cNvPr id="5" name="Título 4">
            <a:extLst>
              <a:ext uri="{FF2B5EF4-FFF2-40B4-BE49-F238E27FC236}">
                <a16:creationId xmlns:a16="http://schemas.microsoft.com/office/drawing/2014/main" id="{5FFE3891-2CFA-452B-909A-11EFF53603CD}"/>
              </a:ext>
            </a:extLst>
          </p:cNvPr>
          <p:cNvSpPr>
            <a:spLocks noGrp="1"/>
          </p:cNvSpPr>
          <p:nvPr>
            <p:ph type="ctrTitle"/>
          </p:nvPr>
        </p:nvSpPr>
        <p:spPr/>
        <p:txBody>
          <a:bodyPr>
            <a:normAutofit fontScale="90000"/>
          </a:bodyPr>
          <a:lstStyle/>
          <a:p>
            <a:r>
              <a:rPr lang="es-MX" dirty="0"/>
              <a:t>Alternativas de análisis cuando Fallan los supuestos</a:t>
            </a:r>
          </a:p>
        </p:txBody>
      </p:sp>
    </p:spTree>
    <p:extLst>
      <p:ext uri="{BB962C8B-B14F-4D97-AF65-F5344CB8AC3E}">
        <p14:creationId xmlns:p14="http://schemas.microsoft.com/office/powerpoint/2010/main" val="41767624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BF2086-0896-4A38-8766-94E5B775DD64}"/>
              </a:ext>
            </a:extLst>
          </p:cNvPr>
          <p:cNvSpPr>
            <a:spLocks noGrp="1"/>
          </p:cNvSpPr>
          <p:nvPr>
            <p:ph type="title"/>
          </p:nvPr>
        </p:nvSpPr>
        <p:spPr/>
        <p:txBody>
          <a:bodyPr/>
          <a:lstStyle/>
          <a:p>
            <a:r>
              <a:rPr lang="fr-FR" b="0" i="0" dirty="0">
                <a:solidFill>
                  <a:srgbClr val="333333"/>
                </a:solidFill>
                <a:effectLst/>
                <a:latin typeface="Helvetica Neue"/>
              </a:rPr>
              <a:t>Games-Howell</a:t>
            </a:r>
            <a:endParaRPr lang="es-MX" dirty="0"/>
          </a:p>
        </p:txBody>
      </p:sp>
      <p:sp>
        <p:nvSpPr>
          <p:cNvPr id="3" name="Marcador de contenido 2">
            <a:extLst>
              <a:ext uri="{FF2B5EF4-FFF2-40B4-BE49-F238E27FC236}">
                <a16:creationId xmlns:a16="http://schemas.microsoft.com/office/drawing/2014/main" id="{80DCFB5D-DF06-4FFB-8D5A-612E1EC37326}"/>
              </a:ext>
            </a:extLst>
          </p:cNvPr>
          <p:cNvSpPr>
            <a:spLocks noGrp="1"/>
          </p:cNvSpPr>
          <p:nvPr>
            <p:ph idx="1"/>
          </p:nvPr>
        </p:nvSpPr>
        <p:spPr/>
        <p:txBody>
          <a:bodyPr/>
          <a:lstStyle/>
          <a:p>
            <a:r>
              <a:rPr lang="es-MX" dirty="0"/>
              <a:t>Utiliza la prueba de t de Welch</a:t>
            </a:r>
          </a:p>
          <a:p>
            <a:r>
              <a:rPr lang="es-MX" dirty="0"/>
              <a:t>Con </a:t>
            </a:r>
          </a:p>
          <a:p>
            <a:endParaRPr lang="es-MX" dirty="0"/>
          </a:p>
          <a:p>
            <a:r>
              <a:rPr lang="es-MX" dirty="0"/>
              <a:t>Grados de libertad del error</a:t>
            </a:r>
          </a:p>
        </p:txBody>
      </p:sp>
      <p:pic>
        <p:nvPicPr>
          <p:cNvPr id="9" name="Imagen 8">
            <a:extLst>
              <a:ext uri="{FF2B5EF4-FFF2-40B4-BE49-F238E27FC236}">
                <a16:creationId xmlns:a16="http://schemas.microsoft.com/office/drawing/2014/main" id="{8FCF5A04-49D5-4600-AEA9-82C9F25822E3}"/>
              </a:ext>
            </a:extLst>
          </p:cNvPr>
          <p:cNvPicPr>
            <a:picLocks noChangeAspect="1"/>
          </p:cNvPicPr>
          <p:nvPr/>
        </p:nvPicPr>
        <p:blipFill>
          <a:blip r:embed="rId2"/>
          <a:stretch>
            <a:fillRect/>
          </a:stretch>
        </p:blipFill>
        <p:spPr>
          <a:xfrm>
            <a:off x="1774361" y="2500291"/>
            <a:ext cx="2712574" cy="1073727"/>
          </a:xfrm>
          <a:prstGeom prst="rect">
            <a:avLst/>
          </a:prstGeom>
        </p:spPr>
      </p:pic>
      <p:pic>
        <p:nvPicPr>
          <p:cNvPr id="11" name="Imagen 10">
            <a:extLst>
              <a:ext uri="{FF2B5EF4-FFF2-40B4-BE49-F238E27FC236}">
                <a16:creationId xmlns:a16="http://schemas.microsoft.com/office/drawing/2014/main" id="{1EC31CD5-8D63-4992-8B87-7DCEF257FBA4}"/>
              </a:ext>
            </a:extLst>
          </p:cNvPr>
          <p:cNvPicPr>
            <a:picLocks noChangeAspect="1"/>
          </p:cNvPicPr>
          <p:nvPr/>
        </p:nvPicPr>
        <p:blipFill>
          <a:blip r:embed="rId3"/>
          <a:stretch>
            <a:fillRect/>
          </a:stretch>
        </p:blipFill>
        <p:spPr>
          <a:xfrm>
            <a:off x="2027512" y="4327884"/>
            <a:ext cx="2673796" cy="2279651"/>
          </a:xfrm>
          <a:prstGeom prst="rect">
            <a:avLst/>
          </a:prstGeom>
        </p:spPr>
      </p:pic>
    </p:spTree>
    <p:extLst>
      <p:ext uri="{BB962C8B-B14F-4D97-AF65-F5344CB8AC3E}">
        <p14:creationId xmlns:p14="http://schemas.microsoft.com/office/powerpoint/2010/main" val="2998207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6AEB6-D3A9-46B5-9878-4E8B514FC10C}"/>
              </a:ext>
            </a:extLst>
          </p:cNvPr>
          <p:cNvSpPr>
            <a:spLocks noGrp="1"/>
          </p:cNvSpPr>
          <p:nvPr>
            <p:ph type="title"/>
          </p:nvPr>
        </p:nvSpPr>
        <p:spPr>
          <a:solidFill>
            <a:schemeClr val="accent1">
              <a:lumMod val="40000"/>
              <a:lumOff val="60000"/>
            </a:schemeClr>
          </a:solidFill>
        </p:spPr>
        <p:txBody>
          <a:bodyPr>
            <a:normAutofit fontScale="90000"/>
          </a:bodyPr>
          <a:lstStyle/>
          <a:p>
            <a:pPr lvl="0" algn="ctr"/>
            <a:r>
              <a:rPr lang="es-MX" b="1" dirty="0">
                <a:solidFill>
                  <a:srgbClr val="FF0000"/>
                </a:solidFill>
              </a:rPr>
              <a:t>Métodos de distribución libre</a:t>
            </a:r>
          </a:p>
        </p:txBody>
      </p:sp>
      <p:sp>
        <p:nvSpPr>
          <p:cNvPr id="3" name="Marcador de contenido 2">
            <a:extLst>
              <a:ext uri="{FF2B5EF4-FFF2-40B4-BE49-F238E27FC236}">
                <a16:creationId xmlns:a16="http://schemas.microsoft.com/office/drawing/2014/main" id="{273CAFE8-D94C-415F-81D7-95A4C09D7E0B}"/>
              </a:ext>
            </a:extLst>
          </p:cNvPr>
          <p:cNvSpPr>
            <a:spLocks noGrp="1"/>
          </p:cNvSpPr>
          <p:nvPr>
            <p:ph idx="1"/>
          </p:nvPr>
        </p:nvSpPr>
        <p:spPr/>
        <p:txBody>
          <a:bodyPr/>
          <a:lstStyle/>
          <a:p>
            <a:r>
              <a:rPr lang="es-MX" b="1" dirty="0">
                <a:solidFill>
                  <a:schemeClr val="accent1">
                    <a:lumMod val="50000"/>
                  </a:schemeClr>
                </a:solidFill>
              </a:rPr>
              <a:t>Kruskal-Wallis</a:t>
            </a:r>
          </a:p>
          <a:p>
            <a:pPr eaLnBrk="1" hangingPunct="1"/>
            <a:r>
              <a:rPr lang="es-ES_tradnl" sz="2800" dirty="0">
                <a:cs typeface="Times New Roman" pitchFamily="18" charset="0"/>
              </a:rPr>
              <a:t>Es la alternativa no paramétrica del método </a:t>
            </a:r>
            <a:r>
              <a:rPr lang="es-ES_tradnl" sz="2800" i="1" dirty="0">
                <a:cs typeface="Times New Roman" pitchFamily="18" charset="0"/>
              </a:rPr>
              <a:t>ANOVA en el diseño completamente al azar</a:t>
            </a:r>
            <a:r>
              <a:rPr lang="es-ES_tradnl" sz="2800" dirty="0">
                <a:cs typeface="Times New Roman" pitchFamily="18" charset="0"/>
              </a:rPr>
              <a:t>.</a:t>
            </a:r>
          </a:p>
          <a:p>
            <a:pPr eaLnBrk="1" hangingPunct="1"/>
            <a:r>
              <a:rPr lang="es-ES_tradnl" sz="2800" dirty="0">
                <a:cs typeface="Times New Roman" pitchFamily="18" charset="0"/>
              </a:rPr>
              <a:t>Sirve para probar la hipótesis de que </a:t>
            </a:r>
            <a:r>
              <a:rPr lang="es-ES_tradnl" sz="2800" i="1" dirty="0">
                <a:cs typeface="Times New Roman" pitchFamily="18" charset="0"/>
              </a:rPr>
              <a:t>k</a:t>
            </a:r>
            <a:r>
              <a:rPr lang="es-ES_tradnl" sz="2800" dirty="0">
                <a:cs typeface="Times New Roman" pitchFamily="18" charset="0"/>
              </a:rPr>
              <a:t> muestras han sido obtenidas de la misma población </a:t>
            </a:r>
          </a:p>
          <a:p>
            <a:pPr eaLnBrk="1" hangingPunct="1"/>
            <a:r>
              <a:rPr lang="es-ES_tradnl" sz="2800" dirty="0">
                <a:cs typeface="Times New Roman" pitchFamily="18" charset="0"/>
              </a:rPr>
              <a:t>Se aplica cuando no se cumplen los supuestos del ANOVA. </a:t>
            </a:r>
          </a:p>
          <a:p>
            <a:pPr eaLnBrk="1" hangingPunct="1"/>
            <a:r>
              <a:rPr lang="es-ES_tradnl" sz="2800" dirty="0">
                <a:cs typeface="Times New Roman" pitchFamily="18" charset="0"/>
              </a:rPr>
              <a:t>Se basa en el uso de los rangos asignados a las observaciones. </a:t>
            </a:r>
          </a:p>
          <a:p>
            <a:endParaRPr lang="es-MX" b="1" dirty="0">
              <a:solidFill>
                <a:schemeClr val="accent1">
                  <a:lumMod val="50000"/>
                </a:schemeClr>
              </a:solidFill>
            </a:endParaRPr>
          </a:p>
        </p:txBody>
      </p:sp>
    </p:spTree>
    <p:extLst>
      <p:ext uri="{BB962C8B-B14F-4D97-AF65-F5344CB8AC3E}">
        <p14:creationId xmlns:p14="http://schemas.microsoft.com/office/powerpoint/2010/main" val="1276971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a:xfrm>
            <a:off x="685800" y="2286000"/>
            <a:ext cx="7772400" cy="1143000"/>
          </a:xfrm>
          <a:solidFill>
            <a:srgbClr val="FFFF00"/>
          </a:solidFill>
        </p:spPr>
        <p:txBody>
          <a:bodyPr/>
          <a:lstStyle/>
          <a:p>
            <a:pPr eaLnBrk="1" hangingPunct="1">
              <a:defRPr/>
            </a:pPr>
            <a:r>
              <a:rPr lang="es-ES_tradnl" b="1" dirty="0">
                <a:solidFill>
                  <a:schemeClr val="bg2">
                    <a:lumMod val="50000"/>
                  </a:schemeClr>
                </a:solidFill>
                <a:cs typeface="Times New Roman" pitchFamily="18" charset="0"/>
              </a:rPr>
              <a:t>Prueba Kruskal-Wallis</a:t>
            </a:r>
            <a:r>
              <a:rPr lang="es-ES" b="1" dirty="0">
                <a:solidFill>
                  <a:schemeClr val="bg2">
                    <a:lumMod val="50000"/>
                  </a:schemeClr>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solidFill>
            <a:schemeClr val="accent1"/>
          </a:solidFill>
        </p:spPr>
        <p:txBody>
          <a:bodyPr/>
          <a:lstStyle/>
          <a:p>
            <a:pPr eaLnBrk="1" hangingPunct="1"/>
            <a:r>
              <a:rPr lang="es-ES_tradnl" b="1">
                <a:cs typeface="Times New Roman" pitchFamily="18" charset="0"/>
              </a:rPr>
              <a:t>Prueba Kruskal-Wallis</a:t>
            </a:r>
          </a:p>
        </p:txBody>
      </p:sp>
      <p:sp>
        <p:nvSpPr>
          <p:cNvPr id="32771" name="Rectangle 3"/>
          <p:cNvSpPr>
            <a:spLocks noGrp="1" noChangeArrowheads="1"/>
          </p:cNvSpPr>
          <p:nvPr>
            <p:ph idx="1"/>
          </p:nvPr>
        </p:nvSpPr>
        <p:spPr>
          <a:solidFill>
            <a:srgbClr val="FFFF66"/>
          </a:solidFill>
        </p:spPr>
        <p:txBody>
          <a:bodyPr/>
          <a:lstStyle/>
          <a:p>
            <a:pPr eaLnBrk="1" hangingPunct="1"/>
            <a:r>
              <a:rPr lang="es-ES_tradnl" sz="2800" b="1">
                <a:cs typeface="Times New Roman" pitchFamily="18" charset="0"/>
              </a:rPr>
              <a:t>Kruskal-Wallis</a:t>
            </a:r>
            <a:r>
              <a:rPr lang="es-ES_tradnl" sz="2800">
                <a:cs typeface="Times New Roman" pitchFamily="18" charset="0"/>
              </a:rPr>
              <a:t> es la alternativa no paramétrica del método </a:t>
            </a:r>
            <a:r>
              <a:rPr lang="es-ES_tradnl" sz="2800" i="1">
                <a:cs typeface="Times New Roman" pitchFamily="18" charset="0"/>
              </a:rPr>
              <a:t>ANOVA</a:t>
            </a:r>
            <a:r>
              <a:rPr lang="es-ES_tradnl" sz="2800">
                <a:cs typeface="Times New Roman" pitchFamily="18" charset="0"/>
              </a:rPr>
              <a:t>.</a:t>
            </a:r>
          </a:p>
          <a:p>
            <a:pPr eaLnBrk="1" hangingPunct="1"/>
            <a:r>
              <a:rPr lang="es-ES_tradnl" sz="2800">
                <a:cs typeface="Times New Roman" pitchFamily="18" charset="0"/>
              </a:rPr>
              <a:t>Sirve para probar la hipótesis de que </a:t>
            </a:r>
            <a:r>
              <a:rPr lang="es-ES_tradnl" sz="2800" i="1">
                <a:cs typeface="Times New Roman" pitchFamily="18" charset="0"/>
              </a:rPr>
              <a:t>k</a:t>
            </a:r>
            <a:r>
              <a:rPr lang="es-ES_tradnl" sz="2800">
                <a:cs typeface="Times New Roman" pitchFamily="18" charset="0"/>
              </a:rPr>
              <a:t> muestras han sido obtenidas de la misma población </a:t>
            </a:r>
          </a:p>
          <a:p>
            <a:pPr eaLnBrk="1" hangingPunct="1"/>
            <a:r>
              <a:rPr lang="es-ES_tradnl" sz="2800">
                <a:cs typeface="Times New Roman" pitchFamily="18" charset="0"/>
              </a:rPr>
              <a:t>Se aplica cuando no se cumplen los supuestos del ANOVA. </a:t>
            </a:r>
          </a:p>
          <a:p>
            <a:pPr eaLnBrk="1" hangingPunct="1"/>
            <a:r>
              <a:rPr lang="es-ES_tradnl" sz="2800">
                <a:cs typeface="Times New Roman" pitchFamily="18" charset="0"/>
              </a:rPr>
              <a:t>Se basa en el uso de los rangos asignados a las observaciones.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685800" y="1104900"/>
            <a:ext cx="7772400" cy="895350"/>
          </a:xfrm>
          <a:solidFill>
            <a:schemeClr val="accent1"/>
          </a:solidFill>
        </p:spPr>
        <p:txBody>
          <a:bodyPr/>
          <a:lstStyle/>
          <a:p>
            <a:pPr eaLnBrk="1" hangingPunct="1"/>
            <a:r>
              <a:rPr lang="es-ES_tradnl" b="1">
                <a:cs typeface="Times New Roman" pitchFamily="18" charset="0"/>
              </a:rPr>
              <a:t>Prueba Kruskal-Wallis</a:t>
            </a:r>
          </a:p>
        </p:txBody>
      </p:sp>
      <p:pic>
        <p:nvPicPr>
          <p:cNvPr id="1028" name="Picture 4"/>
          <p:cNvPicPr>
            <a:picLocks noChangeAspect="1" noChangeArrowheads="1"/>
          </p:cNvPicPr>
          <p:nvPr/>
        </p:nvPicPr>
        <p:blipFill>
          <a:blip r:embed="rId4" cstate="print"/>
          <a:srcRect/>
          <a:stretch>
            <a:fillRect/>
          </a:stretch>
        </p:blipFill>
        <p:spPr bwMode="auto">
          <a:xfrm>
            <a:off x="885825" y="3286125"/>
            <a:ext cx="7543800" cy="1857375"/>
          </a:xfrm>
          <a:prstGeom prst="rect">
            <a:avLst/>
          </a:prstGeom>
          <a:solidFill>
            <a:schemeClr val="accent3">
              <a:lumMod val="40000"/>
              <a:lumOff val="60000"/>
            </a:schemeClr>
          </a:solidFill>
          <a:ln w="9525">
            <a:noFill/>
            <a:miter lim="800000"/>
            <a:headEnd/>
            <a:tailEnd/>
          </a:ln>
        </p:spPr>
      </p:pic>
      <p:sp>
        <p:nvSpPr>
          <p:cNvPr id="4101" name="Rectangle 5"/>
          <p:cNvSpPr>
            <a:spLocks noChangeArrowheads="1"/>
          </p:cNvSpPr>
          <p:nvPr/>
        </p:nvSpPr>
        <p:spPr bwMode="auto">
          <a:xfrm>
            <a:off x="990600" y="5594350"/>
            <a:ext cx="7772400" cy="1076325"/>
          </a:xfrm>
          <a:prstGeom prst="rect">
            <a:avLst/>
          </a:prstGeom>
          <a:solidFill>
            <a:srgbClr val="FFFF66"/>
          </a:solidFill>
          <a:ln w="9525">
            <a:noFill/>
            <a:miter lim="800000"/>
            <a:headEnd/>
            <a:tailEnd/>
          </a:ln>
        </p:spPr>
        <p:txBody>
          <a:bodyPr>
            <a:spAutoFit/>
          </a:bodyPr>
          <a:lstStyle/>
          <a:p>
            <a:r>
              <a:rPr lang="es-ES_tradnl" sz="3200">
                <a:cs typeface="Times New Roman" pitchFamily="18" charset="0"/>
              </a:rPr>
              <a:t>El número total de elementos en todas las muestras es: n=n</a:t>
            </a:r>
            <a:r>
              <a:rPr lang="es-ES_tradnl" sz="3200" baseline="-25000">
                <a:cs typeface="Times New Roman" pitchFamily="18" charset="0"/>
              </a:rPr>
              <a:t>1</a:t>
            </a:r>
            <a:r>
              <a:rPr lang="es-ES_tradnl" sz="3200">
                <a:cs typeface="Times New Roman" pitchFamily="18" charset="0"/>
              </a:rPr>
              <a:t>+n</a:t>
            </a:r>
            <a:r>
              <a:rPr lang="es-ES_tradnl" sz="3200" baseline="-25000">
                <a:cs typeface="Times New Roman" pitchFamily="18" charset="0"/>
              </a:rPr>
              <a:t>2</a:t>
            </a:r>
            <a:r>
              <a:rPr lang="es-ES_tradnl" sz="3200">
                <a:cs typeface="Times New Roman" pitchFamily="18" charset="0"/>
              </a:rPr>
              <a:t>+n</a:t>
            </a:r>
            <a:r>
              <a:rPr lang="es-ES_tradnl" sz="3200" baseline="-25000">
                <a:cs typeface="Times New Roman" pitchFamily="18" charset="0"/>
              </a:rPr>
              <a:t>3</a:t>
            </a:r>
            <a:r>
              <a:rPr lang="es-ES_tradnl" sz="3200">
                <a:cs typeface="Times New Roman" pitchFamily="18" charset="0"/>
              </a:rPr>
              <a:t>+...+n</a:t>
            </a:r>
            <a:r>
              <a:rPr lang="es-ES_tradnl" sz="3200" baseline="-25000">
                <a:cs typeface="Times New Roman" pitchFamily="18" charset="0"/>
              </a:rPr>
              <a:t>k</a:t>
            </a:r>
            <a:r>
              <a:rPr lang="es-ES_tradnl" sz="1000">
                <a:cs typeface="Times New Roman" pitchFamily="18" charset="0"/>
              </a:rPr>
              <a:t> </a:t>
            </a:r>
            <a:endParaRPr lang="es-ES_tradnl"/>
          </a:p>
        </p:txBody>
      </p:sp>
      <p:sp>
        <p:nvSpPr>
          <p:cNvPr id="4102" name="Rectangle 7"/>
          <p:cNvSpPr>
            <a:spLocks noChangeArrowheads="1"/>
          </p:cNvSpPr>
          <p:nvPr/>
        </p:nvSpPr>
        <p:spPr bwMode="auto">
          <a:xfrm>
            <a:off x="2667000" y="3224213"/>
            <a:ext cx="9144000" cy="0"/>
          </a:xfrm>
          <a:prstGeom prst="rect">
            <a:avLst/>
          </a:prstGeom>
          <a:noFill/>
          <a:ln w="9525">
            <a:noFill/>
            <a:miter lim="800000"/>
            <a:headEnd/>
            <a:tailEnd/>
          </a:ln>
        </p:spPr>
        <p:txBody>
          <a:bodyPr>
            <a:spAutoFit/>
          </a:bodyPr>
          <a:lstStyle/>
          <a:p>
            <a:endParaRPr lang="es-ES"/>
          </a:p>
        </p:txBody>
      </p:sp>
      <p:graphicFrame>
        <p:nvGraphicFramePr>
          <p:cNvPr id="4098" name="Object 6"/>
          <p:cNvGraphicFramePr>
            <a:graphicFrameLocks noChangeAspect="1"/>
          </p:cNvGraphicFramePr>
          <p:nvPr/>
        </p:nvGraphicFramePr>
        <p:xfrm>
          <a:off x="838200" y="2293938"/>
          <a:ext cx="7543800" cy="635000"/>
        </p:xfrm>
        <a:graphic>
          <a:graphicData uri="http://schemas.openxmlformats.org/presentationml/2006/ole">
            <mc:AlternateContent xmlns:mc="http://schemas.openxmlformats.org/markup-compatibility/2006">
              <mc:Choice xmlns:v="urn:schemas-microsoft-com:vml" Requires="v">
                <p:oleObj spid="_x0000_s2051" r:id="rId5" imgW="3810000" imgH="406400" progId="">
                  <p:embed/>
                </p:oleObj>
              </mc:Choice>
              <mc:Fallback>
                <p:oleObj r:id="rId5" imgW="3810000" imgH="406400" progId="">
                  <p:embed/>
                  <p:pic>
                    <p:nvPicPr>
                      <p:cNvPr id="4098"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2293938"/>
                        <a:ext cx="7543800" cy="635000"/>
                      </a:xfrm>
                      <a:prstGeom prst="rect">
                        <a:avLst/>
                      </a:prstGeom>
                      <a:solidFill>
                        <a:srgbClr val="FFFF66"/>
                      </a:solidFill>
                    </p:spPr>
                  </p:pic>
                </p:oleObj>
              </mc:Fallback>
            </mc:AlternateContent>
          </a:graphicData>
        </a:graphic>
      </p:graphicFrame>
      <mc:AlternateContent xmlns:mc="http://schemas.openxmlformats.org/markup-compatibility/2006" xmlns:p14="http://schemas.microsoft.com/office/powerpoint/2010/main">
        <mc:Choice Requires="p14">
          <p:contentPart p14:bwMode="auto" r:id="rId7">
            <p14:nvContentPartPr>
              <p14:cNvPr id="2" name="Entrada de lápiz 1">
                <a:extLst>
                  <a:ext uri="{FF2B5EF4-FFF2-40B4-BE49-F238E27FC236}">
                    <a16:creationId xmlns:a16="http://schemas.microsoft.com/office/drawing/2014/main" id="{A2237EE3-F151-4D95-9FC9-46AE858782EF}"/>
                  </a:ext>
                </a:extLst>
              </p14:cNvPr>
              <p14:cNvContentPartPr/>
              <p14:nvPr/>
            </p14:nvContentPartPr>
            <p14:xfrm>
              <a:off x="947829" y="2917371"/>
              <a:ext cx="7651800" cy="195480"/>
            </p14:xfrm>
          </p:contentPart>
        </mc:Choice>
        <mc:Fallback xmlns="">
          <p:pic>
            <p:nvPicPr>
              <p:cNvPr id="2" name="Entrada de lápiz 1">
                <a:extLst>
                  <a:ext uri="{FF2B5EF4-FFF2-40B4-BE49-F238E27FC236}">
                    <a16:creationId xmlns:a16="http://schemas.microsoft.com/office/drawing/2014/main" id="{A2237EE3-F151-4D95-9FC9-46AE858782EF}"/>
                  </a:ext>
                </a:extLst>
              </p:cNvPr>
              <p:cNvPicPr/>
              <p:nvPr/>
            </p:nvPicPr>
            <p:blipFill>
              <a:blip r:embed="rId8"/>
              <a:stretch>
                <a:fillRect/>
              </a:stretch>
            </p:blipFill>
            <p:spPr>
              <a:xfrm>
                <a:off x="943509" y="2913051"/>
                <a:ext cx="7660440" cy="2041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3" name="Entrada de lápiz 2">
                <a:extLst>
                  <a:ext uri="{FF2B5EF4-FFF2-40B4-BE49-F238E27FC236}">
                    <a16:creationId xmlns:a16="http://schemas.microsoft.com/office/drawing/2014/main" id="{D8509C36-7689-4174-99AE-9EAFCA8CA6B6}"/>
                  </a:ext>
                </a:extLst>
              </p14:cNvPr>
              <p14:cNvContentPartPr/>
              <p14:nvPr/>
            </p14:nvContentPartPr>
            <p14:xfrm>
              <a:off x="1641909" y="4741131"/>
              <a:ext cx="228600" cy="173160"/>
            </p14:xfrm>
          </p:contentPart>
        </mc:Choice>
        <mc:Fallback xmlns="">
          <p:pic>
            <p:nvPicPr>
              <p:cNvPr id="3" name="Entrada de lápiz 2">
                <a:extLst>
                  <a:ext uri="{FF2B5EF4-FFF2-40B4-BE49-F238E27FC236}">
                    <a16:creationId xmlns:a16="http://schemas.microsoft.com/office/drawing/2014/main" id="{D8509C36-7689-4174-99AE-9EAFCA8CA6B6}"/>
                  </a:ext>
                </a:extLst>
              </p:cNvPr>
              <p:cNvPicPr/>
              <p:nvPr/>
            </p:nvPicPr>
            <p:blipFill>
              <a:blip r:embed="rId10"/>
              <a:stretch>
                <a:fillRect/>
              </a:stretch>
            </p:blipFill>
            <p:spPr>
              <a:xfrm>
                <a:off x="1637589" y="4736811"/>
                <a:ext cx="237240" cy="1818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Entrada de lápiz 5">
                <a:extLst>
                  <a:ext uri="{FF2B5EF4-FFF2-40B4-BE49-F238E27FC236}">
                    <a16:creationId xmlns:a16="http://schemas.microsoft.com/office/drawing/2014/main" id="{6C5418E1-2916-4FB4-9260-FA4E8C6F4E56}"/>
                  </a:ext>
                </a:extLst>
              </p14:cNvPr>
              <p14:cNvContentPartPr/>
              <p14:nvPr/>
            </p14:nvContentPartPr>
            <p14:xfrm>
              <a:off x="4848789" y="6668571"/>
              <a:ext cx="186120" cy="35280"/>
            </p14:xfrm>
          </p:contentPart>
        </mc:Choice>
        <mc:Fallback xmlns="">
          <p:pic>
            <p:nvPicPr>
              <p:cNvPr id="6" name="Entrada de lápiz 5">
                <a:extLst>
                  <a:ext uri="{FF2B5EF4-FFF2-40B4-BE49-F238E27FC236}">
                    <a16:creationId xmlns:a16="http://schemas.microsoft.com/office/drawing/2014/main" id="{6C5418E1-2916-4FB4-9260-FA4E8C6F4E56}"/>
                  </a:ext>
                </a:extLst>
              </p:cNvPr>
              <p:cNvPicPr/>
              <p:nvPr/>
            </p:nvPicPr>
            <p:blipFill>
              <a:blip r:embed="rId12"/>
              <a:stretch>
                <a:fillRect/>
              </a:stretch>
            </p:blipFill>
            <p:spPr>
              <a:xfrm>
                <a:off x="4844469" y="6664251"/>
                <a:ext cx="194760" cy="439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 name="Entrada de lápiz 6">
                <a:extLst>
                  <a:ext uri="{FF2B5EF4-FFF2-40B4-BE49-F238E27FC236}">
                    <a16:creationId xmlns:a16="http://schemas.microsoft.com/office/drawing/2014/main" id="{C9654A8B-7A16-4477-BB90-C41F51A9525C}"/>
                  </a:ext>
                </a:extLst>
              </p14:cNvPr>
              <p14:cNvContentPartPr/>
              <p14:nvPr/>
            </p14:nvContentPartPr>
            <p14:xfrm>
              <a:off x="5947869" y="6612771"/>
              <a:ext cx="304200" cy="28080"/>
            </p14:xfrm>
          </p:contentPart>
        </mc:Choice>
        <mc:Fallback xmlns="">
          <p:pic>
            <p:nvPicPr>
              <p:cNvPr id="7" name="Entrada de lápiz 6">
                <a:extLst>
                  <a:ext uri="{FF2B5EF4-FFF2-40B4-BE49-F238E27FC236}">
                    <a16:creationId xmlns:a16="http://schemas.microsoft.com/office/drawing/2014/main" id="{C9654A8B-7A16-4477-BB90-C41F51A9525C}"/>
                  </a:ext>
                </a:extLst>
              </p:cNvPr>
              <p:cNvPicPr/>
              <p:nvPr/>
            </p:nvPicPr>
            <p:blipFill>
              <a:blip r:embed="rId14"/>
              <a:stretch>
                <a:fillRect/>
              </a:stretch>
            </p:blipFill>
            <p:spPr>
              <a:xfrm>
                <a:off x="5943549" y="6608451"/>
                <a:ext cx="312840" cy="3672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8" name="Entrada de lápiz 7">
                <a:extLst>
                  <a:ext uri="{FF2B5EF4-FFF2-40B4-BE49-F238E27FC236}">
                    <a16:creationId xmlns:a16="http://schemas.microsoft.com/office/drawing/2014/main" id="{3433C476-24A0-4497-B26E-FADAC47A04E1}"/>
                  </a:ext>
                </a:extLst>
              </p14:cNvPr>
              <p14:cNvContentPartPr/>
              <p14:nvPr/>
            </p14:nvContentPartPr>
            <p14:xfrm>
              <a:off x="3010269" y="3508851"/>
              <a:ext cx="538200" cy="371160"/>
            </p14:xfrm>
          </p:contentPart>
        </mc:Choice>
        <mc:Fallback xmlns="">
          <p:pic>
            <p:nvPicPr>
              <p:cNvPr id="8" name="Entrada de lápiz 7">
                <a:extLst>
                  <a:ext uri="{FF2B5EF4-FFF2-40B4-BE49-F238E27FC236}">
                    <a16:creationId xmlns:a16="http://schemas.microsoft.com/office/drawing/2014/main" id="{3433C476-24A0-4497-B26E-FADAC47A04E1}"/>
                  </a:ext>
                </a:extLst>
              </p:cNvPr>
              <p:cNvPicPr/>
              <p:nvPr/>
            </p:nvPicPr>
            <p:blipFill>
              <a:blip r:embed="rId16"/>
              <a:stretch>
                <a:fillRect/>
              </a:stretch>
            </p:blipFill>
            <p:spPr>
              <a:xfrm>
                <a:off x="3005949" y="3504531"/>
                <a:ext cx="546840" cy="379800"/>
              </a:xfrm>
              <a:prstGeom prst="rect">
                <a:avLst/>
              </a:prstGeom>
            </p:spPr>
          </p:pic>
        </mc:Fallback>
      </mc:AlternateContent>
      <p:grpSp>
        <p:nvGrpSpPr>
          <p:cNvPr id="10" name="Grupo 9">
            <a:extLst>
              <a:ext uri="{FF2B5EF4-FFF2-40B4-BE49-F238E27FC236}">
                <a16:creationId xmlns:a16="http://schemas.microsoft.com/office/drawing/2014/main" id="{A2D1818E-5F96-4A41-A9B7-BFB0580D6987}"/>
              </a:ext>
            </a:extLst>
          </p:cNvPr>
          <p:cNvGrpSpPr/>
          <p:nvPr/>
        </p:nvGrpSpPr>
        <p:grpSpPr>
          <a:xfrm>
            <a:off x="3731349" y="6594051"/>
            <a:ext cx="721080" cy="102600"/>
            <a:chOff x="3731349" y="6594051"/>
            <a:chExt cx="721080" cy="102600"/>
          </a:xfrm>
        </p:grpSpPr>
        <mc:AlternateContent xmlns:mc="http://schemas.openxmlformats.org/markup-compatibility/2006" xmlns:p14="http://schemas.microsoft.com/office/powerpoint/2010/main">
          <mc:Choice Requires="p14">
            <p:contentPart p14:bwMode="auto" r:id="rId17">
              <p14:nvContentPartPr>
                <p14:cNvPr id="4" name="Entrada de lápiz 3">
                  <a:extLst>
                    <a:ext uri="{FF2B5EF4-FFF2-40B4-BE49-F238E27FC236}">
                      <a16:creationId xmlns:a16="http://schemas.microsoft.com/office/drawing/2014/main" id="{93CE5AD9-3083-49CF-AEC2-3636855EB549}"/>
                    </a:ext>
                  </a:extLst>
                </p14:cNvPr>
                <p14:cNvContentPartPr/>
                <p14:nvPr/>
              </p14:nvContentPartPr>
              <p14:xfrm>
                <a:off x="3749349" y="6594051"/>
                <a:ext cx="176760" cy="28080"/>
              </p14:xfrm>
            </p:contentPart>
          </mc:Choice>
          <mc:Fallback xmlns="">
            <p:pic>
              <p:nvPicPr>
                <p:cNvPr id="4" name="Entrada de lápiz 3">
                  <a:extLst>
                    <a:ext uri="{FF2B5EF4-FFF2-40B4-BE49-F238E27FC236}">
                      <a16:creationId xmlns:a16="http://schemas.microsoft.com/office/drawing/2014/main" id="{93CE5AD9-3083-49CF-AEC2-3636855EB549}"/>
                    </a:ext>
                  </a:extLst>
                </p:cNvPr>
                <p:cNvPicPr/>
                <p:nvPr/>
              </p:nvPicPr>
              <p:blipFill>
                <a:blip r:embed="rId18"/>
                <a:stretch>
                  <a:fillRect/>
                </a:stretch>
              </p:blipFill>
              <p:spPr>
                <a:xfrm>
                  <a:off x="3745029" y="6589731"/>
                  <a:ext cx="185400" cy="3672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5" name="Entrada de lápiz 4">
                  <a:extLst>
                    <a:ext uri="{FF2B5EF4-FFF2-40B4-BE49-F238E27FC236}">
                      <a16:creationId xmlns:a16="http://schemas.microsoft.com/office/drawing/2014/main" id="{15862373-E9EC-4F79-AB0C-9431F90965DA}"/>
                    </a:ext>
                  </a:extLst>
                </p14:cNvPr>
                <p14:cNvContentPartPr/>
                <p14:nvPr/>
              </p14:nvContentPartPr>
              <p14:xfrm>
                <a:off x="4211229" y="6621771"/>
                <a:ext cx="241200" cy="19800"/>
              </p14:xfrm>
            </p:contentPart>
          </mc:Choice>
          <mc:Fallback xmlns="">
            <p:pic>
              <p:nvPicPr>
                <p:cNvPr id="5" name="Entrada de lápiz 4">
                  <a:extLst>
                    <a:ext uri="{FF2B5EF4-FFF2-40B4-BE49-F238E27FC236}">
                      <a16:creationId xmlns:a16="http://schemas.microsoft.com/office/drawing/2014/main" id="{15862373-E9EC-4F79-AB0C-9431F90965DA}"/>
                    </a:ext>
                  </a:extLst>
                </p:cNvPr>
                <p:cNvPicPr/>
                <p:nvPr/>
              </p:nvPicPr>
              <p:blipFill>
                <a:blip r:embed="rId20"/>
                <a:stretch>
                  <a:fillRect/>
                </a:stretch>
              </p:blipFill>
              <p:spPr>
                <a:xfrm>
                  <a:off x="4206909" y="6617451"/>
                  <a:ext cx="249840" cy="2844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9" name="Entrada de lápiz 8">
                  <a:extLst>
                    <a:ext uri="{FF2B5EF4-FFF2-40B4-BE49-F238E27FC236}">
                      <a16:creationId xmlns:a16="http://schemas.microsoft.com/office/drawing/2014/main" id="{92B5969F-AD44-41FF-81F1-F5B4ACEA17EA}"/>
                    </a:ext>
                  </a:extLst>
                </p14:cNvPr>
                <p14:cNvContentPartPr/>
                <p14:nvPr/>
              </p14:nvContentPartPr>
              <p14:xfrm>
                <a:off x="3731349" y="6678291"/>
                <a:ext cx="249480" cy="18360"/>
              </p14:xfrm>
            </p:contentPart>
          </mc:Choice>
          <mc:Fallback xmlns="">
            <p:pic>
              <p:nvPicPr>
                <p:cNvPr id="9" name="Entrada de lápiz 8">
                  <a:extLst>
                    <a:ext uri="{FF2B5EF4-FFF2-40B4-BE49-F238E27FC236}">
                      <a16:creationId xmlns:a16="http://schemas.microsoft.com/office/drawing/2014/main" id="{92B5969F-AD44-41FF-81F1-F5B4ACEA17EA}"/>
                    </a:ext>
                  </a:extLst>
                </p:cNvPr>
                <p:cNvPicPr/>
                <p:nvPr/>
              </p:nvPicPr>
              <p:blipFill>
                <a:blip r:embed="rId22"/>
                <a:stretch>
                  <a:fillRect/>
                </a:stretch>
              </p:blipFill>
              <p:spPr>
                <a:xfrm>
                  <a:off x="3727029" y="6673971"/>
                  <a:ext cx="258120" cy="27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3">
            <p14:nvContentPartPr>
              <p14:cNvPr id="11" name="Entrada de lápiz 10">
                <a:extLst>
                  <a:ext uri="{FF2B5EF4-FFF2-40B4-BE49-F238E27FC236}">
                    <a16:creationId xmlns:a16="http://schemas.microsoft.com/office/drawing/2014/main" id="{78F027F7-B447-4B49-A4C6-58FE68E1A0F7}"/>
                  </a:ext>
                </a:extLst>
              </p14:cNvPr>
              <p14:cNvContentPartPr/>
              <p14:nvPr/>
            </p14:nvContentPartPr>
            <p14:xfrm>
              <a:off x="3241029" y="6195531"/>
              <a:ext cx="288720" cy="484560"/>
            </p14:xfrm>
          </p:contentPart>
        </mc:Choice>
        <mc:Fallback xmlns="">
          <p:pic>
            <p:nvPicPr>
              <p:cNvPr id="11" name="Entrada de lápiz 10">
                <a:extLst>
                  <a:ext uri="{FF2B5EF4-FFF2-40B4-BE49-F238E27FC236}">
                    <a16:creationId xmlns:a16="http://schemas.microsoft.com/office/drawing/2014/main" id="{78F027F7-B447-4B49-A4C6-58FE68E1A0F7}"/>
                  </a:ext>
                </a:extLst>
              </p:cNvPr>
              <p:cNvPicPr/>
              <p:nvPr/>
            </p:nvPicPr>
            <p:blipFill>
              <a:blip r:embed="rId24"/>
              <a:stretch>
                <a:fillRect/>
              </a:stretch>
            </p:blipFill>
            <p:spPr>
              <a:xfrm>
                <a:off x="3236709" y="6191211"/>
                <a:ext cx="297360" cy="4932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2" name="Entrada de lápiz 11">
                <a:extLst>
                  <a:ext uri="{FF2B5EF4-FFF2-40B4-BE49-F238E27FC236}">
                    <a16:creationId xmlns:a16="http://schemas.microsoft.com/office/drawing/2014/main" id="{D40CC7F6-ED87-44CB-BEAD-44BFF843A434}"/>
                  </a:ext>
                </a:extLst>
              </p14:cNvPr>
              <p14:cNvContentPartPr/>
              <p14:nvPr/>
            </p14:nvContentPartPr>
            <p14:xfrm>
              <a:off x="3481869" y="6122811"/>
              <a:ext cx="581040" cy="74880"/>
            </p14:xfrm>
          </p:contentPart>
        </mc:Choice>
        <mc:Fallback xmlns="">
          <p:pic>
            <p:nvPicPr>
              <p:cNvPr id="12" name="Entrada de lápiz 11">
                <a:extLst>
                  <a:ext uri="{FF2B5EF4-FFF2-40B4-BE49-F238E27FC236}">
                    <a16:creationId xmlns:a16="http://schemas.microsoft.com/office/drawing/2014/main" id="{D40CC7F6-ED87-44CB-BEAD-44BFF843A434}"/>
                  </a:ext>
                </a:extLst>
              </p:cNvPr>
              <p:cNvPicPr/>
              <p:nvPr/>
            </p:nvPicPr>
            <p:blipFill>
              <a:blip r:embed="rId26"/>
              <a:stretch>
                <a:fillRect/>
              </a:stretch>
            </p:blipFill>
            <p:spPr>
              <a:xfrm>
                <a:off x="3477549" y="6118491"/>
                <a:ext cx="589680" cy="8352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3" name="Entrada de lápiz 12">
                <a:extLst>
                  <a:ext uri="{FF2B5EF4-FFF2-40B4-BE49-F238E27FC236}">
                    <a16:creationId xmlns:a16="http://schemas.microsoft.com/office/drawing/2014/main" id="{93EA31A4-B1CA-4755-BB52-0A9AC17E285B}"/>
                  </a:ext>
                </a:extLst>
              </p14:cNvPr>
              <p14:cNvContentPartPr/>
              <p14:nvPr/>
            </p14:nvContentPartPr>
            <p14:xfrm>
              <a:off x="-1931091" y="673851"/>
              <a:ext cx="128880" cy="172440"/>
            </p14:xfrm>
          </p:contentPart>
        </mc:Choice>
        <mc:Fallback xmlns="">
          <p:pic>
            <p:nvPicPr>
              <p:cNvPr id="13" name="Entrada de lápiz 12">
                <a:extLst>
                  <a:ext uri="{FF2B5EF4-FFF2-40B4-BE49-F238E27FC236}">
                    <a16:creationId xmlns:a16="http://schemas.microsoft.com/office/drawing/2014/main" id="{93EA31A4-B1CA-4755-BB52-0A9AC17E285B}"/>
                  </a:ext>
                </a:extLst>
              </p:cNvPr>
              <p:cNvPicPr/>
              <p:nvPr/>
            </p:nvPicPr>
            <p:blipFill>
              <a:blip r:embed="rId28"/>
              <a:stretch>
                <a:fillRect/>
              </a:stretch>
            </p:blipFill>
            <p:spPr>
              <a:xfrm>
                <a:off x="-1935411" y="669531"/>
                <a:ext cx="137520" cy="18108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4" name="Entrada de lápiz 13">
                <a:extLst>
                  <a:ext uri="{FF2B5EF4-FFF2-40B4-BE49-F238E27FC236}">
                    <a16:creationId xmlns:a16="http://schemas.microsoft.com/office/drawing/2014/main" id="{666A7C83-957A-4446-887E-A217D990C0E8}"/>
                  </a:ext>
                </a:extLst>
              </p14:cNvPr>
              <p14:cNvContentPartPr/>
              <p14:nvPr/>
            </p14:nvContentPartPr>
            <p14:xfrm>
              <a:off x="-1896891" y="664491"/>
              <a:ext cx="216000" cy="521280"/>
            </p14:xfrm>
          </p:contentPart>
        </mc:Choice>
        <mc:Fallback xmlns="">
          <p:pic>
            <p:nvPicPr>
              <p:cNvPr id="14" name="Entrada de lápiz 13">
                <a:extLst>
                  <a:ext uri="{FF2B5EF4-FFF2-40B4-BE49-F238E27FC236}">
                    <a16:creationId xmlns:a16="http://schemas.microsoft.com/office/drawing/2014/main" id="{666A7C83-957A-4446-887E-A217D990C0E8}"/>
                  </a:ext>
                </a:extLst>
              </p:cNvPr>
              <p:cNvPicPr/>
              <p:nvPr/>
            </p:nvPicPr>
            <p:blipFill>
              <a:blip r:embed="rId30"/>
              <a:stretch>
                <a:fillRect/>
              </a:stretch>
            </p:blipFill>
            <p:spPr>
              <a:xfrm>
                <a:off x="-1901211" y="660171"/>
                <a:ext cx="224640" cy="52992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5" name="Entrada de lápiz 14">
                <a:extLst>
                  <a:ext uri="{FF2B5EF4-FFF2-40B4-BE49-F238E27FC236}">
                    <a16:creationId xmlns:a16="http://schemas.microsoft.com/office/drawing/2014/main" id="{9EE99751-5EB4-4878-BAD7-A66CD191E7F3}"/>
                  </a:ext>
                </a:extLst>
              </p14:cNvPr>
              <p14:cNvContentPartPr/>
              <p14:nvPr/>
            </p14:nvContentPartPr>
            <p14:xfrm>
              <a:off x="-2180211" y="1226451"/>
              <a:ext cx="822960" cy="103680"/>
            </p14:xfrm>
          </p:contentPart>
        </mc:Choice>
        <mc:Fallback xmlns="">
          <p:pic>
            <p:nvPicPr>
              <p:cNvPr id="15" name="Entrada de lápiz 14">
                <a:extLst>
                  <a:ext uri="{FF2B5EF4-FFF2-40B4-BE49-F238E27FC236}">
                    <a16:creationId xmlns:a16="http://schemas.microsoft.com/office/drawing/2014/main" id="{9EE99751-5EB4-4878-BAD7-A66CD191E7F3}"/>
                  </a:ext>
                </a:extLst>
              </p:cNvPr>
              <p:cNvPicPr/>
              <p:nvPr/>
            </p:nvPicPr>
            <p:blipFill>
              <a:blip r:embed="rId32"/>
              <a:stretch>
                <a:fillRect/>
              </a:stretch>
            </p:blipFill>
            <p:spPr>
              <a:xfrm>
                <a:off x="-2184531" y="1222131"/>
                <a:ext cx="831600" cy="11232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6" name="Entrada de lápiz 15">
                <a:extLst>
                  <a:ext uri="{FF2B5EF4-FFF2-40B4-BE49-F238E27FC236}">
                    <a16:creationId xmlns:a16="http://schemas.microsoft.com/office/drawing/2014/main" id="{594C20A8-B794-4B30-9539-EAE88A669677}"/>
                  </a:ext>
                </a:extLst>
              </p14:cNvPr>
              <p14:cNvContentPartPr/>
              <p14:nvPr/>
            </p14:nvContentPartPr>
            <p14:xfrm>
              <a:off x="-1913091" y="1532451"/>
              <a:ext cx="87480" cy="199440"/>
            </p14:xfrm>
          </p:contentPart>
        </mc:Choice>
        <mc:Fallback xmlns="">
          <p:pic>
            <p:nvPicPr>
              <p:cNvPr id="16" name="Entrada de lápiz 15">
                <a:extLst>
                  <a:ext uri="{FF2B5EF4-FFF2-40B4-BE49-F238E27FC236}">
                    <a16:creationId xmlns:a16="http://schemas.microsoft.com/office/drawing/2014/main" id="{594C20A8-B794-4B30-9539-EAE88A669677}"/>
                  </a:ext>
                </a:extLst>
              </p:cNvPr>
              <p:cNvPicPr/>
              <p:nvPr/>
            </p:nvPicPr>
            <p:blipFill>
              <a:blip r:embed="rId34"/>
              <a:stretch>
                <a:fillRect/>
              </a:stretch>
            </p:blipFill>
            <p:spPr>
              <a:xfrm>
                <a:off x="-1917411" y="1528131"/>
                <a:ext cx="96120" cy="20808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7" name="Entrada de lápiz 16">
                <a:extLst>
                  <a:ext uri="{FF2B5EF4-FFF2-40B4-BE49-F238E27FC236}">
                    <a16:creationId xmlns:a16="http://schemas.microsoft.com/office/drawing/2014/main" id="{781FCB21-9729-42BE-A765-3AFBAF691CB8}"/>
                  </a:ext>
                </a:extLst>
              </p14:cNvPr>
              <p14:cNvContentPartPr/>
              <p14:nvPr/>
            </p14:nvContentPartPr>
            <p14:xfrm>
              <a:off x="-1921731" y="1517691"/>
              <a:ext cx="81360" cy="24480"/>
            </p14:xfrm>
          </p:contentPart>
        </mc:Choice>
        <mc:Fallback xmlns="">
          <p:pic>
            <p:nvPicPr>
              <p:cNvPr id="17" name="Entrada de lápiz 16">
                <a:extLst>
                  <a:ext uri="{FF2B5EF4-FFF2-40B4-BE49-F238E27FC236}">
                    <a16:creationId xmlns:a16="http://schemas.microsoft.com/office/drawing/2014/main" id="{781FCB21-9729-42BE-A765-3AFBAF691CB8}"/>
                  </a:ext>
                </a:extLst>
              </p:cNvPr>
              <p:cNvPicPr/>
              <p:nvPr/>
            </p:nvPicPr>
            <p:blipFill>
              <a:blip r:embed="rId36"/>
              <a:stretch>
                <a:fillRect/>
              </a:stretch>
            </p:blipFill>
            <p:spPr>
              <a:xfrm>
                <a:off x="-1926051" y="1513371"/>
                <a:ext cx="90000" cy="3312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9" name="Entrada de lápiz 18">
                <a:extLst>
                  <a:ext uri="{FF2B5EF4-FFF2-40B4-BE49-F238E27FC236}">
                    <a16:creationId xmlns:a16="http://schemas.microsoft.com/office/drawing/2014/main" id="{5DF2A923-0865-46B8-BE7E-05DCA83149E1}"/>
                  </a:ext>
                </a:extLst>
              </p14:cNvPr>
              <p14:cNvContentPartPr/>
              <p14:nvPr/>
            </p14:nvContentPartPr>
            <p14:xfrm>
              <a:off x="-2087691" y="2556291"/>
              <a:ext cx="20880" cy="317160"/>
            </p14:xfrm>
          </p:contentPart>
        </mc:Choice>
        <mc:Fallback xmlns="">
          <p:pic>
            <p:nvPicPr>
              <p:cNvPr id="19" name="Entrada de lápiz 18">
                <a:extLst>
                  <a:ext uri="{FF2B5EF4-FFF2-40B4-BE49-F238E27FC236}">
                    <a16:creationId xmlns:a16="http://schemas.microsoft.com/office/drawing/2014/main" id="{5DF2A923-0865-46B8-BE7E-05DCA83149E1}"/>
                  </a:ext>
                </a:extLst>
              </p:cNvPr>
              <p:cNvPicPr/>
              <p:nvPr/>
            </p:nvPicPr>
            <p:blipFill>
              <a:blip r:embed="rId38"/>
              <a:stretch>
                <a:fillRect/>
              </a:stretch>
            </p:blipFill>
            <p:spPr>
              <a:xfrm>
                <a:off x="-2092011" y="2551971"/>
                <a:ext cx="29520" cy="32580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0" name="Entrada de lápiz 19">
                <a:extLst>
                  <a:ext uri="{FF2B5EF4-FFF2-40B4-BE49-F238E27FC236}">
                    <a16:creationId xmlns:a16="http://schemas.microsoft.com/office/drawing/2014/main" id="{998977A2-642F-4C96-951C-F112B01EE906}"/>
                  </a:ext>
                </a:extLst>
              </p14:cNvPr>
              <p14:cNvContentPartPr/>
              <p14:nvPr/>
            </p14:nvContentPartPr>
            <p14:xfrm>
              <a:off x="-1848291" y="2543331"/>
              <a:ext cx="85320" cy="288360"/>
            </p14:xfrm>
          </p:contentPart>
        </mc:Choice>
        <mc:Fallback xmlns="">
          <p:pic>
            <p:nvPicPr>
              <p:cNvPr id="20" name="Entrada de lápiz 19">
                <a:extLst>
                  <a:ext uri="{FF2B5EF4-FFF2-40B4-BE49-F238E27FC236}">
                    <a16:creationId xmlns:a16="http://schemas.microsoft.com/office/drawing/2014/main" id="{998977A2-642F-4C96-951C-F112B01EE906}"/>
                  </a:ext>
                </a:extLst>
              </p:cNvPr>
              <p:cNvPicPr/>
              <p:nvPr/>
            </p:nvPicPr>
            <p:blipFill>
              <a:blip r:embed="rId40"/>
              <a:stretch>
                <a:fillRect/>
              </a:stretch>
            </p:blipFill>
            <p:spPr>
              <a:xfrm>
                <a:off x="-1852611" y="2539011"/>
                <a:ext cx="93960" cy="2970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1" name="Entrada de lápiz 20">
                <a:extLst>
                  <a:ext uri="{FF2B5EF4-FFF2-40B4-BE49-F238E27FC236}">
                    <a16:creationId xmlns:a16="http://schemas.microsoft.com/office/drawing/2014/main" id="{F44D25DA-5AF3-4FA3-BBF4-EEC8788E7B57}"/>
                  </a:ext>
                </a:extLst>
              </p14:cNvPr>
              <p14:cNvContentPartPr/>
              <p14:nvPr/>
            </p14:nvContentPartPr>
            <p14:xfrm>
              <a:off x="-2143131" y="3243531"/>
              <a:ext cx="133920" cy="323640"/>
            </p14:xfrm>
          </p:contentPart>
        </mc:Choice>
        <mc:Fallback xmlns="">
          <p:pic>
            <p:nvPicPr>
              <p:cNvPr id="21" name="Entrada de lápiz 20">
                <a:extLst>
                  <a:ext uri="{FF2B5EF4-FFF2-40B4-BE49-F238E27FC236}">
                    <a16:creationId xmlns:a16="http://schemas.microsoft.com/office/drawing/2014/main" id="{F44D25DA-5AF3-4FA3-BBF4-EEC8788E7B57}"/>
                  </a:ext>
                </a:extLst>
              </p:cNvPr>
              <p:cNvPicPr/>
              <p:nvPr/>
            </p:nvPicPr>
            <p:blipFill>
              <a:blip r:embed="rId42"/>
              <a:stretch>
                <a:fillRect/>
              </a:stretch>
            </p:blipFill>
            <p:spPr>
              <a:xfrm>
                <a:off x="-2147451" y="3239211"/>
                <a:ext cx="142560" cy="33228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22" name="Entrada de lápiz 21">
                <a:extLst>
                  <a:ext uri="{FF2B5EF4-FFF2-40B4-BE49-F238E27FC236}">
                    <a16:creationId xmlns:a16="http://schemas.microsoft.com/office/drawing/2014/main" id="{B05DE484-71E8-4F21-B4CB-72FE40EA49E1}"/>
                  </a:ext>
                </a:extLst>
              </p14:cNvPr>
              <p14:cNvContentPartPr/>
              <p14:nvPr/>
            </p14:nvContentPartPr>
            <p14:xfrm>
              <a:off x="-1813371" y="3195291"/>
              <a:ext cx="148680" cy="349200"/>
            </p14:xfrm>
          </p:contentPart>
        </mc:Choice>
        <mc:Fallback xmlns="">
          <p:pic>
            <p:nvPicPr>
              <p:cNvPr id="22" name="Entrada de lápiz 21">
                <a:extLst>
                  <a:ext uri="{FF2B5EF4-FFF2-40B4-BE49-F238E27FC236}">
                    <a16:creationId xmlns:a16="http://schemas.microsoft.com/office/drawing/2014/main" id="{B05DE484-71E8-4F21-B4CB-72FE40EA49E1}"/>
                  </a:ext>
                </a:extLst>
              </p:cNvPr>
              <p:cNvPicPr/>
              <p:nvPr/>
            </p:nvPicPr>
            <p:blipFill>
              <a:blip r:embed="rId44"/>
              <a:stretch>
                <a:fillRect/>
              </a:stretch>
            </p:blipFill>
            <p:spPr>
              <a:xfrm>
                <a:off x="-1817691" y="3190971"/>
                <a:ext cx="157320" cy="35784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3" name="Entrada de lápiz 22">
                <a:extLst>
                  <a:ext uri="{FF2B5EF4-FFF2-40B4-BE49-F238E27FC236}">
                    <a16:creationId xmlns:a16="http://schemas.microsoft.com/office/drawing/2014/main" id="{FA21AE59-CDCD-4077-A3B2-162C2DC53CBE}"/>
                  </a:ext>
                </a:extLst>
              </p14:cNvPr>
              <p14:cNvContentPartPr/>
              <p14:nvPr/>
            </p14:nvContentPartPr>
            <p14:xfrm>
              <a:off x="-1792131" y="3090171"/>
              <a:ext cx="66240" cy="31680"/>
            </p14:xfrm>
          </p:contentPart>
        </mc:Choice>
        <mc:Fallback xmlns="">
          <p:pic>
            <p:nvPicPr>
              <p:cNvPr id="23" name="Entrada de lápiz 22">
                <a:extLst>
                  <a:ext uri="{FF2B5EF4-FFF2-40B4-BE49-F238E27FC236}">
                    <a16:creationId xmlns:a16="http://schemas.microsoft.com/office/drawing/2014/main" id="{FA21AE59-CDCD-4077-A3B2-162C2DC53CBE}"/>
                  </a:ext>
                </a:extLst>
              </p:cNvPr>
              <p:cNvPicPr/>
              <p:nvPr/>
            </p:nvPicPr>
            <p:blipFill>
              <a:blip r:embed="rId46"/>
              <a:stretch>
                <a:fillRect/>
              </a:stretch>
            </p:blipFill>
            <p:spPr>
              <a:xfrm>
                <a:off x="-1796451" y="3085851"/>
                <a:ext cx="74880" cy="4032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4" name="Entrada de lápiz 23">
                <a:extLst>
                  <a:ext uri="{FF2B5EF4-FFF2-40B4-BE49-F238E27FC236}">
                    <a16:creationId xmlns:a16="http://schemas.microsoft.com/office/drawing/2014/main" id="{338FB9AB-2D01-453A-ADEE-8C0FCA563418}"/>
                  </a:ext>
                </a:extLst>
              </p14:cNvPr>
              <p14:cNvContentPartPr/>
              <p14:nvPr/>
            </p14:nvContentPartPr>
            <p14:xfrm>
              <a:off x="-1708971" y="3121491"/>
              <a:ext cx="166320" cy="27360"/>
            </p14:xfrm>
          </p:contentPart>
        </mc:Choice>
        <mc:Fallback xmlns="">
          <p:pic>
            <p:nvPicPr>
              <p:cNvPr id="24" name="Entrada de lápiz 23">
                <a:extLst>
                  <a:ext uri="{FF2B5EF4-FFF2-40B4-BE49-F238E27FC236}">
                    <a16:creationId xmlns:a16="http://schemas.microsoft.com/office/drawing/2014/main" id="{338FB9AB-2D01-453A-ADEE-8C0FCA563418}"/>
                  </a:ext>
                </a:extLst>
              </p:cNvPr>
              <p:cNvPicPr/>
              <p:nvPr/>
            </p:nvPicPr>
            <p:blipFill>
              <a:blip r:embed="rId48"/>
              <a:stretch>
                <a:fillRect/>
              </a:stretch>
            </p:blipFill>
            <p:spPr>
              <a:xfrm>
                <a:off x="-1713291" y="3117171"/>
                <a:ext cx="17496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25" name="Entrada de lápiz 24">
                <a:extLst>
                  <a:ext uri="{FF2B5EF4-FFF2-40B4-BE49-F238E27FC236}">
                    <a16:creationId xmlns:a16="http://schemas.microsoft.com/office/drawing/2014/main" id="{9E0137AB-1CAF-45C6-8FD7-9E26BFFF89C7}"/>
                  </a:ext>
                </a:extLst>
              </p14:cNvPr>
              <p14:cNvContentPartPr/>
              <p14:nvPr/>
            </p14:nvContentPartPr>
            <p14:xfrm>
              <a:off x="-1524291" y="1199811"/>
              <a:ext cx="987480" cy="65520"/>
            </p14:xfrm>
          </p:contentPart>
        </mc:Choice>
        <mc:Fallback xmlns="">
          <p:pic>
            <p:nvPicPr>
              <p:cNvPr id="25" name="Entrada de lápiz 24">
                <a:extLst>
                  <a:ext uri="{FF2B5EF4-FFF2-40B4-BE49-F238E27FC236}">
                    <a16:creationId xmlns:a16="http://schemas.microsoft.com/office/drawing/2014/main" id="{9E0137AB-1CAF-45C6-8FD7-9E26BFFF89C7}"/>
                  </a:ext>
                </a:extLst>
              </p:cNvPr>
              <p:cNvPicPr/>
              <p:nvPr/>
            </p:nvPicPr>
            <p:blipFill>
              <a:blip r:embed="rId50"/>
              <a:stretch>
                <a:fillRect/>
              </a:stretch>
            </p:blipFill>
            <p:spPr>
              <a:xfrm>
                <a:off x="-1528611" y="1195491"/>
                <a:ext cx="996120" cy="7416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26" name="Entrada de lápiz 25">
                <a:extLst>
                  <a:ext uri="{FF2B5EF4-FFF2-40B4-BE49-F238E27FC236}">
                    <a16:creationId xmlns:a16="http://schemas.microsoft.com/office/drawing/2014/main" id="{F72102DA-3959-42A9-8064-BDC13FA10E53}"/>
                  </a:ext>
                </a:extLst>
              </p14:cNvPr>
              <p14:cNvContentPartPr/>
              <p14:nvPr/>
            </p14:nvContentPartPr>
            <p14:xfrm>
              <a:off x="-1284171" y="572331"/>
              <a:ext cx="305640" cy="3640320"/>
            </p14:xfrm>
          </p:contentPart>
        </mc:Choice>
        <mc:Fallback xmlns="">
          <p:pic>
            <p:nvPicPr>
              <p:cNvPr id="26" name="Entrada de lápiz 25">
                <a:extLst>
                  <a:ext uri="{FF2B5EF4-FFF2-40B4-BE49-F238E27FC236}">
                    <a16:creationId xmlns:a16="http://schemas.microsoft.com/office/drawing/2014/main" id="{F72102DA-3959-42A9-8064-BDC13FA10E53}"/>
                  </a:ext>
                </a:extLst>
              </p:cNvPr>
              <p:cNvPicPr/>
              <p:nvPr/>
            </p:nvPicPr>
            <p:blipFill>
              <a:blip r:embed="rId52"/>
              <a:stretch>
                <a:fillRect/>
              </a:stretch>
            </p:blipFill>
            <p:spPr>
              <a:xfrm>
                <a:off x="-1288491" y="568011"/>
                <a:ext cx="314280" cy="364896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27" name="Entrada de lápiz 26">
                <a:extLst>
                  <a:ext uri="{FF2B5EF4-FFF2-40B4-BE49-F238E27FC236}">
                    <a16:creationId xmlns:a16="http://schemas.microsoft.com/office/drawing/2014/main" id="{C7C84508-D2DA-4BCE-9913-D08D6B659E17}"/>
                  </a:ext>
                </a:extLst>
              </p14:cNvPr>
              <p14:cNvContentPartPr/>
              <p14:nvPr/>
            </p14:nvContentPartPr>
            <p14:xfrm>
              <a:off x="-1072491" y="775371"/>
              <a:ext cx="10800" cy="295200"/>
            </p14:xfrm>
          </p:contentPart>
        </mc:Choice>
        <mc:Fallback xmlns="">
          <p:pic>
            <p:nvPicPr>
              <p:cNvPr id="27" name="Entrada de lápiz 26">
                <a:extLst>
                  <a:ext uri="{FF2B5EF4-FFF2-40B4-BE49-F238E27FC236}">
                    <a16:creationId xmlns:a16="http://schemas.microsoft.com/office/drawing/2014/main" id="{C7C84508-D2DA-4BCE-9913-D08D6B659E17}"/>
                  </a:ext>
                </a:extLst>
              </p:cNvPr>
              <p:cNvPicPr/>
              <p:nvPr/>
            </p:nvPicPr>
            <p:blipFill>
              <a:blip r:embed="rId54"/>
              <a:stretch>
                <a:fillRect/>
              </a:stretch>
            </p:blipFill>
            <p:spPr>
              <a:xfrm>
                <a:off x="-1076811" y="771051"/>
                <a:ext cx="19440" cy="30384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28" name="Entrada de lápiz 27">
                <a:extLst>
                  <a:ext uri="{FF2B5EF4-FFF2-40B4-BE49-F238E27FC236}">
                    <a16:creationId xmlns:a16="http://schemas.microsoft.com/office/drawing/2014/main" id="{4007C66D-C854-45A0-94FF-764926F57042}"/>
                  </a:ext>
                </a:extLst>
              </p14:cNvPr>
              <p14:cNvContentPartPr/>
              <p14:nvPr/>
            </p14:nvContentPartPr>
            <p14:xfrm>
              <a:off x="-1099491" y="662331"/>
              <a:ext cx="124560" cy="291600"/>
            </p14:xfrm>
          </p:contentPart>
        </mc:Choice>
        <mc:Fallback xmlns="">
          <p:pic>
            <p:nvPicPr>
              <p:cNvPr id="28" name="Entrada de lápiz 27">
                <a:extLst>
                  <a:ext uri="{FF2B5EF4-FFF2-40B4-BE49-F238E27FC236}">
                    <a16:creationId xmlns:a16="http://schemas.microsoft.com/office/drawing/2014/main" id="{4007C66D-C854-45A0-94FF-764926F57042}"/>
                  </a:ext>
                </a:extLst>
              </p:cNvPr>
              <p:cNvPicPr/>
              <p:nvPr/>
            </p:nvPicPr>
            <p:blipFill>
              <a:blip r:embed="rId56"/>
              <a:stretch>
                <a:fillRect/>
              </a:stretch>
            </p:blipFill>
            <p:spPr>
              <a:xfrm>
                <a:off x="-1103811" y="658011"/>
                <a:ext cx="133200" cy="30024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29" name="Entrada de lápiz 28">
                <a:extLst>
                  <a:ext uri="{FF2B5EF4-FFF2-40B4-BE49-F238E27FC236}">
                    <a16:creationId xmlns:a16="http://schemas.microsoft.com/office/drawing/2014/main" id="{DBB5F42E-2412-47FE-8205-3CE8AEF60E72}"/>
                  </a:ext>
                </a:extLst>
              </p14:cNvPr>
              <p14:cNvContentPartPr/>
              <p14:nvPr/>
            </p14:nvContentPartPr>
            <p14:xfrm>
              <a:off x="-903651" y="876891"/>
              <a:ext cx="100080" cy="97200"/>
            </p14:xfrm>
          </p:contentPart>
        </mc:Choice>
        <mc:Fallback xmlns="">
          <p:pic>
            <p:nvPicPr>
              <p:cNvPr id="29" name="Entrada de lápiz 28">
                <a:extLst>
                  <a:ext uri="{FF2B5EF4-FFF2-40B4-BE49-F238E27FC236}">
                    <a16:creationId xmlns:a16="http://schemas.microsoft.com/office/drawing/2014/main" id="{DBB5F42E-2412-47FE-8205-3CE8AEF60E72}"/>
                  </a:ext>
                </a:extLst>
              </p:cNvPr>
              <p:cNvPicPr/>
              <p:nvPr/>
            </p:nvPicPr>
            <p:blipFill>
              <a:blip r:embed="rId58"/>
              <a:stretch>
                <a:fillRect/>
              </a:stretch>
            </p:blipFill>
            <p:spPr>
              <a:xfrm>
                <a:off x="-907971" y="872571"/>
                <a:ext cx="108720" cy="105840"/>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30" name="Entrada de lápiz 29">
                <a:extLst>
                  <a:ext uri="{FF2B5EF4-FFF2-40B4-BE49-F238E27FC236}">
                    <a16:creationId xmlns:a16="http://schemas.microsoft.com/office/drawing/2014/main" id="{72D397BD-77E0-4DA1-90A7-18EC7C15933D}"/>
                  </a:ext>
                </a:extLst>
              </p14:cNvPr>
              <p14:cNvContentPartPr/>
              <p14:nvPr/>
            </p14:nvContentPartPr>
            <p14:xfrm>
              <a:off x="-735891" y="904611"/>
              <a:ext cx="64800" cy="82080"/>
            </p14:xfrm>
          </p:contentPart>
        </mc:Choice>
        <mc:Fallback xmlns="">
          <p:pic>
            <p:nvPicPr>
              <p:cNvPr id="30" name="Entrada de lápiz 29">
                <a:extLst>
                  <a:ext uri="{FF2B5EF4-FFF2-40B4-BE49-F238E27FC236}">
                    <a16:creationId xmlns:a16="http://schemas.microsoft.com/office/drawing/2014/main" id="{72D397BD-77E0-4DA1-90A7-18EC7C15933D}"/>
                  </a:ext>
                </a:extLst>
              </p:cNvPr>
              <p:cNvPicPr/>
              <p:nvPr/>
            </p:nvPicPr>
            <p:blipFill>
              <a:blip r:embed="rId60"/>
              <a:stretch>
                <a:fillRect/>
              </a:stretch>
            </p:blipFill>
            <p:spPr>
              <a:xfrm>
                <a:off x="-740211" y="900291"/>
                <a:ext cx="73440" cy="9072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31" name="Entrada de lápiz 30">
                <a:extLst>
                  <a:ext uri="{FF2B5EF4-FFF2-40B4-BE49-F238E27FC236}">
                    <a16:creationId xmlns:a16="http://schemas.microsoft.com/office/drawing/2014/main" id="{160B1A70-56BA-45F6-A699-C4BD11AB400C}"/>
                  </a:ext>
                </a:extLst>
              </p14:cNvPr>
              <p14:cNvContentPartPr/>
              <p14:nvPr/>
            </p14:nvContentPartPr>
            <p14:xfrm>
              <a:off x="-653811" y="941331"/>
              <a:ext cx="140760" cy="226800"/>
            </p14:xfrm>
          </p:contentPart>
        </mc:Choice>
        <mc:Fallback xmlns="">
          <p:pic>
            <p:nvPicPr>
              <p:cNvPr id="31" name="Entrada de lápiz 30">
                <a:extLst>
                  <a:ext uri="{FF2B5EF4-FFF2-40B4-BE49-F238E27FC236}">
                    <a16:creationId xmlns:a16="http://schemas.microsoft.com/office/drawing/2014/main" id="{160B1A70-56BA-45F6-A699-C4BD11AB400C}"/>
                  </a:ext>
                </a:extLst>
              </p:cNvPr>
              <p:cNvPicPr/>
              <p:nvPr/>
            </p:nvPicPr>
            <p:blipFill>
              <a:blip r:embed="rId62"/>
              <a:stretch>
                <a:fillRect/>
              </a:stretch>
            </p:blipFill>
            <p:spPr>
              <a:xfrm>
                <a:off x="-658131" y="937011"/>
                <a:ext cx="149400" cy="235440"/>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32" name="Entrada de lápiz 31">
                <a:extLst>
                  <a:ext uri="{FF2B5EF4-FFF2-40B4-BE49-F238E27FC236}">
                    <a16:creationId xmlns:a16="http://schemas.microsoft.com/office/drawing/2014/main" id="{0DB30C57-202F-4013-BF55-6BA3E2130631}"/>
                  </a:ext>
                </a:extLst>
              </p14:cNvPr>
              <p14:cNvContentPartPr/>
              <p14:nvPr/>
            </p14:nvContentPartPr>
            <p14:xfrm>
              <a:off x="-452931" y="941331"/>
              <a:ext cx="73440" cy="99720"/>
            </p14:xfrm>
          </p:contentPart>
        </mc:Choice>
        <mc:Fallback xmlns="">
          <p:pic>
            <p:nvPicPr>
              <p:cNvPr id="32" name="Entrada de lápiz 31">
                <a:extLst>
                  <a:ext uri="{FF2B5EF4-FFF2-40B4-BE49-F238E27FC236}">
                    <a16:creationId xmlns:a16="http://schemas.microsoft.com/office/drawing/2014/main" id="{0DB30C57-202F-4013-BF55-6BA3E2130631}"/>
                  </a:ext>
                </a:extLst>
              </p:cNvPr>
              <p:cNvPicPr/>
              <p:nvPr/>
            </p:nvPicPr>
            <p:blipFill>
              <a:blip r:embed="rId64"/>
              <a:stretch>
                <a:fillRect/>
              </a:stretch>
            </p:blipFill>
            <p:spPr>
              <a:xfrm>
                <a:off x="-457251" y="937011"/>
                <a:ext cx="82080" cy="108360"/>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33" name="Entrada de lápiz 32">
                <a:extLst>
                  <a:ext uri="{FF2B5EF4-FFF2-40B4-BE49-F238E27FC236}">
                    <a16:creationId xmlns:a16="http://schemas.microsoft.com/office/drawing/2014/main" id="{7743A97C-7800-4A3F-8551-51C7E119D08B}"/>
                  </a:ext>
                </a:extLst>
              </p14:cNvPr>
              <p14:cNvContentPartPr/>
              <p14:nvPr/>
            </p14:nvContentPartPr>
            <p14:xfrm>
              <a:off x="-266451" y="757011"/>
              <a:ext cx="72720" cy="261720"/>
            </p14:xfrm>
          </p:contentPart>
        </mc:Choice>
        <mc:Fallback xmlns="">
          <p:pic>
            <p:nvPicPr>
              <p:cNvPr id="33" name="Entrada de lápiz 32">
                <a:extLst>
                  <a:ext uri="{FF2B5EF4-FFF2-40B4-BE49-F238E27FC236}">
                    <a16:creationId xmlns:a16="http://schemas.microsoft.com/office/drawing/2014/main" id="{7743A97C-7800-4A3F-8551-51C7E119D08B}"/>
                  </a:ext>
                </a:extLst>
              </p:cNvPr>
              <p:cNvPicPr/>
              <p:nvPr/>
            </p:nvPicPr>
            <p:blipFill>
              <a:blip r:embed="rId66"/>
              <a:stretch>
                <a:fillRect/>
              </a:stretch>
            </p:blipFill>
            <p:spPr>
              <a:xfrm>
                <a:off x="-270771" y="752691"/>
                <a:ext cx="81360" cy="27036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44" name="Entrada de lápiz 43">
                <a:extLst>
                  <a:ext uri="{FF2B5EF4-FFF2-40B4-BE49-F238E27FC236}">
                    <a16:creationId xmlns:a16="http://schemas.microsoft.com/office/drawing/2014/main" id="{0E75E504-FDA9-474C-8F08-A28EB000BF3E}"/>
                  </a:ext>
                </a:extLst>
              </p14:cNvPr>
              <p14:cNvContentPartPr/>
              <p14:nvPr/>
            </p14:nvContentPartPr>
            <p14:xfrm>
              <a:off x="-912291" y="2557731"/>
              <a:ext cx="106920" cy="226800"/>
            </p14:xfrm>
          </p:contentPart>
        </mc:Choice>
        <mc:Fallback xmlns="">
          <p:pic>
            <p:nvPicPr>
              <p:cNvPr id="44" name="Entrada de lápiz 43">
                <a:extLst>
                  <a:ext uri="{FF2B5EF4-FFF2-40B4-BE49-F238E27FC236}">
                    <a16:creationId xmlns:a16="http://schemas.microsoft.com/office/drawing/2014/main" id="{0E75E504-FDA9-474C-8F08-A28EB000BF3E}"/>
                  </a:ext>
                </a:extLst>
              </p:cNvPr>
              <p:cNvPicPr/>
              <p:nvPr/>
            </p:nvPicPr>
            <p:blipFill>
              <a:blip r:embed="rId68"/>
              <a:stretch>
                <a:fillRect/>
              </a:stretch>
            </p:blipFill>
            <p:spPr>
              <a:xfrm>
                <a:off x="-916611" y="2553411"/>
                <a:ext cx="115560" cy="235440"/>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45" name="Entrada de lápiz 44">
                <a:extLst>
                  <a:ext uri="{FF2B5EF4-FFF2-40B4-BE49-F238E27FC236}">
                    <a16:creationId xmlns:a16="http://schemas.microsoft.com/office/drawing/2014/main" id="{A359F1DE-573C-4CA9-99BB-47E11A0D1212}"/>
                  </a:ext>
                </a:extLst>
              </p14:cNvPr>
              <p14:cNvContentPartPr/>
              <p14:nvPr/>
            </p14:nvContentPartPr>
            <p14:xfrm>
              <a:off x="-776211" y="3361611"/>
              <a:ext cx="74880" cy="35280"/>
            </p14:xfrm>
          </p:contentPart>
        </mc:Choice>
        <mc:Fallback xmlns="">
          <p:pic>
            <p:nvPicPr>
              <p:cNvPr id="45" name="Entrada de lápiz 44">
                <a:extLst>
                  <a:ext uri="{FF2B5EF4-FFF2-40B4-BE49-F238E27FC236}">
                    <a16:creationId xmlns:a16="http://schemas.microsoft.com/office/drawing/2014/main" id="{A359F1DE-573C-4CA9-99BB-47E11A0D1212}"/>
                  </a:ext>
                </a:extLst>
              </p:cNvPr>
              <p:cNvPicPr/>
              <p:nvPr/>
            </p:nvPicPr>
            <p:blipFill>
              <a:blip r:embed="rId70"/>
              <a:stretch>
                <a:fillRect/>
              </a:stretch>
            </p:blipFill>
            <p:spPr>
              <a:xfrm>
                <a:off x="-780531" y="3357291"/>
                <a:ext cx="83520" cy="4392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46" name="Entrada de lápiz 45">
                <a:extLst>
                  <a:ext uri="{FF2B5EF4-FFF2-40B4-BE49-F238E27FC236}">
                    <a16:creationId xmlns:a16="http://schemas.microsoft.com/office/drawing/2014/main" id="{5AADB38C-600F-490B-ABA0-BD2DD035EA80}"/>
                  </a:ext>
                </a:extLst>
              </p14:cNvPr>
              <p14:cNvContentPartPr/>
              <p14:nvPr/>
            </p14:nvContentPartPr>
            <p14:xfrm>
              <a:off x="-675411" y="3195291"/>
              <a:ext cx="38160" cy="302400"/>
            </p14:xfrm>
          </p:contentPart>
        </mc:Choice>
        <mc:Fallback xmlns="">
          <p:pic>
            <p:nvPicPr>
              <p:cNvPr id="46" name="Entrada de lápiz 45">
                <a:extLst>
                  <a:ext uri="{FF2B5EF4-FFF2-40B4-BE49-F238E27FC236}">
                    <a16:creationId xmlns:a16="http://schemas.microsoft.com/office/drawing/2014/main" id="{5AADB38C-600F-490B-ABA0-BD2DD035EA80}"/>
                  </a:ext>
                </a:extLst>
              </p:cNvPr>
              <p:cNvPicPr/>
              <p:nvPr/>
            </p:nvPicPr>
            <p:blipFill>
              <a:blip r:embed="rId72"/>
              <a:stretch>
                <a:fillRect/>
              </a:stretch>
            </p:blipFill>
            <p:spPr>
              <a:xfrm>
                <a:off x="-679731" y="3190971"/>
                <a:ext cx="46800" cy="311040"/>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47" name="Entrada de lápiz 46">
                <a:extLst>
                  <a:ext uri="{FF2B5EF4-FFF2-40B4-BE49-F238E27FC236}">
                    <a16:creationId xmlns:a16="http://schemas.microsoft.com/office/drawing/2014/main" id="{5B9508B1-2F2F-4142-9695-6CB373C4A112}"/>
                  </a:ext>
                </a:extLst>
              </p14:cNvPr>
              <p14:cNvContentPartPr/>
              <p14:nvPr/>
            </p14:nvContentPartPr>
            <p14:xfrm>
              <a:off x="-786291" y="3204651"/>
              <a:ext cx="168120" cy="205200"/>
            </p14:xfrm>
          </p:contentPart>
        </mc:Choice>
        <mc:Fallback xmlns="">
          <p:pic>
            <p:nvPicPr>
              <p:cNvPr id="47" name="Entrada de lápiz 46">
                <a:extLst>
                  <a:ext uri="{FF2B5EF4-FFF2-40B4-BE49-F238E27FC236}">
                    <a16:creationId xmlns:a16="http://schemas.microsoft.com/office/drawing/2014/main" id="{5B9508B1-2F2F-4142-9695-6CB373C4A112}"/>
                  </a:ext>
                </a:extLst>
              </p:cNvPr>
              <p:cNvPicPr/>
              <p:nvPr/>
            </p:nvPicPr>
            <p:blipFill>
              <a:blip r:embed="rId74"/>
              <a:stretch>
                <a:fillRect/>
              </a:stretch>
            </p:blipFill>
            <p:spPr>
              <a:xfrm>
                <a:off x="-790611" y="3200331"/>
                <a:ext cx="176760" cy="213840"/>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48" name="Entrada de lápiz 47">
                <a:extLst>
                  <a:ext uri="{FF2B5EF4-FFF2-40B4-BE49-F238E27FC236}">
                    <a16:creationId xmlns:a16="http://schemas.microsoft.com/office/drawing/2014/main" id="{99EACA2A-DD1B-4424-91FA-9B376A53E5CA}"/>
                  </a:ext>
                </a:extLst>
              </p14:cNvPr>
              <p14:cNvContentPartPr/>
              <p14:nvPr/>
            </p14:nvContentPartPr>
            <p14:xfrm>
              <a:off x="-2134131" y="3868131"/>
              <a:ext cx="150120" cy="286560"/>
            </p14:xfrm>
          </p:contentPart>
        </mc:Choice>
        <mc:Fallback xmlns="">
          <p:pic>
            <p:nvPicPr>
              <p:cNvPr id="48" name="Entrada de lápiz 47">
                <a:extLst>
                  <a:ext uri="{FF2B5EF4-FFF2-40B4-BE49-F238E27FC236}">
                    <a16:creationId xmlns:a16="http://schemas.microsoft.com/office/drawing/2014/main" id="{99EACA2A-DD1B-4424-91FA-9B376A53E5CA}"/>
                  </a:ext>
                </a:extLst>
              </p:cNvPr>
              <p:cNvPicPr/>
              <p:nvPr/>
            </p:nvPicPr>
            <p:blipFill>
              <a:blip r:embed="rId76"/>
              <a:stretch>
                <a:fillRect/>
              </a:stretch>
            </p:blipFill>
            <p:spPr>
              <a:xfrm>
                <a:off x="-2138451" y="3863811"/>
                <a:ext cx="158760" cy="295200"/>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49" name="Entrada de lápiz 48">
                <a:extLst>
                  <a:ext uri="{FF2B5EF4-FFF2-40B4-BE49-F238E27FC236}">
                    <a16:creationId xmlns:a16="http://schemas.microsoft.com/office/drawing/2014/main" id="{95F77822-9DB5-4B44-A42E-72FE58DD229F}"/>
                  </a:ext>
                </a:extLst>
              </p14:cNvPr>
              <p14:cNvContentPartPr/>
              <p14:nvPr/>
            </p14:nvContentPartPr>
            <p14:xfrm>
              <a:off x="-1865931" y="3840771"/>
              <a:ext cx="214200" cy="222840"/>
            </p14:xfrm>
          </p:contentPart>
        </mc:Choice>
        <mc:Fallback xmlns="">
          <p:pic>
            <p:nvPicPr>
              <p:cNvPr id="49" name="Entrada de lápiz 48">
                <a:extLst>
                  <a:ext uri="{FF2B5EF4-FFF2-40B4-BE49-F238E27FC236}">
                    <a16:creationId xmlns:a16="http://schemas.microsoft.com/office/drawing/2014/main" id="{95F77822-9DB5-4B44-A42E-72FE58DD229F}"/>
                  </a:ext>
                </a:extLst>
              </p:cNvPr>
              <p:cNvPicPr/>
              <p:nvPr/>
            </p:nvPicPr>
            <p:blipFill>
              <a:blip r:embed="rId78"/>
              <a:stretch>
                <a:fillRect/>
              </a:stretch>
            </p:blipFill>
            <p:spPr>
              <a:xfrm>
                <a:off x="-1870251" y="3836451"/>
                <a:ext cx="222840" cy="231480"/>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50" name="Entrada de lápiz 49">
                <a:extLst>
                  <a:ext uri="{FF2B5EF4-FFF2-40B4-BE49-F238E27FC236}">
                    <a16:creationId xmlns:a16="http://schemas.microsoft.com/office/drawing/2014/main" id="{21505D02-81C0-4AD9-AF22-1CC1008DAE88}"/>
                  </a:ext>
                </a:extLst>
              </p14:cNvPr>
              <p14:cNvContentPartPr/>
              <p14:nvPr/>
            </p14:nvContentPartPr>
            <p14:xfrm>
              <a:off x="-838131" y="3814131"/>
              <a:ext cx="163440" cy="254160"/>
            </p14:xfrm>
          </p:contentPart>
        </mc:Choice>
        <mc:Fallback xmlns="">
          <p:pic>
            <p:nvPicPr>
              <p:cNvPr id="50" name="Entrada de lápiz 49">
                <a:extLst>
                  <a:ext uri="{FF2B5EF4-FFF2-40B4-BE49-F238E27FC236}">
                    <a16:creationId xmlns:a16="http://schemas.microsoft.com/office/drawing/2014/main" id="{21505D02-81C0-4AD9-AF22-1CC1008DAE88}"/>
                  </a:ext>
                </a:extLst>
              </p:cNvPr>
              <p:cNvPicPr/>
              <p:nvPr/>
            </p:nvPicPr>
            <p:blipFill>
              <a:blip r:embed="rId80"/>
              <a:stretch>
                <a:fillRect/>
              </a:stretch>
            </p:blipFill>
            <p:spPr>
              <a:xfrm>
                <a:off x="-842451" y="3809811"/>
                <a:ext cx="172080" cy="262800"/>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51" name="Entrada de lápiz 50">
                <a:extLst>
                  <a:ext uri="{FF2B5EF4-FFF2-40B4-BE49-F238E27FC236}">
                    <a16:creationId xmlns:a16="http://schemas.microsoft.com/office/drawing/2014/main" id="{EE090C32-4E72-4922-9504-753BDFD0D5FE}"/>
                  </a:ext>
                </a:extLst>
              </p14:cNvPr>
              <p14:cNvContentPartPr/>
              <p14:nvPr/>
            </p14:nvContentPartPr>
            <p14:xfrm>
              <a:off x="-739131" y="3804051"/>
              <a:ext cx="73080" cy="28800"/>
            </p14:xfrm>
          </p:contentPart>
        </mc:Choice>
        <mc:Fallback xmlns="">
          <p:pic>
            <p:nvPicPr>
              <p:cNvPr id="51" name="Entrada de lápiz 50">
                <a:extLst>
                  <a:ext uri="{FF2B5EF4-FFF2-40B4-BE49-F238E27FC236}">
                    <a16:creationId xmlns:a16="http://schemas.microsoft.com/office/drawing/2014/main" id="{EE090C32-4E72-4922-9504-753BDFD0D5FE}"/>
                  </a:ext>
                </a:extLst>
              </p:cNvPr>
              <p:cNvPicPr/>
              <p:nvPr/>
            </p:nvPicPr>
            <p:blipFill>
              <a:blip r:embed="rId82"/>
              <a:stretch>
                <a:fillRect/>
              </a:stretch>
            </p:blipFill>
            <p:spPr>
              <a:xfrm>
                <a:off x="-743451" y="3799731"/>
                <a:ext cx="81720" cy="37440"/>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52" name="Entrada de lápiz 51">
                <a:extLst>
                  <a:ext uri="{FF2B5EF4-FFF2-40B4-BE49-F238E27FC236}">
                    <a16:creationId xmlns:a16="http://schemas.microsoft.com/office/drawing/2014/main" id="{CED4F2FA-BCE7-47C1-814D-4385ED89D2A7}"/>
                  </a:ext>
                </a:extLst>
              </p14:cNvPr>
              <p14:cNvContentPartPr/>
              <p14:nvPr/>
            </p14:nvContentPartPr>
            <p14:xfrm>
              <a:off x="-1033611" y="2401851"/>
              <a:ext cx="490320" cy="532800"/>
            </p14:xfrm>
          </p:contentPart>
        </mc:Choice>
        <mc:Fallback xmlns="">
          <p:pic>
            <p:nvPicPr>
              <p:cNvPr id="52" name="Entrada de lápiz 51">
                <a:extLst>
                  <a:ext uri="{FF2B5EF4-FFF2-40B4-BE49-F238E27FC236}">
                    <a16:creationId xmlns:a16="http://schemas.microsoft.com/office/drawing/2014/main" id="{CED4F2FA-BCE7-47C1-814D-4385ED89D2A7}"/>
                  </a:ext>
                </a:extLst>
              </p:cNvPr>
              <p:cNvPicPr/>
              <p:nvPr/>
            </p:nvPicPr>
            <p:blipFill>
              <a:blip r:embed="rId84"/>
              <a:stretch>
                <a:fillRect/>
              </a:stretch>
            </p:blipFill>
            <p:spPr>
              <a:xfrm>
                <a:off x="-1037931" y="2397531"/>
                <a:ext cx="498960" cy="541440"/>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53" name="Entrada de lápiz 52">
                <a:extLst>
                  <a:ext uri="{FF2B5EF4-FFF2-40B4-BE49-F238E27FC236}">
                    <a16:creationId xmlns:a16="http://schemas.microsoft.com/office/drawing/2014/main" id="{130BA4D8-8D08-4D6E-A589-D1FA091A944B}"/>
                  </a:ext>
                </a:extLst>
              </p14:cNvPr>
              <p14:cNvContentPartPr/>
              <p14:nvPr/>
            </p14:nvContentPartPr>
            <p14:xfrm>
              <a:off x="-2078691" y="2936091"/>
              <a:ext cx="451800" cy="93240"/>
            </p14:xfrm>
          </p:contentPart>
        </mc:Choice>
        <mc:Fallback xmlns="">
          <p:pic>
            <p:nvPicPr>
              <p:cNvPr id="53" name="Entrada de lápiz 52">
                <a:extLst>
                  <a:ext uri="{FF2B5EF4-FFF2-40B4-BE49-F238E27FC236}">
                    <a16:creationId xmlns:a16="http://schemas.microsoft.com/office/drawing/2014/main" id="{130BA4D8-8D08-4D6E-A589-D1FA091A944B}"/>
                  </a:ext>
                </a:extLst>
              </p:cNvPr>
              <p:cNvPicPr/>
              <p:nvPr/>
            </p:nvPicPr>
            <p:blipFill>
              <a:blip r:embed="rId86"/>
              <a:stretch>
                <a:fillRect/>
              </a:stretch>
            </p:blipFill>
            <p:spPr>
              <a:xfrm>
                <a:off x="-2083011" y="2931771"/>
                <a:ext cx="460440" cy="101880"/>
              </a:xfrm>
              <a:prstGeom prst="rect">
                <a:avLst/>
              </a:prstGeom>
            </p:spPr>
          </p:pic>
        </mc:Fallback>
      </mc:AlternateContent>
      <p:grpSp>
        <p:nvGrpSpPr>
          <p:cNvPr id="60" name="Grupo 59">
            <a:extLst>
              <a:ext uri="{FF2B5EF4-FFF2-40B4-BE49-F238E27FC236}">
                <a16:creationId xmlns:a16="http://schemas.microsoft.com/office/drawing/2014/main" id="{44B555D6-FA97-4C02-81C6-633C968314D2}"/>
              </a:ext>
            </a:extLst>
          </p:cNvPr>
          <p:cNvGrpSpPr/>
          <p:nvPr/>
        </p:nvGrpSpPr>
        <p:grpSpPr>
          <a:xfrm>
            <a:off x="-600891" y="673851"/>
            <a:ext cx="1578960" cy="3405600"/>
            <a:chOff x="-600891" y="673851"/>
            <a:chExt cx="1578960" cy="3405600"/>
          </a:xfrm>
        </p:grpSpPr>
        <mc:AlternateContent xmlns:mc="http://schemas.openxmlformats.org/markup-compatibility/2006" xmlns:p14="http://schemas.microsoft.com/office/powerpoint/2010/main">
          <mc:Choice Requires="p14">
            <p:contentPart p14:bwMode="auto" r:id="rId87">
              <p14:nvContentPartPr>
                <p14:cNvPr id="34" name="Entrada de lápiz 33">
                  <a:extLst>
                    <a:ext uri="{FF2B5EF4-FFF2-40B4-BE49-F238E27FC236}">
                      <a16:creationId xmlns:a16="http://schemas.microsoft.com/office/drawing/2014/main" id="{CD7308FA-7B15-47D2-B005-534BFA459FA8}"/>
                    </a:ext>
                  </a:extLst>
                </p14:cNvPr>
                <p14:cNvContentPartPr/>
                <p14:nvPr/>
              </p14:nvContentPartPr>
              <p14:xfrm>
                <a:off x="-46851" y="812451"/>
                <a:ext cx="83880" cy="184680"/>
              </p14:xfrm>
            </p:contentPart>
          </mc:Choice>
          <mc:Fallback xmlns="">
            <p:pic>
              <p:nvPicPr>
                <p:cNvPr id="34" name="Entrada de lápiz 33">
                  <a:extLst>
                    <a:ext uri="{FF2B5EF4-FFF2-40B4-BE49-F238E27FC236}">
                      <a16:creationId xmlns:a16="http://schemas.microsoft.com/office/drawing/2014/main" id="{CD7308FA-7B15-47D2-B005-534BFA459FA8}"/>
                    </a:ext>
                  </a:extLst>
                </p:cNvPr>
                <p:cNvPicPr/>
                <p:nvPr/>
              </p:nvPicPr>
              <p:blipFill>
                <a:blip r:embed="rId88"/>
                <a:stretch>
                  <a:fillRect/>
                </a:stretch>
              </p:blipFill>
              <p:spPr>
                <a:xfrm>
                  <a:off x="-51171" y="808131"/>
                  <a:ext cx="92520" cy="193320"/>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35" name="Entrada de lápiz 34">
                  <a:extLst>
                    <a:ext uri="{FF2B5EF4-FFF2-40B4-BE49-F238E27FC236}">
                      <a16:creationId xmlns:a16="http://schemas.microsoft.com/office/drawing/2014/main" id="{069FDA2B-9FC7-4AAD-92AB-256FB5ECF1A0}"/>
                    </a:ext>
                  </a:extLst>
                </p14:cNvPr>
                <p14:cNvContentPartPr/>
                <p14:nvPr/>
              </p14:nvContentPartPr>
              <p14:xfrm>
                <a:off x="-83571" y="775371"/>
                <a:ext cx="96480" cy="104400"/>
              </p14:xfrm>
            </p:contentPart>
          </mc:Choice>
          <mc:Fallback xmlns="">
            <p:pic>
              <p:nvPicPr>
                <p:cNvPr id="35" name="Entrada de lápiz 34">
                  <a:extLst>
                    <a:ext uri="{FF2B5EF4-FFF2-40B4-BE49-F238E27FC236}">
                      <a16:creationId xmlns:a16="http://schemas.microsoft.com/office/drawing/2014/main" id="{069FDA2B-9FC7-4AAD-92AB-256FB5ECF1A0}"/>
                    </a:ext>
                  </a:extLst>
                </p:cNvPr>
                <p:cNvPicPr/>
                <p:nvPr/>
              </p:nvPicPr>
              <p:blipFill>
                <a:blip r:embed="rId90"/>
                <a:stretch>
                  <a:fillRect/>
                </a:stretch>
              </p:blipFill>
              <p:spPr>
                <a:xfrm>
                  <a:off x="-87891" y="771051"/>
                  <a:ext cx="105120" cy="113040"/>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36" name="Entrada de lápiz 35">
                  <a:extLst>
                    <a:ext uri="{FF2B5EF4-FFF2-40B4-BE49-F238E27FC236}">
                      <a16:creationId xmlns:a16="http://schemas.microsoft.com/office/drawing/2014/main" id="{57CED51C-C87B-4C50-BB50-5697D022B61A}"/>
                    </a:ext>
                  </a:extLst>
                </p14:cNvPr>
                <p14:cNvContentPartPr/>
                <p14:nvPr/>
              </p14:nvContentPartPr>
              <p14:xfrm>
                <a:off x="-49371" y="757011"/>
                <a:ext cx="123120" cy="263520"/>
              </p14:xfrm>
            </p:contentPart>
          </mc:Choice>
          <mc:Fallback xmlns="">
            <p:pic>
              <p:nvPicPr>
                <p:cNvPr id="36" name="Entrada de lápiz 35">
                  <a:extLst>
                    <a:ext uri="{FF2B5EF4-FFF2-40B4-BE49-F238E27FC236}">
                      <a16:creationId xmlns:a16="http://schemas.microsoft.com/office/drawing/2014/main" id="{57CED51C-C87B-4C50-BB50-5697D022B61A}"/>
                    </a:ext>
                  </a:extLst>
                </p:cNvPr>
                <p:cNvPicPr/>
                <p:nvPr/>
              </p:nvPicPr>
              <p:blipFill>
                <a:blip r:embed="rId92"/>
                <a:stretch>
                  <a:fillRect/>
                </a:stretch>
              </p:blipFill>
              <p:spPr>
                <a:xfrm>
                  <a:off x="-53691" y="752691"/>
                  <a:ext cx="131760" cy="272160"/>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37" name="Entrada de lápiz 36">
                  <a:extLst>
                    <a:ext uri="{FF2B5EF4-FFF2-40B4-BE49-F238E27FC236}">
                      <a16:creationId xmlns:a16="http://schemas.microsoft.com/office/drawing/2014/main" id="{FB76AE71-99F3-466F-844C-CCCD2A4C79C4}"/>
                    </a:ext>
                  </a:extLst>
                </p14:cNvPr>
                <p14:cNvContentPartPr/>
                <p14:nvPr/>
              </p14:nvContentPartPr>
              <p14:xfrm>
                <a:off x="147189" y="673851"/>
                <a:ext cx="83880" cy="416880"/>
              </p14:xfrm>
            </p:contentPart>
          </mc:Choice>
          <mc:Fallback xmlns="">
            <p:pic>
              <p:nvPicPr>
                <p:cNvPr id="37" name="Entrada de lápiz 36">
                  <a:extLst>
                    <a:ext uri="{FF2B5EF4-FFF2-40B4-BE49-F238E27FC236}">
                      <a16:creationId xmlns:a16="http://schemas.microsoft.com/office/drawing/2014/main" id="{FB76AE71-99F3-466F-844C-CCCD2A4C79C4}"/>
                    </a:ext>
                  </a:extLst>
                </p:cNvPr>
                <p:cNvPicPr/>
                <p:nvPr/>
              </p:nvPicPr>
              <p:blipFill>
                <a:blip r:embed="rId94"/>
                <a:stretch>
                  <a:fillRect/>
                </a:stretch>
              </p:blipFill>
              <p:spPr>
                <a:xfrm>
                  <a:off x="142869" y="669531"/>
                  <a:ext cx="92520" cy="425520"/>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40" name="Entrada de lápiz 39">
                  <a:extLst>
                    <a:ext uri="{FF2B5EF4-FFF2-40B4-BE49-F238E27FC236}">
                      <a16:creationId xmlns:a16="http://schemas.microsoft.com/office/drawing/2014/main" id="{07285C07-A9E0-4D81-B18E-F2276790E225}"/>
                    </a:ext>
                  </a:extLst>
                </p14:cNvPr>
                <p14:cNvContentPartPr/>
                <p14:nvPr/>
              </p14:nvContentPartPr>
              <p14:xfrm>
                <a:off x="-600891" y="1246251"/>
                <a:ext cx="904680" cy="47160"/>
              </p14:xfrm>
            </p:contentPart>
          </mc:Choice>
          <mc:Fallback xmlns="">
            <p:pic>
              <p:nvPicPr>
                <p:cNvPr id="40" name="Entrada de lápiz 39">
                  <a:extLst>
                    <a:ext uri="{FF2B5EF4-FFF2-40B4-BE49-F238E27FC236}">
                      <a16:creationId xmlns:a16="http://schemas.microsoft.com/office/drawing/2014/main" id="{07285C07-A9E0-4D81-B18E-F2276790E225}"/>
                    </a:ext>
                  </a:extLst>
                </p:cNvPr>
                <p:cNvPicPr/>
                <p:nvPr/>
              </p:nvPicPr>
              <p:blipFill>
                <a:blip r:embed="rId96"/>
                <a:stretch>
                  <a:fillRect/>
                </a:stretch>
              </p:blipFill>
              <p:spPr>
                <a:xfrm>
                  <a:off x="-605211" y="1241931"/>
                  <a:ext cx="913320" cy="5580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54" name="Entrada de lápiz 53">
                  <a:extLst>
                    <a:ext uri="{FF2B5EF4-FFF2-40B4-BE49-F238E27FC236}">
                      <a16:creationId xmlns:a16="http://schemas.microsoft.com/office/drawing/2014/main" id="{3176F915-A89A-42E2-BAD0-8968990532A7}"/>
                    </a:ext>
                  </a:extLst>
                </p14:cNvPr>
                <p14:cNvContentPartPr/>
                <p14:nvPr/>
              </p14:nvContentPartPr>
              <p14:xfrm>
                <a:off x="-38211" y="738291"/>
                <a:ext cx="380160" cy="3341160"/>
              </p14:xfrm>
            </p:contentPart>
          </mc:Choice>
          <mc:Fallback xmlns="">
            <p:pic>
              <p:nvPicPr>
                <p:cNvPr id="54" name="Entrada de lápiz 53">
                  <a:extLst>
                    <a:ext uri="{FF2B5EF4-FFF2-40B4-BE49-F238E27FC236}">
                      <a16:creationId xmlns:a16="http://schemas.microsoft.com/office/drawing/2014/main" id="{3176F915-A89A-42E2-BAD0-8968990532A7}"/>
                    </a:ext>
                  </a:extLst>
                </p:cNvPr>
                <p:cNvPicPr/>
                <p:nvPr/>
              </p:nvPicPr>
              <p:blipFill>
                <a:blip r:embed="rId98"/>
                <a:stretch>
                  <a:fillRect/>
                </a:stretch>
              </p:blipFill>
              <p:spPr>
                <a:xfrm>
                  <a:off x="-42531" y="733971"/>
                  <a:ext cx="388800" cy="3349800"/>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55" name="Entrada de lápiz 54">
                  <a:extLst>
                    <a:ext uri="{FF2B5EF4-FFF2-40B4-BE49-F238E27FC236}">
                      <a16:creationId xmlns:a16="http://schemas.microsoft.com/office/drawing/2014/main" id="{E86FAEA1-C25A-427E-A3B5-0B049E31FB24}"/>
                    </a:ext>
                  </a:extLst>
                </p14:cNvPr>
                <p14:cNvContentPartPr/>
                <p14:nvPr/>
              </p14:nvContentPartPr>
              <p14:xfrm>
                <a:off x="435189" y="904611"/>
                <a:ext cx="109800" cy="287640"/>
              </p14:xfrm>
            </p:contentPart>
          </mc:Choice>
          <mc:Fallback xmlns="">
            <p:pic>
              <p:nvPicPr>
                <p:cNvPr id="55" name="Entrada de lápiz 54">
                  <a:extLst>
                    <a:ext uri="{FF2B5EF4-FFF2-40B4-BE49-F238E27FC236}">
                      <a16:creationId xmlns:a16="http://schemas.microsoft.com/office/drawing/2014/main" id="{E86FAEA1-C25A-427E-A3B5-0B049E31FB24}"/>
                    </a:ext>
                  </a:extLst>
                </p:cNvPr>
                <p:cNvPicPr/>
                <p:nvPr/>
              </p:nvPicPr>
              <p:blipFill>
                <a:blip r:embed="rId100"/>
                <a:stretch>
                  <a:fillRect/>
                </a:stretch>
              </p:blipFill>
              <p:spPr>
                <a:xfrm>
                  <a:off x="430869" y="900291"/>
                  <a:ext cx="118440" cy="296280"/>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56" name="Entrada de lápiz 55">
                  <a:extLst>
                    <a:ext uri="{FF2B5EF4-FFF2-40B4-BE49-F238E27FC236}">
                      <a16:creationId xmlns:a16="http://schemas.microsoft.com/office/drawing/2014/main" id="{D98EFBA9-5130-469C-AB01-C1FC992110CA}"/>
                    </a:ext>
                  </a:extLst>
                </p14:cNvPr>
                <p14:cNvContentPartPr/>
                <p14:nvPr/>
              </p14:nvContentPartPr>
              <p14:xfrm>
                <a:off x="387669" y="886611"/>
                <a:ext cx="359280" cy="28800"/>
              </p14:xfrm>
            </p:contentPart>
          </mc:Choice>
          <mc:Fallback xmlns="">
            <p:pic>
              <p:nvPicPr>
                <p:cNvPr id="56" name="Entrada de lápiz 55">
                  <a:extLst>
                    <a:ext uri="{FF2B5EF4-FFF2-40B4-BE49-F238E27FC236}">
                      <a16:creationId xmlns:a16="http://schemas.microsoft.com/office/drawing/2014/main" id="{D98EFBA9-5130-469C-AB01-C1FC992110CA}"/>
                    </a:ext>
                  </a:extLst>
                </p:cNvPr>
                <p:cNvPicPr/>
                <p:nvPr/>
              </p:nvPicPr>
              <p:blipFill>
                <a:blip r:embed="rId102"/>
                <a:stretch>
                  <a:fillRect/>
                </a:stretch>
              </p:blipFill>
              <p:spPr>
                <a:xfrm>
                  <a:off x="383349" y="882291"/>
                  <a:ext cx="367920" cy="37440"/>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57" name="Entrada de lápiz 56">
                  <a:extLst>
                    <a:ext uri="{FF2B5EF4-FFF2-40B4-BE49-F238E27FC236}">
                      <a16:creationId xmlns:a16="http://schemas.microsoft.com/office/drawing/2014/main" id="{71CFEAA5-71DA-4A47-99A1-4CC74DCC6B5E}"/>
                    </a:ext>
                  </a:extLst>
                </p14:cNvPr>
                <p14:cNvContentPartPr/>
                <p14:nvPr/>
              </p14:nvContentPartPr>
              <p14:xfrm>
                <a:off x="295149" y="1283331"/>
                <a:ext cx="682920" cy="46800"/>
              </p14:xfrm>
            </p:contentPart>
          </mc:Choice>
          <mc:Fallback xmlns="">
            <p:pic>
              <p:nvPicPr>
                <p:cNvPr id="57" name="Entrada de lápiz 56">
                  <a:extLst>
                    <a:ext uri="{FF2B5EF4-FFF2-40B4-BE49-F238E27FC236}">
                      <a16:creationId xmlns:a16="http://schemas.microsoft.com/office/drawing/2014/main" id="{71CFEAA5-71DA-4A47-99A1-4CC74DCC6B5E}"/>
                    </a:ext>
                  </a:extLst>
                </p:cNvPr>
                <p:cNvPicPr/>
                <p:nvPr/>
              </p:nvPicPr>
              <p:blipFill>
                <a:blip r:embed="rId104"/>
                <a:stretch>
                  <a:fillRect/>
                </a:stretch>
              </p:blipFill>
              <p:spPr>
                <a:xfrm>
                  <a:off x="290829" y="1279011"/>
                  <a:ext cx="691560" cy="55440"/>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59" name="Entrada de lápiz 58">
                  <a:extLst>
                    <a:ext uri="{FF2B5EF4-FFF2-40B4-BE49-F238E27FC236}">
                      <a16:creationId xmlns:a16="http://schemas.microsoft.com/office/drawing/2014/main" id="{69E2D737-51D1-4EFD-822B-7713CCC0A3BA}"/>
                    </a:ext>
                  </a:extLst>
                </p14:cNvPr>
                <p14:cNvContentPartPr/>
                <p14:nvPr/>
              </p14:nvContentPartPr>
              <p14:xfrm>
                <a:off x="433389" y="1514451"/>
                <a:ext cx="28440" cy="259920"/>
              </p14:xfrm>
            </p:contentPart>
          </mc:Choice>
          <mc:Fallback xmlns="">
            <p:pic>
              <p:nvPicPr>
                <p:cNvPr id="59" name="Entrada de lápiz 58">
                  <a:extLst>
                    <a:ext uri="{FF2B5EF4-FFF2-40B4-BE49-F238E27FC236}">
                      <a16:creationId xmlns:a16="http://schemas.microsoft.com/office/drawing/2014/main" id="{69E2D737-51D1-4EFD-822B-7713CCC0A3BA}"/>
                    </a:ext>
                  </a:extLst>
                </p:cNvPr>
                <p:cNvPicPr/>
                <p:nvPr/>
              </p:nvPicPr>
              <p:blipFill>
                <a:blip r:embed="rId106"/>
                <a:stretch>
                  <a:fillRect/>
                </a:stretch>
              </p:blipFill>
              <p:spPr>
                <a:xfrm>
                  <a:off x="429069" y="1510131"/>
                  <a:ext cx="37080" cy="2685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7">
            <p14:nvContentPartPr>
              <p14:cNvPr id="61" name="Entrada de lápiz 60">
                <a:extLst>
                  <a:ext uri="{FF2B5EF4-FFF2-40B4-BE49-F238E27FC236}">
                    <a16:creationId xmlns:a16="http://schemas.microsoft.com/office/drawing/2014/main" id="{0EF0EFB9-DA37-4C60-BF9C-882857A126E8}"/>
                  </a:ext>
                </a:extLst>
              </p14:cNvPr>
              <p14:cNvContentPartPr/>
              <p14:nvPr/>
            </p14:nvContentPartPr>
            <p14:xfrm>
              <a:off x="395949" y="1991091"/>
              <a:ext cx="20160" cy="271080"/>
            </p14:xfrm>
          </p:contentPart>
        </mc:Choice>
        <mc:Fallback xmlns="">
          <p:pic>
            <p:nvPicPr>
              <p:cNvPr id="61" name="Entrada de lápiz 60">
                <a:extLst>
                  <a:ext uri="{FF2B5EF4-FFF2-40B4-BE49-F238E27FC236}">
                    <a16:creationId xmlns:a16="http://schemas.microsoft.com/office/drawing/2014/main" id="{0EF0EFB9-DA37-4C60-BF9C-882857A126E8}"/>
                  </a:ext>
                </a:extLst>
              </p:cNvPr>
              <p:cNvPicPr/>
              <p:nvPr/>
            </p:nvPicPr>
            <p:blipFill>
              <a:blip r:embed="rId108"/>
              <a:stretch>
                <a:fillRect/>
              </a:stretch>
            </p:blipFill>
            <p:spPr>
              <a:xfrm>
                <a:off x="391629" y="1986771"/>
                <a:ext cx="28800" cy="279720"/>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62" name="Entrada de lápiz 61">
                <a:extLst>
                  <a:ext uri="{FF2B5EF4-FFF2-40B4-BE49-F238E27FC236}">
                    <a16:creationId xmlns:a16="http://schemas.microsoft.com/office/drawing/2014/main" id="{52AC6603-A478-4E9D-AE8A-2F0C8542BBD0}"/>
                  </a:ext>
                </a:extLst>
              </p14:cNvPr>
              <p14:cNvContentPartPr/>
              <p14:nvPr/>
            </p14:nvContentPartPr>
            <p14:xfrm>
              <a:off x="359589" y="2576811"/>
              <a:ext cx="10800" cy="285480"/>
            </p14:xfrm>
          </p:contentPart>
        </mc:Choice>
        <mc:Fallback xmlns="">
          <p:pic>
            <p:nvPicPr>
              <p:cNvPr id="62" name="Entrada de lápiz 61">
                <a:extLst>
                  <a:ext uri="{FF2B5EF4-FFF2-40B4-BE49-F238E27FC236}">
                    <a16:creationId xmlns:a16="http://schemas.microsoft.com/office/drawing/2014/main" id="{52AC6603-A478-4E9D-AE8A-2F0C8542BBD0}"/>
                  </a:ext>
                </a:extLst>
              </p:cNvPr>
              <p:cNvPicPr/>
              <p:nvPr/>
            </p:nvPicPr>
            <p:blipFill>
              <a:blip r:embed="rId110"/>
              <a:stretch>
                <a:fillRect/>
              </a:stretch>
            </p:blipFill>
            <p:spPr>
              <a:xfrm>
                <a:off x="355269" y="2572491"/>
                <a:ext cx="19440" cy="294120"/>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63" name="Entrada de lápiz 62">
                <a:extLst>
                  <a:ext uri="{FF2B5EF4-FFF2-40B4-BE49-F238E27FC236}">
                    <a16:creationId xmlns:a16="http://schemas.microsoft.com/office/drawing/2014/main" id="{FE5D94E3-9C5E-4238-903A-8BD4C156EC9E}"/>
                  </a:ext>
                </a:extLst>
              </p14:cNvPr>
              <p14:cNvContentPartPr/>
              <p14:nvPr/>
            </p14:nvContentPartPr>
            <p14:xfrm>
              <a:off x="249789" y="3177291"/>
              <a:ext cx="172080" cy="265680"/>
            </p14:xfrm>
          </p:contentPart>
        </mc:Choice>
        <mc:Fallback xmlns="">
          <p:pic>
            <p:nvPicPr>
              <p:cNvPr id="63" name="Entrada de lápiz 62">
                <a:extLst>
                  <a:ext uri="{FF2B5EF4-FFF2-40B4-BE49-F238E27FC236}">
                    <a16:creationId xmlns:a16="http://schemas.microsoft.com/office/drawing/2014/main" id="{FE5D94E3-9C5E-4238-903A-8BD4C156EC9E}"/>
                  </a:ext>
                </a:extLst>
              </p:cNvPr>
              <p:cNvPicPr/>
              <p:nvPr/>
            </p:nvPicPr>
            <p:blipFill>
              <a:blip r:embed="rId112"/>
              <a:stretch>
                <a:fillRect/>
              </a:stretch>
            </p:blipFill>
            <p:spPr>
              <a:xfrm>
                <a:off x="245469" y="3172971"/>
                <a:ext cx="180720" cy="274320"/>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4096" name="Entrada de lápiz 4095">
                <a:extLst>
                  <a:ext uri="{FF2B5EF4-FFF2-40B4-BE49-F238E27FC236}">
                    <a16:creationId xmlns:a16="http://schemas.microsoft.com/office/drawing/2014/main" id="{B4EED93E-EF69-4F5A-A7EC-1E510A000529}"/>
                  </a:ext>
                </a:extLst>
              </p14:cNvPr>
              <p14:cNvContentPartPr/>
              <p14:nvPr/>
            </p14:nvContentPartPr>
            <p14:xfrm>
              <a:off x="235389" y="3695331"/>
              <a:ext cx="234360" cy="268200"/>
            </p14:xfrm>
          </p:contentPart>
        </mc:Choice>
        <mc:Fallback xmlns="">
          <p:pic>
            <p:nvPicPr>
              <p:cNvPr id="4096" name="Entrada de lápiz 4095">
                <a:extLst>
                  <a:ext uri="{FF2B5EF4-FFF2-40B4-BE49-F238E27FC236}">
                    <a16:creationId xmlns:a16="http://schemas.microsoft.com/office/drawing/2014/main" id="{B4EED93E-EF69-4F5A-A7EC-1E510A000529}"/>
                  </a:ext>
                </a:extLst>
              </p:cNvPr>
              <p:cNvPicPr/>
              <p:nvPr/>
            </p:nvPicPr>
            <p:blipFill>
              <a:blip r:embed="rId114"/>
              <a:stretch>
                <a:fillRect/>
              </a:stretch>
            </p:blipFill>
            <p:spPr>
              <a:xfrm>
                <a:off x="231069" y="3691011"/>
                <a:ext cx="243000" cy="276840"/>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4097" name="Entrada de lápiz 4096">
                <a:extLst>
                  <a:ext uri="{FF2B5EF4-FFF2-40B4-BE49-F238E27FC236}">
                    <a16:creationId xmlns:a16="http://schemas.microsoft.com/office/drawing/2014/main" id="{39FDCCF5-858C-4020-8FDC-8BF58D58C88E}"/>
                  </a:ext>
                </a:extLst>
              </p14:cNvPr>
              <p14:cNvContentPartPr/>
              <p14:nvPr/>
            </p14:nvContentPartPr>
            <p14:xfrm>
              <a:off x="-2048811" y="4571571"/>
              <a:ext cx="315000" cy="352080"/>
            </p14:xfrm>
          </p:contentPart>
        </mc:Choice>
        <mc:Fallback xmlns="">
          <p:pic>
            <p:nvPicPr>
              <p:cNvPr id="4097" name="Entrada de lápiz 4096">
                <a:extLst>
                  <a:ext uri="{FF2B5EF4-FFF2-40B4-BE49-F238E27FC236}">
                    <a16:creationId xmlns:a16="http://schemas.microsoft.com/office/drawing/2014/main" id="{39FDCCF5-858C-4020-8FDC-8BF58D58C88E}"/>
                  </a:ext>
                </a:extLst>
              </p:cNvPr>
              <p:cNvPicPr/>
              <p:nvPr/>
            </p:nvPicPr>
            <p:blipFill>
              <a:blip r:embed="rId116"/>
              <a:stretch>
                <a:fillRect/>
              </a:stretch>
            </p:blipFill>
            <p:spPr>
              <a:xfrm>
                <a:off x="-2053131" y="4567251"/>
                <a:ext cx="323640" cy="360720"/>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4100" name="Entrada de lápiz 4099">
                <a:extLst>
                  <a:ext uri="{FF2B5EF4-FFF2-40B4-BE49-F238E27FC236}">
                    <a16:creationId xmlns:a16="http://schemas.microsoft.com/office/drawing/2014/main" id="{655AE05B-1682-47DB-963E-F51202AC2B52}"/>
                  </a:ext>
                </a:extLst>
              </p14:cNvPr>
              <p14:cNvContentPartPr/>
              <p14:nvPr/>
            </p14:nvContentPartPr>
            <p14:xfrm>
              <a:off x="-1617171" y="4534491"/>
              <a:ext cx="46800" cy="406440"/>
            </p14:xfrm>
          </p:contentPart>
        </mc:Choice>
        <mc:Fallback xmlns="">
          <p:pic>
            <p:nvPicPr>
              <p:cNvPr id="4100" name="Entrada de lápiz 4099">
                <a:extLst>
                  <a:ext uri="{FF2B5EF4-FFF2-40B4-BE49-F238E27FC236}">
                    <a16:creationId xmlns:a16="http://schemas.microsoft.com/office/drawing/2014/main" id="{655AE05B-1682-47DB-963E-F51202AC2B52}"/>
                  </a:ext>
                </a:extLst>
              </p:cNvPr>
              <p:cNvPicPr/>
              <p:nvPr/>
            </p:nvPicPr>
            <p:blipFill>
              <a:blip r:embed="rId118"/>
              <a:stretch>
                <a:fillRect/>
              </a:stretch>
            </p:blipFill>
            <p:spPr>
              <a:xfrm>
                <a:off x="-1621491" y="4530171"/>
                <a:ext cx="55440" cy="415080"/>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4103" name="Entrada de lápiz 4102">
                <a:extLst>
                  <a:ext uri="{FF2B5EF4-FFF2-40B4-BE49-F238E27FC236}">
                    <a16:creationId xmlns:a16="http://schemas.microsoft.com/office/drawing/2014/main" id="{D02C3CA4-D3A1-44E6-B137-B2054577E2E2}"/>
                  </a:ext>
                </a:extLst>
              </p14:cNvPr>
              <p14:cNvContentPartPr/>
              <p14:nvPr/>
            </p14:nvContentPartPr>
            <p14:xfrm>
              <a:off x="-1635171" y="4531971"/>
              <a:ext cx="194760" cy="406440"/>
            </p14:xfrm>
          </p:contentPart>
        </mc:Choice>
        <mc:Fallback xmlns="">
          <p:pic>
            <p:nvPicPr>
              <p:cNvPr id="4103" name="Entrada de lápiz 4102">
                <a:extLst>
                  <a:ext uri="{FF2B5EF4-FFF2-40B4-BE49-F238E27FC236}">
                    <a16:creationId xmlns:a16="http://schemas.microsoft.com/office/drawing/2014/main" id="{D02C3CA4-D3A1-44E6-B137-B2054577E2E2}"/>
                  </a:ext>
                </a:extLst>
              </p:cNvPr>
              <p:cNvPicPr/>
              <p:nvPr/>
            </p:nvPicPr>
            <p:blipFill>
              <a:blip r:embed="rId120"/>
              <a:stretch>
                <a:fillRect/>
              </a:stretch>
            </p:blipFill>
            <p:spPr>
              <a:xfrm>
                <a:off x="-1639491" y="4527651"/>
                <a:ext cx="203400" cy="415080"/>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4104" name="Entrada de lápiz 4103">
                <a:extLst>
                  <a:ext uri="{FF2B5EF4-FFF2-40B4-BE49-F238E27FC236}">
                    <a16:creationId xmlns:a16="http://schemas.microsoft.com/office/drawing/2014/main" id="{3225D6A2-970C-46FC-9780-88A1F9DCF95E}"/>
                  </a:ext>
                </a:extLst>
              </p14:cNvPr>
              <p14:cNvContentPartPr/>
              <p14:nvPr/>
            </p14:nvContentPartPr>
            <p14:xfrm>
              <a:off x="-1302891" y="4913211"/>
              <a:ext cx="10080" cy="123480"/>
            </p14:xfrm>
          </p:contentPart>
        </mc:Choice>
        <mc:Fallback xmlns="">
          <p:pic>
            <p:nvPicPr>
              <p:cNvPr id="4104" name="Entrada de lápiz 4103">
                <a:extLst>
                  <a:ext uri="{FF2B5EF4-FFF2-40B4-BE49-F238E27FC236}">
                    <a16:creationId xmlns:a16="http://schemas.microsoft.com/office/drawing/2014/main" id="{3225D6A2-970C-46FC-9780-88A1F9DCF95E}"/>
                  </a:ext>
                </a:extLst>
              </p:cNvPr>
              <p:cNvPicPr/>
              <p:nvPr/>
            </p:nvPicPr>
            <p:blipFill>
              <a:blip r:embed="rId122"/>
              <a:stretch>
                <a:fillRect/>
              </a:stretch>
            </p:blipFill>
            <p:spPr>
              <a:xfrm>
                <a:off x="-1307211" y="4908891"/>
                <a:ext cx="18720" cy="132120"/>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4105" name="Entrada de lápiz 4104">
                <a:extLst>
                  <a:ext uri="{FF2B5EF4-FFF2-40B4-BE49-F238E27FC236}">
                    <a16:creationId xmlns:a16="http://schemas.microsoft.com/office/drawing/2014/main" id="{3262C6AA-3EF9-42DD-AFC5-A655AA98EDD8}"/>
                  </a:ext>
                </a:extLst>
              </p14:cNvPr>
              <p14:cNvContentPartPr/>
              <p14:nvPr/>
            </p14:nvContentPartPr>
            <p14:xfrm>
              <a:off x="-1303251" y="4771731"/>
              <a:ext cx="19440" cy="54000"/>
            </p14:xfrm>
          </p:contentPart>
        </mc:Choice>
        <mc:Fallback xmlns="">
          <p:pic>
            <p:nvPicPr>
              <p:cNvPr id="4105" name="Entrada de lápiz 4104">
                <a:extLst>
                  <a:ext uri="{FF2B5EF4-FFF2-40B4-BE49-F238E27FC236}">
                    <a16:creationId xmlns:a16="http://schemas.microsoft.com/office/drawing/2014/main" id="{3262C6AA-3EF9-42DD-AFC5-A655AA98EDD8}"/>
                  </a:ext>
                </a:extLst>
              </p:cNvPr>
              <p:cNvPicPr/>
              <p:nvPr/>
            </p:nvPicPr>
            <p:blipFill>
              <a:blip r:embed="rId124"/>
              <a:stretch>
                <a:fillRect/>
              </a:stretch>
            </p:blipFill>
            <p:spPr>
              <a:xfrm>
                <a:off x="-1307571" y="4767411"/>
                <a:ext cx="28080" cy="62640"/>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4106" name="Entrada de lápiz 4105">
                <a:extLst>
                  <a:ext uri="{FF2B5EF4-FFF2-40B4-BE49-F238E27FC236}">
                    <a16:creationId xmlns:a16="http://schemas.microsoft.com/office/drawing/2014/main" id="{39737E8D-F292-4C30-8177-C40A080765D1}"/>
                  </a:ext>
                </a:extLst>
              </p14:cNvPr>
              <p14:cNvContentPartPr/>
              <p14:nvPr/>
            </p14:nvContentPartPr>
            <p14:xfrm>
              <a:off x="-979611" y="4765251"/>
              <a:ext cx="72720" cy="10080"/>
            </p14:xfrm>
          </p:contentPart>
        </mc:Choice>
        <mc:Fallback xmlns="">
          <p:pic>
            <p:nvPicPr>
              <p:cNvPr id="4106" name="Entrada de lápiz 4105">
                <a:extLst>
                  <a:ext uri="{FF2B5EF4-FFF2-40B4-BE49-F238E27FC236}">
                    <a16:creationId xmlns:a16="http://schemas.microsoft.com/office/drawing/2014/main" id="{39737E8D-F292-4C30-8177-C40A080765D1}"/>
                  </a:ext>
                </a:extLst>
              </p:cNvPr>
              <p:cNvPicPr/>
              <p:nvPr/>
            </p:nvPicPr>
            <p:blipFill>
              <a:blip r:embed="rId126"/>
              <a:stretch>
                <a:fillRect/>
              </a:stretch>
            </p:blipFill>
            <p:spPr>
              <a:xfrm>
                <a:off x="-983931" y="4760931"/>
                <a:ext cx="81360" cy="18720"/>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4107" name="Entrada de lápiz 4106">
                <a:extLst>
                  <a:ext uri="{FF2B5EF4-FFF2-40B4-BE49-F238E27FC236}">
                    <a16:creationId xmlns:a16="http://schemas.microsoft.com/office/drawing/2014/main" id="{A95BFFA6-8945-4F92-9793-2FBE0F4942D9}"/>
                  </a:ext>
                </a:extLst>
              </p14:cNvPr>
              <p14:cNvContentPartPr/>
              <p14:nvPr/>
            </p14:nvContentPartPr>
            <p14:xfrm>
              <a:off x="-951891" y="4904211"/>
              <a:ext cx="95400" cy="9720"/>
            </p14:xfrm>
          </p:contentPart>
        </mc:Choice>
        <mc:Fallback xmlns="">
          <p:pic>
            <p:nvPicPr>
              <p:cNvPr id="4107" name="Entrada de lápiz 4106">
                <a:extLst>
                  <a:ext uri="{FF2B5EF4-FFF2-40B4-BE49-F238E27FC236}">
                    <a16:creationId xmlns:a16="http://schemas.microsoft.com/office/drawing/2014/main" id="{A95BFFA6-8945-4F92-9793-2FBE0F4942D9}"/>
                  </a:ext>
                </a:extLst>
              </p:cNvPr>
              <p:cNvPicPr/>
              <p:nvPr/>
            </p:nvPicPr>
            <p:blipFill>
              <a:blip r:embed="rId128"/>
              <a:stretch>
                <a:fillRect/>
              </a:stretch>
            </p:blipFill>
            <p:spPr>
              <a:xfrm>
                <a:off x="-956211" y="4899891"/>
                <a:ext cx="10404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4108" name="Entrada de lápiz 4107">
                <a:extLst>
                  <a:ext uri="{FF2B5EF4-FFF2-40B4-BE49-F238E27FC236}">
                    <a16:creationId xmlns:a16="http://schemas.microsoft.com/office/drawing/2014/main" id="{43ACD79F-6F90-49AD-8E7C-FF669C74D319}"/>
                  </a:ext>
                </a:extLst>
              </p14:cNvPr>
              <p14:cNvContentPartPr/>
              <p14:nvPr/>
            </p14:nvContentPartPr>
            <p14:xfrm>
              <a:off x="-707091" y="4636731"/>
              <a:ext cx="235800" cy="360360"/>
            </p14:xfrm>
          </p:contentPart>
        </mc:Choice>
        <mc:Fallback xmlns="">
          <p:pic>
            <p:nvPicPr>
              <p:cNvPr id="4108" name="Entrada de lápiz 4107">
                <a:extLst>
                  <a:ext uri="{FF2B5EF4-FFF2-40B4-BE49-F238E27FC236}">
                    <a16:creationId xmlns:a16="http://schemas.microsoft.com/office/drawing/2014/main" id="{43ACD79F-6F90-49AD-8E7C-FF669C74D319}"/>
                  </a:ext>
                </a:extLst>
              </p:cNvPr>
              <p:cNvPicPr/>
              <p:nvPr/>
            </p:nvPicPr>
            <p:blipFill>
              <a:blip r:embed="rId130"/>
              <a:stretch>
                <a:fillRect/>
              </a:stretch>
            </p:blipFill>
            <p:spPr>
              <a:xfrm>
                <a:off x="-711411" y="4632411"/>
                <a:ext cx="244440" cy="369000"/>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4109" name="Entrada de lápiz 4108">
                <a:extLst>
                  <a:ext uri="{FF2B5EF4-FFF2-40B4-BE49-F238E27FC236}">
                    <a16:creationId xmlns:a16="http://schemas.microsoft.com/office/drawing/2014/main" id="{77C413A6-133E-46F4-85C1-3D49C275C2B0}"/>
                  </a:ext>
                </a:extLst>
              </p14:cNvPr>
              <p14:cNvContentPartPr/>
              <p14:nvPr/>
            </p14:nvContentPartPr>
            <p14:xfrm>
              <a:off x="-1964931" y="5346291"/>
              <a:ext cx="154800" cy="287280"/>
            </p14:xfrm>
          </p:contentPart>
        </mc:Choice>
        <mc:Fallback xmlns="">
          <p:pic>
            <p:nvPicPr>
              <p:cNvPr id="4109" name="Entrada de lápiz 4108">
                <a:extLst>
                  <a:ext uri="{FF2B5EF4-FFF2-40B4-BE49-F238E27FC236}">
                    <a16:creationId xmlns:a16="http://schemas.microsoft.com/office/drawing/2014/main" id="{77C413A6-133E-46F4-85C1-3D49C275C2B0}"/>
                  </a:ext>
                </a:extLst>
              </p:cNvPr>
              <p:cNvPicPr/>
              <p:nvPr/>
            </p:nvPicPr>
            <p:blipFill>
              <a:blip r:embed="rId132"/>
              <a:stretch>
                <a:fillRect/>
              </a:stretch>
            </p:blipFill>
            <p:spPr>
              <a:xfrm>
                <a:off x="-1969251" y="5341971"/>
                <a:ext cx="163440" cy="295920"/>
              </a:xfrm>
              <a:prstGeom prst="rect">
                <a:avLst/>
              </a:prstGeom>
            </p:spPr>
          </p:pic>
        </mc:Fallback>
      </mc:AlternateContent>
      <mc:AlternateContent xmlns:mc="http://schemas.openxmlformats.org/markup-compatibility/2006" xmlns:p14="http://schemas.microsoft.com/office/powerpoint/2010/main">
        <mc:Choice Requires="p14">
          <p:contentPart p14:bwMode="auto" r:id="rId133">
            <p14:nvContentPartPr>
              <p14:cNvPr id="4110" name="Entrada de lápiz 4109">
                <a:extLst>
                  <a:ext uri="{FF2B5EF4-FFF2-40B4-BE49-F238E27FC236}">
                    <a16:creationId xmlns:a16="http://schemas.microsoft.com/office/drawing/2014/main" id="{155BD53F-508F-4663-B47E-D784972F85CF}"/>
                  </a:ext>
                </a:extLst>
              </p14:cNvPr>
              <p14:cNvContentPartPr/>
              <p14:nvPr/>
            </p14:nvContentPartPr>
            <p14:xfrm>
              <a:off x="-1631931" y="5269251"/>
              <a:ext cx="43200" cy="316080"/>
            </p14:xfrm>
          </p:contentPart>
        </mc:Choice>
        <mc:Fallback xmlns="">
          <p:pic>
            <p:nvPicPr>
              <p:cNvPr id="4110" name="Entrada de lápiz 4109">
                <a:extLst>
                  <a:ext uri="{FF2B5EF4-FFF2-40B4-BE49-F238E27FC236}">
                    <a16:creationId xmlns:a16="http://schemas.microsoft.com/office/drawing/2014/main" id="{155BD53F-508F-4663-B47E-D784972F85CF}"/>
                  </a:ext>
                </a:extLst>
              </p:cNvPr>
              <p:cNvPicPr/>
              <p:nvPr/>
            </p:nvPicPr>
            <p:blipFill>
              <a:blip r:embed="rId134"/>
              <a:stretch>
                <a:fillRect/>
              </a:stretch>
            </p:blipFill>
            <p:spPr>
              <a:xfrm>
                <a:off x="-1636251" y="5264931"/>
                <a:ext cx="51840" cy="324720"/>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4111" name="Entrada de lápiz 4110">
                <a:extLst>
                  <a:ext uri="{FF2B5EF4-FFF2-40B4-BE49-F238E27FC236}">
                    <a16:creationId xmlns:a16="http://schemas.microsoft.com/office/drawing/2014/main" id="{97D813DC-C720-489A-8B2F-F6E619257AA1}"/>
                  </a:ext>
                </a:extLst>
              </p14:cNvPr>
              <p14:cNvContentPartPr/>
              <p14:nvPr/>
            </p14:nvContentPartPr>
            <p14:xfrm>
              <a:off x="-1625811" y="5274651"/>
              <a:ext cx="106560" cy="325440"/>
            </p14:xfrm>
          </p:contentPart>
        </mc:Choice>
        <mc:Fallback xmlns="">
          <p:pic>
            <p:nvPicPr>
              <p:cNvPr id="4111" name="Entrada de lápiz 4110">
                <a:extLst>
                  <a:ext uri="{FF2B5EF4-FFF2-40B4-BE49-F238E27FC236}">
                    <a16:creationId xmlns:a16="http://schemas.microsoft.com/office/drawing/2014/main" id="{97D813DC-C720-489A-8B2F-F6E619257AA1}"/>
                  </a:ext>
                </a:extLst>
              </p:cNvPr>
              <p:cNvPicPr/>
              <p:nvPr/>
            </p:nvPicPr>
            <p:blipFill>
              <a:blip r:embed="rId136"/>
              <a:stretch>
                <a:fillRect/>
              </a:stretch>
            </p:blipFill>
            <p:spPr>
              <a:xfrm>
                <a:off x="-1630131" y="5270331"/>
                <a:ext cx="115200" cy="334080"/>
              </a:xfrm>
              <a:prstGeom prst="rect">
                <a:avLst/>
              </a:prstGeom>
            </p:spPr>
          </p:pic>
        </mc:Fallback>
      </mc:AlternateContent>
      <mc:AlternateContent xmlns:mc="http://schemas.openxmlformats.org/markup-compatibility/2006" xmlns:p14="http://schemas.microsoft.com/office/powerpoint/2010/main">
        <mc:Choice Requires="p14">
          <p:contentPart p14:bwMode="auto" r:id="rId137">
            <p14:nvContentPartPr>
              <p14:cNvPr id="4112" name="Entrada de lápiz 4111">
                <a:extLst>
                  <a:ext uri="{FF2B5EF4-FFF2-40B4-BE49-F238E27FC236}">
                    <a16:creationId xmlns:a16="http://schemas.microsoft.com/office/drawing/2014/main" id="{0BC01B00-913E-4A0E-B698-C73567A7C292}"/>
                  </a:ext>
                </a:extLst>
              </p14:cNvPr>
              <p14:cNvContentPartPr/>
              <p14:nvPr/>
            </p14:nvContentPartPr>
            <p14:xfrm>
              <a:off x="-1408011" y="5587491"/>
              <a:ext cx="40680" cy="108360"/>
            </p14:xfrm>
          </p:contentPart>
        </mc:Choice>
        <mc:Fallback xmlns="">
          <p:pic>
            <p:nvPicPr>
              <p:cNvPr id="4112" name="Entrada de lápiz 4111">
                <a:extLst>
                  <a:ext uri="{FF2B5EF4-FFF2-40B4-BE49-F238E27FC236}">
                    <a16:creationId xmlns:a16="http://schemas.microsoft.com/office/drawing/2014/main" id="{0BC01B00-913E-4A0E-B698-C73567A7C292}"/>
                  </a:ext>
                </a:extLst>
              </p:cNvPr>
              <p:cNvPicPr/>
              <p:nvPr/>
            </p:nvPicPr>
            <p:blipFill>
              <a:blip r:embed="rId138"/>
              <a:stretch>
                <a:fillRect/>
              </a:stretch>
            </p:blipFill>
            <p:spPr>
              <a:xfrm>
                <a:off x="-1412331" y="5583171"/>
                <a:ext cx="49320" cy="117000"/>
              </a:xfrm>
              <a:prstGeom prst="rect">
                <a:avLst/>
              </a:prstGeom>
            </p:spPr>
          </p:pic>
        </mc:Fallback>
      </mc:AlternateContent>
      <mc:AlternateContent xmlns:mc="http://schemas.openxmlformats.org/markup-compatibility/2006" xmlns:p14="http://schemas.microsoft.com/office/powerpoint/2010/main">
        <mc:Choice Requires="p14">
          <p:contentPart p14:bwMode="auto" r:id="rId139">
            <p14:nvContentPartPr>
              <p14:cNvPr id="4113" name="Entrada de lápiz 4112">
                <a:extLst>
                  <a:ext uri="{FF2B5EF4-FFF2-40B4-BE49-F238E27FC236}">
                    <a16:creationId xmlns:a16="http://schemas.microsoft.com/office/drawing/2014/main" id="{8F392C3A-D35C-474B-BC17-1EEEB18E14A1}"/>
                  </a:ext>
                </a:extLst>
              </p14:cNvPr>
              <p14:cNvContentPartPr/>
              <p14:nvPr/>
            </p14:nvContentPartPr>
            <p14:xfrm>
              <a:off x="-1025691" y="5402811"/>
              <a:ext cx="91800" cy="360"/>
            </p14:xfrm>
          </p:contentPart>
        </mc:Choice>
        <mc:Fallback xmlns="">
          <p:pic>
            <p:nvPicPr>
              <p:cNvPr id="4113" name="Entrada de lápiz 4112">
                <a:extLst>
                  <a:ext uri="{FF2B5EF4-FFF2-40B4-BE49-F238E27FC236}">
                    <a16:creationId xmlns:a16="http://schemas.microsoft.com/office/drawing/2014/main" id="{8F392C3A-D35C-474B-BC17-1EEEB18E14A1}"/>
                  </a:ext>
                </a:extLst>
              </p:cNvPr>
              <p:cNvPicPr/>
              <p:nvPr/>
            </p:nvPicPr>
            <p:blipFill>
              <a:blip r:embed="rId140"/>
              <a:stretch>
                <a:fillRect/>
              </a:stretch>
            </p:blipFill>
            <p:spPr>
              <a:xfrm>
                <a:off x="-1030011" y="5398491"/>
                <a:ext cx="10044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41">
            <p14:nvContentPartPr>
              <p14:cNvPr id="4114" name="Entrada de lápiz 4113">
                <a:extLst>
                  <a:ext uri="{FF2B5EF4-FFF2-40B4-BE49-F238E27FC236}">
                    <a16:creationId xmlns:a16="http://schemas.microsoft.com/office/drawing/2014/main" id="{F02F5F56-3DB6-474A-B775-4628E9DD3186}"/>
                  </a:ext>
                </a:extLst>
              </p14:cNvPr>
              <p14:cNvContentPartPr/>
              <p14:nvPr/>
            </p14:nvContentPartPr>
            <p14:xfrm>
              <a:off x="-1029651" y="5541411"/>
              <a:ext cx="84600" cy="13320"/>
            </p14:xfrm>
          </p:contentPart>
        </mc:Choice>
        <mc:Fallback xmlns="">
          <p:pic>
            <p:nvPicPr>
              <p:cNvPr id="4114" name="Entrada de lápiz 4113">
                <a:extLst>
                  <a:ext uri="{FF2B5EF4-FFF2-40B4-BE49-F238E27FC236}">
                    <a16:creationId xmlns:a16="http://schemas.microsoft.com/office/drawing/2014/main" id="{F02F5F56-3DB6-474A-B775-4628E9DD3186}"/>
                  </a:ext>
                </a:extLst>
              </p:cNvPr>
              <p:cNvPicPr/>
              <p:nvPr/>
            </p:nvPicPr>
            <p:blipFill>
              <a:blip r:embed="rId142"/>
              <a:stretch>
                <a:fillRect/>
              </a:stretch>
            </p:blipFill>
            <p:spPr>
              <a:xfrm>
                <a:off x="-1033971" y="5537091"/>
                <a:ext cx="93240" cy="21960"/>
              </a:xfrm>
              <a:prstGeom prst="rect">
                <a:avLst/>
              </a:prstGeom>
            </p:spPr>
          </p:pic>
        </mc:Fallback>
      </mc:AlternateContent>
      <mc:AlternateContent xmlns:mc="http://schemas.openxmlformats.org/markup-compatibility/2006" xmlns:p14="http://schemas.microsoft.com/office/powerpoint/2010/main">
        <mc:Choice Requires="p14">
          <p:contentPart p14:bwMode="auto" r:id="rId143">
            <p14:nvContentPartPr>
              <p14:cNvPr id="4115" name="Entrada de lápiz 4114">
                <a:extLst>
                  <a:ext uri="{FF2B5EF4-FFF2-40B4-BE49-F238E27FC236}">
                    <a16:creationId xmlns:a16="http://schemas.microsoft.com/office/drawing/2014/main" id="{24DF14D2-CC55-4FF1-98F7-184AB451F7E2}"/>
                  </a:ext>
                </a:extLst>
              </p14:cNvPr>
              <p14:cNvContentPartPr/>
              <p14:nvPr/>
            </p14:nvContentPartPr>
            <p14:xfrm>
              <a:off x="-693411" y="5319651"/>
              <a:ext cx="157680" cy="240840"/>
            </p14:xfrm>
          </p:contentPart>
        </mc:Choice>
        <mc:Fallback xmlns="">
          <p:pic>
            <p:nvPicPr>
              <p:cNvPr id="4115" name="Entrada de lápiz 4114">
                <a:extLst>
                  <a:ext uri="{FF2B5EF4-FFF2-40B4-BE49-F238E27FC236}">
                    <a16:creationId xmlns:a16="http://schemas.microsoft.com/office/drawing/2014/main" id="{24DF14D2-CC55-4FF1-98F7-184AB451F7E2}"/>
                  </a:ext>
                </a:extLst>
              </p:cNvPr>
              <p:cNvPicPr/>
              <p:nvPr/>
            </p:nvPicPr>
            <p:blipFill>
              <a:blip r:embed="rId144"/>
              <a:stretch>
                <a:fillRect/>
              </a:stretch>
            </p:blipFill>
            <p:spPr>
              <a:xfrm>
                <a:off x="-697731" y="5315331"/>
                <a:ext cx="166320" cy="249480"/>
              </a:xfrm>
              <a:prstGeom prst="rect">
                <a:avLst/>
              </a:prstGeom>
            </p:spPr>
          </p:pic>
        </mc:Fallback>
      </mc:AlternateContent>
      <mc:AlternateContent xmlns:mc="http://schemas.openxmlformats.org/markup-compatibility/2006" xmlns:p14="http://schemas.microsoft.com/office/powerpoint/2010/main">
        <mc:Choice Requires="p14">
          <p:contentPart p14:bwMode="auto" r:id="rId145">
            <p14:nvContentPartPr>
              <p14:cNvPr id="4116" name="Entrada de lápiz 4115">
                <a:extLst>
                  <a:ext uri="{FF2B5EF4-FFF2-40B4-BE49-F238E27FC236}">
                    <a16:creationId xmlns:a16="http://schemas.microsoft.com/office/drawing/2014/main" id="{F34EE2AD-B7A4-451B-82A0-F6496D3964FF}"/>
                  </a:ext>
                </a:extLst>
              </p14:cNvPr>
              <p14:cNvContentPartPr/>
              <p14:nvPr/>
            </p14:nvContentPartPr>
            <p14:xfrm>
              <a:off x="-1450131" y="5653371"/>
              <a:ext cx="83520" cy="210600"/>
            </p14:xfrm>
          </p:contentPart>
        </mc:Choice>
        <mc:Fallback xmlns="">
          <p:pic>
            <p:nvPicPr>
              <p:cNvPr id="4116" name="Entrada de lápiz 4115">
                <a:extLst>
                  <a:ext uri="{FF2B5EF4-FFF2-40B4-BE49-F238E27FC236}">
                    <a16:creationId xmlns:a16="http://schemas.microsoft.com/office/drawing/2014/main" id="{F34EE2AD-B7A4-451B-82A0-F6496D3964FF}"/>
                  </a:ext>
                </a:extLst>
              </p:cNvPr>
              <p:cNvPicPr/>
              <p:nvPr/>
            </p:nvPicPr>
            <p:blipFill>
              <a:blip r:embed="rId146"/>
              <a:stretch>
                <a:fillRect/>
              </a:stretch>
            </p:blipFill>
            <p:spPr>
              <a:xfrm>
                <a:off x="-1454451" y="5649051"/>
                <a:ext cx="92160" cy="219240"/>
              </a:xfrm>
              <a:prstGeom prst="rect">
                <a:avLst/>
              </a:prstGeom>
            </p:spPr>
          </p:pic>
        </mc:Fallback>
      </mc:AlternateContent>
      <mc:AlternateContent xmlns:mc="http://schemas.openxmlformats.org/markup-compatibility/2006" xmlns:p14="http://schemas.microsoft.com/office/powerpoint/2010/main">
        <mc:Choice Requires="p14">
          <p:contentPart p14:bwMode="auto" r:id="rId147">
            <p14:nvContentPartPr>
              <p14:cNvPr id="4117" name="Entrada de lápiz 4116">
                <a:extLst>
                  <a:ext uri="{FF2B5EF4-FFF2-40B4-BE49-F238E27FC236}">
                    <a16:creationId xmlns:a16="http://schemas.microsoft.com/office/drawing/2014/main" id="{08196013-89E2-49DE-8A6A-446B42FB5552}"/>
                  </a:ext>
                </a:extLst>
              </p14:cNvPr>
              <p14:cNvContentPartPr/>
              <p14:nvPr/>
            </p14:nvContentPartPr>
            <p14:xfrm>
              <a:off x="-1332051" y="5498571"/>
              <a:ext cx="11520" cy="6120"/>
            </p14:xfrm>
          </p:contentPart>
        </mc:Choice>
        <mc:Fallback xmlns="">
          <p:pic>
            <p:nvPicPr>
              <p:cNvPr id="4117" name="Entrada de lápiz 4116">
                <a:extLst>
                  <a:ext uri="{FF2B5EF4-FFF2-40B4-BE49-F238E27FC236}">
                    <a16:creationId xmlns:a16="http://schemas.microsoft.com/office/drawing/2014/main" id="{08196013-89E2-49DE-8A6A-446B42FB5552}"/>
                  </a:ext>
                </a:extLst>
              </p:cNvPr>
              <p:cNvPicPr/>
              <p:nvPr/>
            </p:nvPicPr>
            <p:blipFill>
              <a:blip r:embed="rId148"/>
              <a:stretch>
                <a:fillRect/>
              </a:stretch>
            </p:blipFill>
            <p:spPr>
              <a:xfrm>
                <a:off x="-1336371" y="5494251"/>
                <a:ext cx="20160" cy="14760"/>
              </a:xfrm>
              <a:prstGeom prst="rect">
                <a:avLst/>
              </a:prstGeom>
            </p:spPr>
          </p:pic>
        </mc:Fallback>
      </mc:AlternateContent>
      <mc:AlternateContent xmlns:mc="http://schemas.openxmlformats.org/markup-compatibility/2006" xmlns:p14="http://schemas.microsoft.com/office/powerpoint/2010/main">
        <mc:Choice Requires="p14">
          <p:contentPart p14:bwMode="auto" r:id="rId149">
            <p14:nvContentPartPr>
              <p14:cNvPr id="4118" name="Entrada de lápiz 4117">
                <a:extLst>
                  <a:ext uri="{FF2B5EF4-FFF2-40B4-BE49-F238E27FC236}">
                    <a16:creationId xmlns:a16="http://schemas.microsoft.com/office/drawing/2014/main" id="{504FD61C-DC62-430D-AF81-F010B34AFF40}"/>
                  </a:ext>
                </a:extLst>
              </p14:cNvPr>
              <p14:cNvContentPartPr/>
              <p14:nvPr/>
            </p14:nvContentPartPr>
            <p14:xfrm>
              <a:off x="-1960251" y="5772531"/>
              <a:ext cx="66600" cy="182520"/>
            </p14:xfrm>
          </p:contentPart>
        </mc:Choice>
        <mc:Fallback xmlns="">
          <p:pic>
            <p:nvPicPr>
              <p:cNvPr id="4118" name="Entrada de lápiz 4117">
                <a:extLst>
                  <a:ext uri="{FF2B5EF4-FFF2-40B4-BE49-F238E27FC236}">
                    <a16:creationId xmlns:a16="http://schemas.microsoft.com/office/drawing/2014/main" id="{504FD61C-DC62-430D-AF81-F010B34AFF40}"/>
                  </a:ext>
                </a:extLst>
              </p:cNvPr>
              <p:cNvPicPr/>
              <p:nvPr/>
            </p:nvPicPr>
            <p:blipFill>
              <a:blip r:embed="rId150"/>
              <a:stretch>
                <a:fillRect/>
              </a:stretch>
            </p:blipFill>
            <p:spPr>
              <a:xfrm>
                <a:off x="-1964571" y="5768211"/>
                <a:ext cx="75240" cy="191160"/>
              </a:xfrm>
              <a:prstGeom prst="rect">
                <a:avLst/>
              </a:prstGeom>
            </p:spPr>
          </p:pic>
        </mc:Fallback>
      </mc:AlternateContent>
      <mc:AlternateContent xmlns:mc="http://schemas.openxmlformats.org/markup-compatibility/2006" xmlns:p14="http://schemas.microsoft.com/office/powerpoint/2010/main">
        <mc:Choice Requires="p14">
          <p:contentPart p14:bwMode="auto" r:id="rId151">
            <p14:nvContentPartPr>
              <p14:cNvPr id="4119" name="Entrada de lápiz 4118">
                <a:extLst>
                  <a:ext uri="{FF2B5EF4-FFF2-40B4-BE49-F238E27FC236}">
                    <a16:creationId xmlns:a16="http://schemas.microsoft.com/office/drawing/2014/main" id="{15CA4B14-3B17-4F94-B930-DDD45DF49574}"/>
                  </a:ext>
                </a:extLst>
              </p14:cNvPr>
              <p14:cNvContentPartPr/>
              <p14:nvPr/>
            </p14:nvContentPartPr>
            <p14:xfrm>
              <a:off x="-1919571" y="5679651"/>
              <a:ext cx="7920" cy="360"/>
            </p14:xfrm>
          </p:contentPart>
        </mc:Choice>
        <mc:Fallback xmlns="">
          <p:pic>
            <p:nvPicPr>
              <p:cNvPr id="4119" name="Entrada de lápiz 4118">
                <a:extLst>
                  <a:ext uri="{FF2B5EF4-FFF2-40B4-BE49-F238E27FC236}">
                    <a16:creationId xmlns:a16="http://schemas.microsoft.com/office/drawing/2014/main" id="{15CA4B14-3B17-4F94-B930-DDD45DF49574}"/>
                  </a:ext>
                </a:extLst>
              </p:cNvPr>
              <p:cNvPicPr/>
              <p:nvPr/>
            </p:nvPicPr>
            <p:blipFill>
              <a:blip r:embed="rId152"/>
              <a:stretch>
                <a:fillRect/>
              </a:stretch>
            </p:blipFill>
            <p:spPr>
              <a:xfrm>
                <a:off x="-1923891" y="5675331"/>
                <a:ext cx="1656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53">
            <p14:nvContentPartPr>
              <p14:cNvPr id="4120" name="Entrada de lápiz 4119">
                <a:extLst>
                  <a:ext uri="{FF2B5EF4-FFF2-40B4-BE49-F238E27FC236}">
                    <a16:creationId xmlns:a16="http://schemas.microsoft.com/office/drawing/2014/main" id="{19099F62-F729-4E87-BED3-26DF5679B2EB}"/>
                  </a:ext>
                </a:extLst>
              </p14:cNvPr>
              <p14:cNvContentPartPr/>
              <p14:nvPr/>
            </p14:nvContentPartPr>
            <p14:xfrm>
              <a:off x="-1955211" y="5042451"/>
              <a:ext cx="24480" cy="141480"/>
            </p14:xfrm>
          </p:contentPart>
        </mc:Choice>
        <mc:Fallback xmlns="">
          <p:pic>
            <p:nvPicPr>
              <p:cNvPr id="4120" name="Entrada de lápiz 4119">
                <a:extLst>
                  <a:ext uri="{FF2B5EF4-FFF2-40B4-BE49-F238E27FC236}">
                    <a16:creationId xmlns:a16="http://schemas.microsoft.com/office/drawing/2014/main" id="{19099F62-F729-4E87-BED3-26DF5679B2EB}"/>
                  </a:ext>
                </a:extLst>
              </p:cNvPr>
              <p:cNvPicPr/>
              <p:nvPr/>
            </p:nvPicPr>
            <p:blipFill>
              <a:blip r:embed="rId154"/>
              <a:stretch>
                <a:fillRect/>
              </a:stretch>
            </p:blipFill>
            <p:spPr>
              <a:xfrm>
                <a:off x="-1959531" y="5038131"/>
                <a:ext cx="33120" cy="150120"/>
              </a:xfrm>
              <a:prstGeom prst="rect">
                <a:avLst/>
              </a:prstGeom>
            </p:spPr>
          </p:pic>
        </mc:Fallback>
      </mc:AlternateContent>
      <mc:AlternateContent xmlns:mc="http://schemas.openxmlformats.org/markup-compatibility/2006" xmlns:p14="http://schemas.microsoft.com/office/powerpoint/2010/main">
        <mc:Choice Requires="p14">
          <p:contentPart p14:bwMode="auto" r:id="rId155">
            <p14:nvContentPartPr>
              <p14:cNvPr id="4121" name="Entrada de lápiz 4120">
                <a:extLst>
                  <a:ext uri="{FF2B5EF4-FFF2-40B4-BE49-F238E27FC236}">
                    <a16:creationId xmlns:a16="http://schemas.microsoft.com/office/drawing/2014/main" id="{11583EF9-8DA7-458B-835D-C163D8920476}"/>
                  </a:ext>
                </a:extLst>
              </p14:cNvPr>
              <p14:cNvContentPartPr/>
              <p14:nvPr/>
            </p14:nvContentPartPr>
            <p14:xfrm>
              <a:off x="-1988691" y="4980171"/>
              <a:ext cx="21240" cy="20520"/>
            </p14:xfrm>
          </p:contentPart>
        </mc:Choice>
        <mc:Fallback xmlns="">
          <p:pic>
            <p:nvPicPr>
              <p:cNvPr id="4121" name="Entrada de lápiz 4120">
                <a:extLst>
                  <a:ext uri="{FF2B5EF4-FFF2-40B4-BE49-F238E27FC236}">
                    <a16:creationId xmlns:a16="http://schemas.microsoft.com/office/drawing/2014/main" id="{11583EF9-8DA7-458B-835D-C163D8920476}"/>
                  </a:ext>
                </a:extLst>
              </p:cNvPr>
              <p:cNvPicPr/>
              <p:nvPr/>
            </p:nvPicPr>
            <p:blipFill>
              <a:blip r:embed="rId156"/>
              <a:stretch>
                <a:fillRect/>
              </a:stretch>
            </p:blipFill>
            <p:spPr>
              <a:xfrm>
                <a:off x="-1993011" y="4975851"/>
                <a:ext cx="29880" cy="29160"/>
              </a:xfrm>
              <a:prstGeom prst="rect">
                <a:avLst/>
              </a:prstGeom>
            </p:spPr>
          </p:pic>
        </mc:Fallback>
      </mc:AlternateContent>
      <mc:AlternateContent xmlns:mc="http://schemas.openxmlformats.org/markup-compatibility/2006" xmlns:p14="http://schemas.microsoft.com/office/powerpoint/2010/main">
        <mc:Choice Requires="p14">
          <p:contentPart p14:bwMode="auto" r:id="rId157">
            <p14:nvContentPartPr>
              <p14:cNvPr id="4122" name="Entrada de lápiz 4121">
                <a:extLst>
                  <a:ext uri="{FF2B5EF4-FFF2-40B4-BE49-F238E27FC236}">
                    <a16:creationId xmlns:a16="http://schemas.microsoft.com/office/drawing/2014/main" id="{5620C699-E8A0-4056-8442-C4591C4A9529}"/>
                  </a:ext>
                </a:extLst>
              </p14:cNvPr>
              <p14:cNvContentPartPr/>
              <p14:nvPr/>
            </p14:nvContentPartPr>
            <p14:xfrm>
              <a:off x="-222891" y="5142171"/>
              <a:ext cx="246240" cy="402480"/>
            </p14:xfrm>
          </p:contentPart>
        </mc:Choice>
        <mc:Fallback xmlns="">
          <p:pic>
            <p:nvPicPr>
              <p:cNvPr id="4122" name="Entrada de lápiz 4121">
                <a:extLst>
                  <a:ext uri="{FF2B5EF4-FFF2-40B4-BE49-F238E27FC236}">
                    <a16:creationId xmlns:a16="http://schemas.microsoft.com/office/drawing/2014/main" id="{5620C699-E8A0-4056-8442-C4591C4A9529}"/>
                  </a:ext>
                </a:extLst>
              </p:cNvPr>
              <p:cNvPicPr/>
              <p:nvPr/>
            </p:nvPicPr>
            <p:blipFill>
              <a:blip r:embed="rId158"/>
              <a:stretch>
                <a:fillRect/>
              </a:stretch>
            </p:blipFill>
            <p:spPr>
              <a:xfrm>
                <a:off x="-227211" y="5137851"/>
                <a:ext cx="254880" cy="411120"/>
              </a:xfrm>
              <a:prstGeom prst="rect">
                <a:avLst/>
              </a:prstGeom>
            </p:spPr>
          </p:pic>
        </mc:Fallback>
      </mc:AlternateContent>
      <mc:AlternateContent xmlns:mc="http://schemas.openxmlformats.org/markup-compatibility/2006" xmlns:p14="http://schemas.microsoft.com/office/powerpoint/2010/main">
        <mc:Choice Requires="p14">
          <p:contentPart p14:bwMode="auto" r:id="rId159">
            <p14:nvContentPartPr>
              <p14:cNvPr id="4123" name="Entrada de lápiz 4122">
                <a:extLst>
                  <a:ext uri="{FF2B5EF4-FFF2-40B4-BE49-F238E27FC236}">
                    <a16:creationId xmlns:a16="http://schemas.microsoft.com/office/drawing/2014/main" id="{50CE69ED-1758-4B7C-82C0-FBB898EDE309}"/>
                  </a:ext>
                </a:extLst>
              </p14:cNvPr>
              <p14:cNvContentPartPr/>
              <p14:nvPr/>
            </p14:nvContentPartPr>
            <p14:xfrm>
              <a:off x="-2004891" y="5958291"/>
              <a:ext cx="703440" cy="115560"/>
            </p14:xfrm>
          </p:contentPart>
        </mc:Choice>
        <mc:Fallback xmlns="">
          <p:pic>
            <p:nvPicPr>
              <p:cNvPr id="4123" name="Entrada de lápiz 4122">
                <a:extLst>
                  <a:ext uri="{FF2B5EF4-FFF2-40B4-BE49-F238E27FC236}">
                    <a16:creationId xmlns:a16="http://schemas.microsoft.com/office/drawing/2014/main" id="{50CE69ED-1758-4B7C-82C0-FBB898EDE309}"/>
                  </a:ext>
                </a:extLst>
              </p:cNvPr>
              <p:cNvPicPr/>
              <p:nvPr/>
            </p:nvPicPr>
            <p:blipFill>
              <a:blip r:embed="rId160"/>
              <a:stretch>
                <a:fillRect/>
              </a:stretch>
            </p:blipFill>
            <p:spPr>
              <a:xfrm>
                <a:off x="-2009211" y="5953971"/>
                <a:ext cx="712080" cy="124200"/>
              </a:xfrm>
              <a:prstGeom prst="rect">
                <a:avLst/>
              </a:prstGeom>
            </p:spPr>
          </p:pic>
        </mc:Fallback>
      </mc:AlternateContent>
      <mc:AlternateContent xmlns:mc="http://schemas.openxmlformats.org/markup-compatibility/2006" xmlns:p14="http://schemas.microsoft.com/office/powerpoint/2010/main">
        <mc:Choice Requires="p14">
          <p:contentPart p14:bwMode="auto" r:id="rId161">
            <p14:nvContentPartPr>
              <p14:cNvPr id="4124" name="Entrada de lápiz 4123">
                <a:extLst>
                  <a:ext uri="{FF2B5EF4-FFF2-40B4-BE49-F238E27FC236}">
                    <a16:creationId xmlns:a16="http://schemas.microsoft.com/office/drawing/2014/main" id="{AD91970B-E3E3-4612-BA90-75133975A39D}"/>
                  </a:ext>
                </a:extLst>
              </p14:cNvPr>
              <p14:cNvContentPartPr/>
              <p14:nvPr/>
            </p14:nvContentPartPr>
            <p14:xfrm>
              <a:off x="-1627251" y="6144771"/>
              <a:ext cx="86760" cy="205560"/>
            </p14:xfrm>
          </p:contentPart>
        </mc:Choice>
        <mc:Fallback xmlns="">
          <p:pic>
            <p:nvPicPr>
              <p:cNvPr id="4124" name="Entrada de lápiz 4123">
                <a:extLst>
                  <a:ext uri="{FF2B5EF4-FFF2-40B4-BE49-F238E27FC236}">
                    <a16:creationId xmlns:a16="http://schemas.microsoft.com/office/drawing/2014/main" id="{AD91970B-E3E3-4612-BA90-75133975A39D}"/>
                  </a:ext>
                </a:extLst>
              </p:cNvPr>
              <p:cNvPicPr/>
              <p:nvPr/>
            </p:nvPicPr>
            <p:blipFill>
              <a:blip r:embed="rId162"/>
              <a:stretch>
                <a:fillRect/>
              </a:stretch>
            </p:blipFill>
            <p:spPr>
              <a:xfrm>
                <a:off x="-1631571" y="6140451"/>
                <a:ext cx="95400" cy="214200"/>
              </a:xfrm>
              <a:prstGeom prst="rect">
                <a:avLst/>
              </a:prstGeom>
            </p:spPr>
          </p:pic>
        </mc:Fallback>
      </mc:AlternateContent>
      <mc:AlternateContent xmlns:mc="http://schemas.openxmlformats.org/markup-compatibility/2006" xmlns:p14="http://schemas.microsoft.com/office/powerpoint/2010/main">
        <mc:Choice Requires="p14">
          <p:contentPart p14:bwMode="auto" r:id="rId163">
            <p14:nvContentPartPr>
              <p14:cNvPr id="4125" name="Entrada de lápiz 4124">
                <a:extLst>
                  <a:ext uri="{FF2B5EF4-FFF2-40B4-BE49-F238E27FC236}">
                    <a16:creationId xmlns:a16="http://schemas.microsoft.com/office/drawing/2014/main" id="{A20A3F8B-E283-4E87-A523-AE6C44FDFB7D}"/>
                  </a:ext>
                </a:extLst>
              </p14:cNvPr>
              <p14:cNvContentPartPr/>
              <p14:nvPr/>
            </p14:nvContentPartPr>
            <p14:xfrm>
              <a:off x="-729771" y="5563011"/>
              <a:ext cx="224280" cy="52920"/>
            </p14:xfrm>
          </p:contentPart>
        </mc:Choice>
        <mc:Fallback xmlns="">
          <p:pic>
            <p:nvPicPr>
              <p:cNvPr id="4125" name="Entrada de lápiz 4124">
                <a:extLst>
                  <a:ext uri="{FF2B5EF4-FFF2-40B4-BE49-F238E27FC236}">
                    <a16:creationId xmlns:a16="http://schemas.microsoft.com/office/drawing/2014/main" id="{A20A3F8B-E283-4E87-A523-AE6C44FDFB7D}"/>
                  </a:ext>
                </a:extLst>
              </p:cNvPr>
              <p:cNvPicPr/>
              <p:nvPr/>
            </p:nvPicPr>
            <p:blipFill>
              <a:blip r:embed="rId164"/>
              <a:stretch>
                <a:fillRect/>
              </a:stretch>
            </p:blipFill>
            <p:spPr>
              <a:xfrm>
                <a:off x="-734091" y="5558691"/>
                <a:ext cx="232920" cy="61560"/>
              </a:xfrm>
              <a:prstGeom prst="rect">
                <a:avLst/>
              </a:prstGeom>
            </p:spPr>
          </p:pic>
        </mc:Fallback>
      </mc:AlternateContent>
      <mc:AlternateContent xmlns:mc="http://schemas.openxmlformats.org/markup-compatibility/2006" xmlns:p14="http://schemas.microsoft.com/office/powerpoint/2010/main">
        <mc:Choice Requires="p14">
          <p:contentPart p14:bwMode="auto" r:id="rId165">
            <p14:nvContentPartPr>
              <p14:cNvPr id="4126" name="Entrada de lápiz 4125">
                <a:extLst>
                  <a:ext uri="{FF2B5EF4-FFF2-40B4-BE49-F238E27FC236}">
                    <a16:creationId xmlns:a16="http://schemas.microsoft.com/office/drawing/2014/main" id="{5FD294F7-1C77-4062-AF30-CE10AD9302D2}"/>
                  </a:ext>
                </a:extLst>
              </p14:cNvPr>
              <p14:cNvContentPartPr/>
              <p14:nvPr/>
            </p14:nvContentPartPr>
            <p14:xfrm>
              <a:off x="-628251" y="5753451"/>
              <a:ext cx="111240" cy="139320"/>
            </p14:xfrm>
          </p:contentPart>
        </mc:Choice>
        <mc:Fallback xmlns="">
          <p:pic>
            <p:nvPicPr>
              <p:cNvPr id="4126" name="Entrada de lápiz 4125">
                <a:extLst>
                  <a:ext uri="{FF2B5EF4-FFF2-40B4-BE49-F238E27FC236}">
                    <a16:creationId xmlns:a16="http://schemas.microsoft.com/office/drawing/2014/main" id="{5FD294F7-1C77-4062-AF30-CE10AD9302D2}"/>
                  </a:ext>
                </a:extLst>
              </p:cNvPr>
              <p:cNvPicPr/>
              <p:nvPr/>
            </p:nvPicPr>
            <p:blipFill>
              <a:blip r:embed="rId166"/>
              <a:stretch>
                <a:fillRect/>
              </a:stretch>
            </p:blipFill>
            <p:spPr>
              <a:xfrm>
                <a:off x="-632571" y="5749131"/>
                <a:ext cx="119880" cy="147960"/>
              </a:xfrm>
              <a:prstGeom prst="rect">
                <a:avLst/>
              </a:prstGeom>
            </p:spPr>
          </p:pic>
        </mc:Fallback>
      </mc:AlternateContent>
      <mc:AlternateContent xmlns:mc="http://schemas.openxmlformats.org/markup-compatibility/2006" xmlns:p14="http://schemas.microsoft.com/office/powerpoint/2010/main">
        <mc:Choice Requires="p14">
          <p:contentPart p14:bwMode="auto" r:id="rId167">
            <p14:nvContentPartPr>
              <p14:cNvPr id="4127" name="Entrada de lápiz 4126">
                <a:extLst>
                  <a:ext uri="{FF2B5EF4-FFF2-40B4-BE49-F238E27FC236}">
                    <a16:creationId xmlns:a16="http://schemas.microsoft.com/office/drawing/2014/main" id="{E670618C-D3B8-43A7-BEF7-E7FD01EC44F8}"/>
                  </a:ext>
                </a:extLst>
              </p14:cNvPr>
              <p14:cNvContentPartPr/>
              <p14:nvPr/>
            </p14:nvContentPartPr>
            <p14:xfrm>
              <a:off x="-268251" y="5643291"/>
              <a:ext cx="57600" cy="5760"/>
            </p14:xfrm>
          </p:contentPart>
        </mc:Choice>
        <mc:Fallback xmlns="">
          <p:pic>
            <p:nvPicPr>
              <p:cNvPr id="4127" name="Entrada de lápiz 4126">
                <a:extLst>
                  <a:ext uri="{FF2B5EF4-FFF2-40B4-BE49-F238E27FC236}">
                    <a16:creationId xmlns:a16="http://schemas.microsoft.com/office/drawing/2014/main" id="{E670618C-D3B8-43A7-BEF7-E7FD01EC44F8}"/>
                  </a:ext>
                </a:extLst>
              </p:cNvPr>
              <p:cNvPicPr/>
              <p:nvPr/>
            </p:nvPicPr>
            <p:blipFill>
              <a:blip r:embed="rId168"/>
              <a:stretch>
                <a:fillRect/>
              </a:stretch>
            </p:blipFill>
            <p:spPr>
              <a:xfrm>
                <a:off x="-272571" y="5638971"/>
                <a:ext cx="66240" cy="14400"/>
              </a:xfrm>
              <a:prstGeom prst="rect">
                <a:avLst/>
              </a:prstGeom>
            </p:spPr>
          </p:pic>
        </mc:Fallback>
      </mc:AlternateContent>
      <mc:AlternateContent xmlns:mc="http://schemas.openxmlformats.org/markup-compatibility/2006" xmlns:p14="http://schemas.microsoft.com/office/powerpoint/2010/main">
        <mc:Choice Requires="p14">
          <p:contentPart p14:bwMode="auto" r:id="rId169">
            <p14:nvContentPartPr>
              <p14:cNvPr id="4128" name="Entrada de lápiz 4127">
                <a:extLst>
                  <a:ext uri="{FF2B5EF4-FFF2-40B4-BE49-F238E27FC236}">
                    <a16:creationId xmlns:a16="http://schemas.microsoft.com/office/drawing/2014/main" id="{1A7DB61F-5B75-4D6F-97BD-7ADA9FE36041}"/>
                  </a:ext>
                </a:extLst>
              </p14:cNvPr>
              <p14:cNvContentPartPr/>
              <p14:nvPr/>
            </p14:nvContentPartPr>
            <p14:xfrm>
              <a:off x="-258891" y="5779731"/>
              <a:ext cx="57240" cy="20880"/>
            </p14:xfrm>
          </p:contentPart>
        </mc:Choice>
        <mc:Fallback xmlns="">
          <p:pic>
            <p:nvPicPr>
              <p:cNvPr id="4128" name="Entrada de lápiz 4127">
                <a:extLst>
                  <a:ext uri="{FF2B5EF4-FFF2-40B4-BE49-F238E27FC236}">
                    <a16:creationId xmlns:a16="http://schemas.microsoft.com/office/drawing/2014/main" id="{1A7DB61F-5B75-4D6F-97BD-7ADA9FE36041}"/>
                  </a:ext>
                </a:extLst>
              </p:cNvPr>
              <p:cNvPicPr/>
              <p:nvPr/>
            </p:nvPicPr>
            <p:blipFill>
              <a:blip r:embed="rId170"/>
              <a:stretch>
                <a:fillRect/>
              </a:stretch>
            </p:blipFill>
            <p:spPr>
              <a:xfrm>
                <a:off x="-263211" y="5775411"/>
                <a:ext cx="65880" cy="29520"/>
              </a:xfrm>
              <a:prstGeom prst="rect">
                <a:avLst/>
              </a:prstGeom>
            </p:spPr>
          </p:pic>
        </mc:Fallback>
      </mc:AlternateContent>
      <mc:AlternateContent xmlns:mc="http://schemas.openxmlformats.org/markup-compatibility/2006" xmlns:p14="http://schemas.microsoft.com/office/powerpoint/2010/main">
        <mc:Choice Requires="p14">
          <p:contentPart p14:bwMode="auto" r:id="rId171">
            <p14:nvContentPartPr>
              <p14:cNvPr id="4129" name="Entrada de lápiz 4128">
                <a:extLst>
                  <a:ext uri="{FF2B5EF4-FFF2-40B4-BE49-F238E27FC236}">
                    <a16:creationId xmlns:a16="http://schemas.microsoft.com/office/drawing/2014/main" id="{365DA177-E8CC-4DD3-9854-0B6717D0ABAA}"/>
                  </a:ext>
                </a:extLst>
              </p14:cNvPr>
              <p14:cNvContentPartPr/>
              <p14:nvPr/>
            </p14:nvContentPartPr>
            <p14:xfrm>
              <a:off x="12189" y="5513691"/>
              <a:ext cx="172440" cy="326520"/>
            </p14:xfrm>
          </p:contentPart>
        </mc:Choice>
        <mc:Fallback xmlns="">
          <p:pic>
            <p:nvPicPr>
              <p:cNvPr id="4129" name="Entrada de lápiz 4128">
                <a:extLst>
                  <a:ext uri="{FF2B5EF4-FFF2-40B4-BE49-F238E27FC236}">
                    <a16:creationId xmlns:a16="http://schemas.microsoft.com/office/drawing/2014/main" id="{365DA177-E8CC-4DD3-9854-0B6717D0ABAA}"/>
                  </a:ext>
                </a:extLst>
              </p:cNvPr>
              <p:cNvPicPr/>
              <p:nvPr/>
            </p:nvPicPr>
            <p:blipFill>
              <a:blip r:embed="rId172"/>
              <a:stretch>
                <a:fillRect/>
              </a:stretch>
            </p:blipFill>
            <p:spPr>
              <a:xfrm>
                <a:off x="7869" y="5509371"/>
                <a:ext cx="181080" cy="335160"/>
              </a:xfrm>
              <a:prstGeom prst="rect">
                <a:avLst/>
              </a:prstGeom>
            </p:spPr>
          </p:pic>
        </mc:Fallback>
      </mc:AlternateContent>
      <mc:AlternateContent xmlns:mc="http://schemas.openxmlformats.org/markup-compatibility/2006" xmlns:p14="http://schemas.microsoft.com/office/powerpoint/2010/main">
        <mc:Choice Requires="p14">
          <p:contentPart p14:bwMode="auto" r:id="rId173">
            <p14:nvContentPartPr>
              <p14:cNvPr id="4130" name="Entrada de lápiz 4129">
                <a:extLst>
                  <a:ext uri="{FF2B5EF4-FFF2-40B4-BE49-F238E27FC236}">
                    <a16:creationId xmlns:a16="http://schemas.microsoft.com/office/drawing/2014/main" id="{0AC79DC1-8B45-4C74-97B5-B394923110D3}"/>
                  </a:ext>
                </a:extLst>
              </p14:cNvPr>
              <p14:cNvContentPartPr/>
              <p14:nvPr/>
            </p14:nvContentPartPr>
            <p14:xfrm>
              <a:off x="-610251" y="5883051"/>
              <a:ext cx="101160" cy="230040"/>
            </p14:xfrm>
          </p:contentPart>
        </mc:Choice>
        <mc:Fallback xmlns="">
          <p:pic>
            <p:nvPicPr>
              <p:cNvPr id="4130" name="Entrada de lápiz 4129">
                <a:extLst>
                  <a:ext uri="{FF2B5EF4-FFF2-40B4-BE49-F238E27FC236}">
                    <a16:creationId xmlns:a16="http://schemas.microsoft.com/office/drawing/2014/main" id="{0AC79DC1-8B45-4C74-97B5-B394923110D3}"/>
                  </a:ext>
                </a:extLst>
              </p:cNvPr>
              <p:cNvPicPr/>
              <p:nvPr/>
            </p:nvPicPr>
            <p:blipFill>
              <a:blip r:embed="rId174"/>
              <a:stretch>
                <a:fillRect/>
              </a:stretch>
            </p:blipFill>
            <p:spPr>
              <a:xfrm>
                <a:off x="-614571" y="5878731"/>
                <a:ext cx="109800" cy="238680"/>
              </a:xfrm>
              <a:prstGeom prst="rect">
                <a:avLst/>
              </a:prstGeom>
            </p:spPr>
          </p:pic>
        </mc:Fallback>
      </mc:AlternateContent>
      <mc:AlternateContent xmlns:mc="http://schemas.openxmlformats.org/markup-compatibility/2006" xmlns:p14="http://schemas.microsoft.com/office/powerpoint/2010/main">
        <mc:Choice Requires="p14">
          <p:contentPart p14:bwMode="auto" r:id="rId175">
            <p14:nvContentPartPr>
              <p14:cNvPr id="4135" name="Entrada de lápiz 4134">
                <a:extLst>
                  <a:ext uri="{FF2B5EF4-FFF2-40B4-BE49-F238E27FC236}">
                    <a16:creationId xmlns:a16="http://schemas.microsoft.com/office/drawing/2014/main" id="{B2A77428-25AC-4071-9B81-BE723BE04CC9}"/>
                  </a:ext>
                </a:extLst>
              </p14:cNvPr>
              <p14:cNvContentPartPr/>
              <p14:nvPr/>
            </p14:nvContentPartPr>
            <p14:xfrm>
              <a:off x="-414771" y="4608291"/>
              <a:ext cx="230040" cy="462240"/>
            </p14:xfrm>
          </p:contentPart>
        </mc:Choice>
        <mc:Fallback xmlns="">
          <p:pic>
            <p:nvPicPr>
              <p:cNvPr id="4135" name="Entrada de lápiz 4134">
                <a:extLst>
                  <a:ext uri="{FF2B5EF4-FFF2-40B4-BE49-F238E27FC236}">
                    <a16:creationId xmlns:a16="http://schemas.microsoft.com/office/drawing/2014/main" id="{B2A77428-25AC-4071-9B81-BE723BE04CC9}"/>
                  </a:ext>
                </a:extLst>
              </p:cNvPr>
              <p:cNvPicPr/>
              <p:nvPr/>
            </p:nvPicPr>
            <p:blipFill>
              <a:blip r:embed="rId176"/>
              <a:stretch>
                <a:fillRect/>
              </a:stretch>
            </p:blipFill>
            <p:spPr>
              <a:xfrm>
                <a:off x="-419091" y="4603971"/>
                <a:ext cx="238680" cy="470880"/>
              </a:xfrm>
              <a:prstGeom prst="rect">
                <a:avLst/>
              </a:prstGeom>
            </p:spPr>
          </p:pic>
        </mc:Fallback>
      </mc:AlternateContent>
      <mc:AlternateContent xmlns:mc="http://schemas.openxmlformats.org/markup-compatibility/2006" xmlns:p14="http://schemas.microsoft.com/office/powerpoint/2010/main">
        <mc:Choice Requires="p14">
          <p:contentPart p14:bwMode="auto" r:id="rId177">
            <p14:nvContentPartPr>
              <p14:cNvPr id="4136" name="Entrada de lápiz 4135">
                <a:extLst>
                  <a:ext uri="{FF2B5EF4-FFF2-40B4-BE49-F238E27FC236}">
                    <a16:creationId xmlns:a16="http://schemas.microsoft.com/office/drawing/2014/main" id="{9DB691D7-3916-4538-A5F4-53AFEEA507A5}"/>
                  </a:ext>
                </a:extLst>
              </p14:cNvPr>
              <p14:cNvContentPartPr/>
              <p14:nvPr/>
            </p14:nvContentPartPr>
            <p14:xfrm>
              <a:off x="-215691" y="4794771"/>
              <a:ext cx="101880" cy="209880"/>
            </p14:xfrm>
          </p:contentPart>
        </mc:Choice>
        <mc:Fallback xmlns="">
          <p:pic>
            <p:nvPicPr>
              <p:cNvPr id="4136" name="Entrada de lápiz 4135">
                <a:extLst>
                  <a:ext uri="{FF2B5EF4-FFF2-40B4-BE49-F238E27FC236}">
                    <a16:creationId xmlns:a16="http://schemas.microsoft.com/office/drawing/2014/main" id="{9DB691D7-3916-4538-A5F4-53AFEEA507A5}"/>
                  </a:ext>
                </a:extLst>
              </p:cNvPr>
              <p:cNvPicPr/>
              <p:nvPr/>
            </p:nvPicPr>
            <p:blipFill>
              <a:blip r:embed="rId178"/>
              <a:stretch>
                <a:fillRect/>
              </a:stretch>
            </p:blipFill>
            <p:spPr>
              <a:xfrm>
                <a:off x="-220011" y="4790451"/>
                <a:ext cx="110520" cy="218520"/>
              </a:xfrm>
              <a:prstGeom prst="rect">
                <a:avLst/>
              </a:prstGeom>
            </p:spPr>
          </p:pic>
        </mc:Fallback>
      </mc:AlternateContent>
      <p:grpSp>
        <p:nvGrpSpPr>
          <p:cNvPr id="4147" name="Grupo 4146">
            <a:extLst>
              <a:ext uri="{FF2B5EF4-FFF2-40B4-BE49-F238E27FC236}">
                <a16:creationId xmlns:a16="http://schemas.microsoft.com/office/drawing/2014/main" id="{F1B3AEB0-F036-4CC0-A44F-C71C14F8F0A0}"/>
              </a:ext>
            </a:extLst>
          </p:cNvPr>
          <p:cNvGrpSpPr/>
          <p:nvPr/>
        </p:nvGrpSpPr>
        <p:grpSpPr>
          <a:xfrm>
            <a:off x="64029" y="4464651"/>
            <a:ext cx="814680" cy="624960"/>
            <a:chOff x="64029" y="4464651"/>
            <a:chExt cx="814680" cy="624960"/>
          </a:xfrm>
        </p:grpSpPr>
        <mc:AlternateContent xmlns:mc="http://schemas.openxmlformats.org/markup-compatibility/2006" xmlns:p14="http://schemas.microsoft.com/office/powerpoint/2010/main">
          <mc:Choice Requires="p14">
            <p:contentPart p14:bwMode="auto" r:id="rId179">
              <p14:nvContentPartPr>
                <p14:cNvPr id="4137" name="Entrada de lápiz 4136">
                  <a:extLst>
                    <a:ext uri="{FF2B5EF4-FFF2-40B4-BE49-F238E27FC236}">
                      <a16:creationId xmlns:a16="http://schemas.microsoft.com/office/drawing/2014/main" id="{9123BB49-3F17-4E05-9BC3-7EC2E50D770D}"/>
                    </a:ext>
                  </a:extLst>
                </p14:cNvPr>
                <p14:cNvContentPartPr/>
                <p14:nvPr/>
              </p14:nvContentPartPr>
              <p14:xfrm>
                <a:off x="64029" y="4774971"/>
                <a:ext cx="63360" cy="23040"/>
              </p14:xfrm>
            </p:contentPart>
          </mc:Choice>
          <mc:Fallback xmlns="">
            <p:pic>
              <p:nvPicPr>
                <p:cNvPr id="4137" name="Entrada de lápiz 4136">
                  <a:extLst>
                    <a:ext uri="{FF2B5EF4-FFF2-40B4-BE49-F238E27FC236}">
                      <a16:creationId xmlns:a16="http://schemas.microsoft.com/office/drawing/2014/main" id="{9123BB49-3F17-4E05-9BC3-7EC2E50D770D}"/>
                    </a:ext>
                  </a:extLst>
                </p:cNvPr>
                <p:cNvPicPr/>
                <p:nvPr/>
              </p:nvPicPr>
              <p:blipFill>
                <a:blip r:embed="rId180"/>
                <a:stretch>
                  <a:fillRect/>
                </a:stretch>
              </p:blipFill>
              <p:spPr>
                <a:xfrm>
                  <a:off x="59709" y="4770651"/>
                  <a:ext cx="72000" cy="31680"/>
                </a:xfrm>
                <a:prstGeom prst="rect">
                  <a:avLst/>
                </a:prstGeom>
              </p:spPr>
            </p:pic>
          </mc:Fallback>
        </mc:AlternateContent>
        <mc:AlternateContent xmlns:mc="http://schemas.openxmlformats.org/markup-compatibility/2006" xmlns:p14="http://schemas.microsoft.com/office/powerpoint/2010/main">
          <mc:Choice Requires="p14">
            <p:contentPart p14:bwMode="auto" r:id="rId181">
              <p14:nvContentPartPr>
                <p14:cNvPr id="4138" name="Entrada de lápiz 4137">
                  <a:extLst>
                    <a:ext uri="{FF2B5EF4-FFF2-40B4-BE49-F238E27FC236}">
                      <a16:creationId xmlns:a16="http://schemas.microsoft.com/office/drawing/2014/main" id="{C5726961-03D6-48C5-8E05-4E1F1AD12154}"/>
                    </a:ext>
                  </a:extLst>
                </p14:cNvPr>
                <p14:cNvContentPartPr/>
                <p14:nvPr/>
              </p14:nvContentPartPr>
              <p14:xfrm>
                <a:off x="110829" y="4883691"/>
                <a:ext cx="66600" cy="20880"/>
              </p14:xfrm>
            </p:contentPart>
          </mc:Choice>
          <mc:Fallback xmlns="">
            <p:pic>
              <p:nvPicPr>
                <p:cNvPr id="4138" name="Entrada de lápiz 4137">
                  <a:extLst>
                    <a:ext uri="{FF2B5EF4-FFF2-40B4-BE49-F238E27FC236}">
                      <a16:creationId xmlns:a16="http://schemas.microsoft.com/office/drawing/2014/main" id="{C5726961-03D6-48C5-8E05-4E1F1AD12154}"/>
                    </a:ext>
                  </a:extLst>
                </p:cNvPr>
                <p:cNvPicPr/>
                <p:nvPr/>
              </p:nvPicPr>
              <p:blipFill>
                <a:blip r:embed="rId182"/>
                <a:stretch>
                  <a:fillRect/>
                </a:stretch>
              </p:blipFill>
              <p:spPr>
                <a:xfrm>
                  <a:off x="106509" y="4879371"/>
                  <a:ext cx="75240" cy="29520"/>
                </a:xfrm>
                <a:prstGeom prst="rect">
                  <a:avLst/>
                </a:prstGeom>
              </p:spPr>
            </p:pic>
          </mc:Fallback>
        </mc:AlternateContent>
        <mc:AlternateContent xmlns:mc="http://schemas.openxmlformats.org/markup-compatibility/2006" xmlns:p14="http://schemas.microsoft.com/office/powerpoint/2010/main">
          <mc:Choice Requires="p14">
            <p:contentPart p14:bwMode="auto" r:id="rId183">
              <p14:nvContentPartPr>
                <p14:cNvPr id="4139" name="Entrada de lápiz 4138">
                  <a:extLst>
                    <a:ext uri="{FF2B5EF4-FFF2-40B4-BE49-F238E27FC236}">
                      <a16:creationId xmlns:a16="http://schemas.microsoft.com/office/drawing/2014/main" id="{A2B865F8-CFF0-494B-8DBD-6E542FBE9D31}"/>
                    </a:ext>
                  </a:extLst>
                </p14:cNvPr>
                <p14:cNvContentPartPr/>
                <p14:nvPr/>
              </p14:nvContentPartPr>
              <p14:xfrm>
                <a:off x="327549" y="4697571"/>
                <a:ext cx="68040" cy="106920"/>
              </p14:xfrm>
            </p:contentPart>
          </mc:Choice>
          <mc:Fallback xmlns="">
            <p:pic>
              <p:nvPicPr>
                <p:cNvPr id="4139" name="Entrada de lápiz 4138">
                  <a:extLst>
                    <a:ext uri="{FF2B5EF4-FFF2-40B4-BE49-F238E27FC236}">
                      <a16:creationId xmlns:a16="http://schemas.microsoft.com/office/drawing/2014/main" id="{A2B865F8-CFF0-494B-8DBD-6E542FBE9D31}"/>
                    </a:ext>
                  </a:extLst>
                </p:cNvPr>
                <p:cNvPicPr/>
                <p:nvPr/>
              </p:nvPicPr>
              <p:blipFill>
                <a:blip r:embed="rId184"/>
                <a:stretch>
                  <a:fillRect/>
                </a:stretch>
              </p:blipFill>
              <p:spPr>
                <a:xfrm>
                  <a:off x="323229" y="4693251"/>
                  <a:ext cx="76680" cy="115560"/>
                </a:xfrm>
                <a:prstGeom prst="rect">
                  <a:avLst/>
                </a:prstGeom>
              </p:spPr>
            </p:pic>
          </mc:Fallback>
        </mc:AlternateContent>
        <mc:AlternateContent xmlns:mc="http://schemas.openxmlformats.org/markup-compatibility/2006" xmlns:p14="http://schemas.microsoft.com/office/powerpoint/2010/main">
          <mc:Choice Requires="p14">
            <p:contentPart p14:bwMode="auto" r:id="rId185">
              <p14:nvContentPartPr>
                <p14:cNvPr id="4140" name="Entrada de lápiz 4139">
                  <a:extLst>
                    <a:ext uri="{FF2B5EF4-FFF2-40B4-BE49-F238E27FC236}">
                      <a16:creationId xmlns:a16="http://schemas.microsoft.com/office/drawing/2014/main" id="{0E391152-E4E1-4461-8394-40BE67A25BB0}"/>
                    </a:ext>
                  </a:extLst>
                </p14:cNvPr>
                <p14:cNvContentPartPr/>
                <p14:nvPr/>
              </p14:nvContentPartPr>
              <p14:xfrm>
                <a:off x="368589" y="4673451"/>
                <a:ext cx="102600" cy="259560"/>
              </p14:xfrm>
            </p:contentPart>
          </mc:Choice>
          <mc:Fallback xmlns="">
            <p:pic>
              <p:nvPicPr>
                <p:cNvPr id="4140" name="Entrada de lápiz 4139">
                  <a:extLst>
                    <a:ext uri="{FF2B5EF4-FFF2-40B4-BE49-F238E27FC236}">
                      <a16:creationId xmlns:a16="http://schemas.microsoft.com/office/drawing/2014/main" id="{0E391152-E4E1-4461-8394-40BE67A25BB0}"/>
                    </a:ext>
                  </a:extLst>
                </p:cNvPr>
                <p:cNvPicPr/>
                <p:nvPr/>
              </p:nvPicPr>
              <p:blipFill>
                <a:blip r:embed="rId186"/>
                <a:stretch>
                  <a:fillRect/>
                </a:stretch>
              </p:blipFill>
              <p:spPr>
                <a:xfrm>
                  <a:off x="364269" y="4669131"/>
                  <a:ext cx="111240" cy="268200"/>
                </a:xfrm>
                <a:prstGeom prst="rect">
                  <a:avLst/>
                </a:prstGeom>
              </p:spPr>
            </p:pic>
          </mc:Fallback>
        </mc:AlternateContent>
        <mc:AlternateContent xmlns:mc="http://schemas.openxmlformats.org/markup-compatibility/2006" xmlns:p14="http://schemas.microsoft.com/office/powerpoint/2010/main">
          <mc:Choice Requires="p14">
            <p:contentPart p14:bwMode="auto" r:id="rId187">
              <p14:nvContentPartPr>
                <p14:cNvPr id="4141" name="Entrada de lápiz 4140">
                  <a:extLst>
                    <a:ext uri="{FF2B5EF4-FFF2-40B4-BE49-F238E27FC236}">
                      <a16:creationId xmlns:a16="http://schemas.microsoft.com/office/drawing/2014/main" id="{66C8A481-4520-4A16-9CB1-66A0FCFC789D}"/>
                    </a:ext>
                  </a:extLst>
                </p14:cNvPr>
                <p14:cNvContentPartPr/>
                <p14:nvPr/>
              </p14:nvContentPartPr>
              <p14:xfrm>
                <a:off x="544629" y="4852011"/>
                <a:ext cx="360" cy="8280"/>
              </p14:xfrm>
            </p:contentPart>
          </mc:Choice>
          <mc:Fallback xmlns="">
            <p:pic>
              <p:nvPicPr>
                <p:cNvPr id="4141" name="Entrada de lápiz 4140">
                  <a:extLst>
                    <a:ext uri="{FF2B5EF4-FFF2-40B4-BE49-F238E27FC236}">
                      <a16:creationId xmlns:a16="http://schemas.microsoft.com/office/drawing/2014/main" id="{66C8A481-4520-4A16-9CB1-66A0FCFC789D}"/>
                    </a:ext>
                  </a:extLst>
                </p:cNvPr>
                <p:cNvPicPr/>
                <p:nvPr/>
              </p:nvPicPr>
              <p:blipFill>
                <a:blip r:embed="rId188"/>
                <a:stretch>
                  <a:fillRect/>
                </a:stretch>
              </p:blipFill>
              <p:spPr>
                <a:xfrm>
                  <a:off x="540309" y="4847691"/>
                  <a:ext cx="9000" cy="16920"/>
                </a:xfrm>
                <a:prstGeom prst="rect">
                  <a:avLst/>
                </a:prstGeom>
              </p:spPr>
            </p:pic>
          </mc:Fallback>
        </mc:AlternateContent>
        <mc:AlternateContent xmlns:mc="http://schemas.openxmlformats.org/markup-compatibility/2006" xmlns:p14="http://schemas.microsoft.com/office/powerpoint/2010/main">
          <mc:Choice Requires="p14">
            <p:contentPart p14:bwMode="auto" r:id="rId189">
              <p14:nvContentPartPr>
                <p14:cNvPr id="4142" name="Entrada de lápiz 4141">
                  <a:extLst>
                    <a:ext uri="{FF2B5EF4-FFF2-40B4-BE49-F238E27FC236}">
                      <a16:creationId xmlns:a16="http://schemas.microsoft.com/office/drawing/2014/main" id="{92FE0034-A884-4A3F-8DDB-D1F6B82058BF}"/>
                    </a:ext>
                  </a:extLst>
                </p14:cNvPr>
                <p14:cNvContentPartPr/>
                <p14:nvPr/>
              </p14:nvContentPartPr>
              <p14:xfrm>
                <a:off x="605469" y="4710171"/>
                <a:ext cx="51480" cy="153720"/>
              </p14:xfrm>
            </p:contentPart>
          </mc:Choice>
          <mc:Fallback xmlns="">
            <p:pic>
              <p:nvPicPr>
                <p:cNvPr id="4142" name="Entrada de lápiz 4141">
                  <a:extLst>
                    <a:ext uri="{FF2B5EF4-FFF2-40B4-BE49-F238E27FC236}">
                      <a16:creationId xmlns:a16="http://schemas.microsoft.com/office/drawing/2014/main" id="{92FE0034-A884-4A3F-8DDB-D1F6B82058BF}"/>
                    </a:ext>
                  </a:extLst>
                </p:cNvPr>
                <p:cNvPicPr/>
                <p:nvPr/>
              </p:nvPicPr>
              <p:blipFill>
                <a:blip r:embed="rId190"/>
                <a:stretch>
                  <a:fillRect/>
                </a:stretch>
              </p:blipFill>
              <p:spPr>
                <a:xfrm>
                  <a:off x="601149" y="4705851"/>
                  <a:ext cx="60120" cy="162360"/>
                </a:xfrm>
                <a:prstGeom prst="rect">
                  <a:avLst/>
                </a:prstGeom>
              </p:spPr>
            </p:pic>
          </mc:Fallback>
        </mc:AlternateContent>
        <mc:AlternateContent xmlns:mc="http://schemas.openxmlformats.org/markup-compatibility/2006" xmlns:p14="http://schemas.microsoft.com/office/powerpoint/2010/main">
          <mc:Choice Requires="p14">
            <p:contentPart p14:bwMode="auto" r:id="rId191">
              <p14:nvContentPartPr>
                <p14:cNvPr id="4143" name="Entrada de lápiz 4142">
                  <a:extLst>
                    <a:ext uri="{FF2B5EF4-FFF2-40B4-BE49-F238E27FC236}">
                      <a16:creationId xmlns:a16="http://schemas.microsoft.com/office/drawing/2014/main" id="{27DE96D4-A512-49F0-AF2B-B386D9AF425B}"/>
                    </a:ext>
                  </a:extLst>
                </p14:cNvPr>
                <p14:cNvContentPartPr/>
                <p14:nvPr/>
              </p14:nvContentPartPr>
              <p14:xfrm>
                <a:off x="664869" y="4665891"/>
                <a:ext cx="13320" cy="7920"/>
              </p14:xfrm>
            </p:contentPart>
          </mc:Choice>
          <mc:Fallback xmlns="">
            <p:pic>
              <p:nvPicPr>
                <p:cNvPr id="4143" name="Entrada de lápiz 4142">
                  <a:extLst>
                    <a:ext uri="{FF2B5EF4-FFF2-40B4-BE49-F238E27FC236}">
                      <a16:creationId xmlns:a16="http://schemas.microsoft.com/office/drawing/2014/main" id="{27DE96D4-A512-49F0-AF2B-B386D9AF425B}"/>
                    </a:ext>
                  </a:extLst>
                </p:cNvPr>
                <p:cNvPicPr/>
                <p:nvPr/>
              </p:nvPicPr>
              <p:blipFill>
                <a:blip r:embed="rId192"/>
                <a:stretch>
                  <a:fillRect/>
                </a:stretch>
              </p:blipFill>
              <p:spPr>
                <a:xfrm>
                  <a:off x="660549" y="4661571"/>
                  <a:ext cx="21960" cy="16560"/>
                </a:xfrm>
                <a:prstGeom prst="rect">
                  <a:avLst/>
                </a:prstGeom>
              </p:spPr>
            </p:pic>
          </mc:Fallback>
        </mc:AlternateContent>
        <mc:AlternateContent xmlns:mc="http://schemas.openxmlformats.org/markup-compatibility/2006" xmlns:p14="http://schemas.microsoft.com/office/powerpoint/2010/main">
          <mc:Choice Requires="p14">
            <p:contentPart p14:bwMode="auto" r:id="rId193">
              <p14:nvContentPartPr>
                <p14:cNvPr id="4144" name="Entrada de lápiz 4143">
                  <a:extLst>
                    <a:ext uri="{FF2B5EF4-FFF2-40B4-BE49-F238E27FC236}">
                      <a16:creationId xmlns:a16="http://schemas.microsoft.com/office/drawing/2014/main" id="{10916A2B-A998-44E0-AA0B-5D37492033E9}"/>
                    </a:ext>
                  </a:extLst>
                </p14:cNvPr>
                <p14:cNvContentPartPr/>
                <p14:nvPr/>
              </p14:nvContentPartPr>
              <p14:xfrm>
                <a:off x="139629" y="4464651"/>
                <a:ext cx="739080" cy="624960"/>
              </p14:xfrm>
            </p:contentPart>
          </mc:Choice>
          <mc:Fallback xmlns="">
            <p:pic>
              <p:nvPicPr>
                <p:cNvPr id="4144" name="Entrada de lápiz 4143">
                  <a:extLst>
                    <a:ext uri="{FF2B5EF4-FFF2-40B4-BE49-F238E27FC236}">
                      <a16:creationId xmlns:a16="http://schemas.microsoft.com/office/drawing/2014/main" id="{10916A2B-A998-44E0-AA0B-5D37492033E9}"/>
                    </a:ext>
                  </a:extLst>
                </p:cNvPr>
                <p:cNvPicPr/>
                <p:nvPr/>
              </p:nvPicPr>
              <p:blipFill>
                <a:blip r:embed="rId194"/>
                <a:stretch>
                  <a:fillRect/>
                </a:stretch>
              </p:blipFill>
              <p:spPr>
                <a:xfrm>
                  <a:off x="135309" y="4460331"/>
                  <a:ext cx="747720" cy="633600"/>
                </a:xfrm>
                <a:prstGeom prst="rect">
                  <a:avLst/>
                </a:prstGeom>
              </p:spPr>
            </p:pic>
          </mc:Fallback>
        </mc:AlternateContent>
      </p:grpSp>
      <p:grpSp>
        <p:nvGrpSpPr>
          <p:cNvPr id="4146" name="Grupo 4145">
            <a:extLst>
              <a:ext uri="{FF2B5EF4-FFF2-40B4-BE49-F238E27FC236}">
                <a16:creationId xmlns:a16="http://schemas.microsoft.com/office/drawing/2014/main" id="{0A01E158-EAC6-446C-817B-CE4792661BA4}"/>
              </a:ext>
            </a:extLst>
          </p:cNvPr>
          <p:cNvGrpSpPr/>
          <p:nvPr/>
        </p:nvGrpSpPr>
        <p:grpSpPr>
          <a:xfrm>
            <a:off x="-75291" y="5273211"/>
            <a:ext cx="546120" cy="593280"/>
            <a:chOff x="-75291" y="5273211"/>
            <a:chExt cx="546120" cy="593280"/>
          </a:xfrm>
        </p:grpSpPr>
        <mc:AlternateContent xmlns:mc="http://schemas.openxmlformats.org/markup-compatibility/2006" xmlns:p14="http://schemas.microsoft.com/office/powerpoint/2010/main">
          <mc:Choice Requires="p14">
            <p:contentPart p14:bwMode="auto" r:id="rId195">
              <p14:nvContentPartPr>
                <p14:cNvPr id="4131" name="Entrada de lápiz 4130">
                  <a:extLst>
                    <a:ext uri="{FF2B5EF4-FFF2-40B4-BE49-F238E27FC236}">
                      <a16:creationId xmlns:a16="http://schemas.microsoft.com/office/drawing/2014/main" id="{E0085A71-DE31-44B1-BA62-72200F94357C}"/>
                    </a:ext>
                  </a:extLst>
                </p14:cNvPr>
                <p14:cNvContentPartPr/>
                <p14:nvPr/>
              </p14:nvContentPartPr>
              <p14:xfrm>
                <a:off x="-55851" y="5500011"/>
                <a:ext cx="297000" cy="279720"/>
              </p14:xfrm>
            </p:contentPart>
          </mc:Choice>
          <mc:Fallback xmlns="">
            <p:pic>
              <p:nvPicPr>
                <p:cNvPr id="4131" name="Entrada de lápiz 4130">
                  <a:extLst>
                    <a:ext uri="{FF2B5EF4-FFF2-40B4-BE49-F238E27FC236}">
                      <a16:creationId xmlns:a16="http://schemas.microsoft.com/office/drawing/2014/main" id="{E0085A71-DE31-44B1-BA62-72200F94357C}"/>
                    </a:ext>
                  </a:extLst>
                </p:cNvPr>
                <p:cNvPicPr/>
                <p:nvPr/>
              </p:nvPicPr>
              <p:blipFill>
                <a:blip r:embed="rId196"/>
                <a:stretch>
                  <a:fillRect/>
                </a:stretch>
              </p:blipFill>
              <p:spPr>
                <a:xfrm>
                  <a:off x="-60171" y="5495691"/>
                  <a:ext cx="305640" cy="288360"/>
                </a:xfrm>
                <a:prstGeom prst="rect">
                  <a:avLst/>
                </a:prstGeom>
              </p:spPr>
            </p:pic>
          </mc:Fallback>
        </mc:AlternateContent>
        <mc:AlternateContent xmlns:mc="http://schemas.openxmlformats.org/markup-compatibility/2006" xmlns:p14="http://schemas.microsoft.com/office/powerpoint/2010/main">
          <mc:Choice Requires="p14">
            <p:contentPart p14:bwMode="auto" r:id="rId197">
              <p14:nvContentPartPr>
                <p14:cNvPr id="4132" name="Entrada de lápiz 4131">
                  <a:extLst>
                    <a:ext uri="{FF2B5EF4-FFF2-40B4-BE49-F238E27FC236}">
                      <a16:creationId xmlns:a16="http://schemas.microsoft.com/office/drawing/2014/main" id="{213DBCB2-CDE6-4C1F-8DBF-BF35B7FC2308}"/>
                    </a:ext>
                  </a:extLst>
                </p14:cNvPr>
                <p14:cNvContentPartPr/>
                <p14:nvPr/>
              </p14:nvContentPartPr>
              <p14:xfrm>
                <a:off x="-26691" y="5485611"/>
                <a:ext cx="293760" cy="245520"/>
              </p14:xfrm>
            </p:contentPart>
          </mc:Choice>
          <mc:Fallback xmlns="">
            <p:pic>
              <p:nvPicPr>
                <p:cNvPr id="4132" name="Entrada de lápiz 4131">
                  <a:extLst>
                    <a:ext uri="{FF2B5EF4-FFF2-40B4-BE49-F238E27FC236}">
                      <a16:creationId xmlns:a16="http://schemas.microsoft.com/office/drawing/2014/main" id="{213DBCB2-CDE6-4C1F-8DBF-BF35B7FC2308}"/>
                    </a:ext>
                  </a:extLst>
                </p:cNvPr>
                <p:cNvPicPr/>
                <p:nvPr/>
              </p:nvPicPr>
              <p:blipFill>
                <a:blip r:embed="rId198"/>
                <a:stretch>
                  <a:fillRect/>
                </a:stretch>
              </p:blipFill>
              <p:spPr>
                <a:xfrm>
                  <a:off x="-31011" y="5481291"/>
                  <a:ext cx="302400" cy="254160"/>
                </a:xfrm>
                <a:prstGeom prst="rect">
                  <a:avLst/>
                </a:prstGeom>
              </p:spPr>
            </p:pic>
          </mc:Fallback>
        </mc:AlternateContent>
        <mc:AlternateContent xmlns:mc="http://schemas.openxmlformats.org/markup-compatibility/2006" xmlns:p14="http://schemas.microsoft.com/office/powerpoint/2010/main">
          <mc:Choice Requires="p14">
            <p:contentPart p14:bwMode="auto" r:id="rId199">
              <p14:nvContentPartPr>
                <p14:cNvPr id="4133" name="Entrada de lápiz 4132">
                  <a:extLst>
                    <a:ext uri="{FF2B5EF4-FFF2-40B4-BE49-F238E27FC236}">
                      <a16:creationId xmlns:a16="http://schemas.microsoft.com/office/drawing/2014/main" id="{0879A791-E223-4C45-A2F1-E18EF8333EA7}"/>
                    </a:ext>
                  </a:extLst>
                </p14:cNvPr>
                <p14:cNvContentPartPr/>
                <p14:nvPr/>
              </p14:nvContentPartPr>
              <p14:xfrm>
                <a:off x="37029" y="5503971"/>
                <a:ext cx="209160" cy="240480"/>
              </p14:xfrm>
            </p:contentPart>
          </mc:Choice>
          <mc:Fallback xmlns="">
            <p:pic>
              <p:nvPicPr>
                <p:cNvPr id="4133" name="Entrada de lápiz 4132">
                  <a:extLst>
                    <a:ext uri="{FF2B5EF4-FFF2-40B4-BE49-F238E27FC236}">
                      <a16:creationId xmlns:a16="http://schemas.microsoft.com/office/drawing/2014/main" id="{0879A791-E223-4C45-A2F1-E18EF8333EA7}"/>
                    </a:ext>
                  </a:extLst>
                </p:cNvPr>
                <p:cNvPicPr/>
                <p:nvPr/>
              </p:nvPicPr>
              <p:blipFill>
                <a:blip r:embed="rId200"/>
                <a:stretch>
                  <a:fillRect/>
                </a:stretch>
              </p:blipFill>
              <p:spPr>
                <a:xfrm>
                  <a:off x="32709" y="5499651"/>
                  <a:ext cx="217800" cy="249120"/>
                </a:xfrm>
                <a:prstGeom prst="rect">
                  <a:avLst/>
                </a:prstGeom>
              </p:spPr>
            </p:pic>
          </mc:Fallback>
        </mc:AlternateContent>
        <mc:AlternateContent xmlns:mc="http://schemas.openxmlformats.org/markup-compatibility/2006" xmlns:p14="http://schemas.microsoft.com/office/powerpoint/2010/main">
          <mc:Choice Requires="p14">
            <p:contentPart p14:bwMode="auto" r:id="rId201">
              <p14:nvContentPartPr>
                <p14:cNvPr id="4145" name="Entrada de lápiz 4144">
                  <a:extLst>
                    <a:ext uri="{FF2B5EF4-FFF2-40B4-BE49-F238E27FC236}">
                      <a16:creationId xmlns:a16="http://schemas.microsoft.com/office/drawing/2014/main" id="{6AFA2B12-B431-41E1-BD7F-89D0BC557180}"/>
                    </a:ext>
                  </a:extLst>
                </p14:cNvPr>
                <p14:cNvContentPartPr/>
                <p14:nvPr/>
              </p14:nvContentPartPr>
              <p14:xfrm>
                <a:off x="-75291" y="5273211"/>
                <a:ext cx="546120" cy="593280"/>
              </p14:xfrm>
            </p:contentPart>
          </mc:Choice>
          <mc:Fallback xmlns="">
            <p:pic>
              <p:nvPicPr>
                <p:cNvPr id="4145" name="Entrada de lápiz 4144">
                  <a:extLst>
                    <a:ext uri="{FF2B5EF4-FFF2-40B4-BE49-F238E27FC236}">
                      <a16:creationId xmlns:a16="http://schemas.microsoft.com/office/drawing/2014/main" id="{6AFA2B12-B431-41E1-BD7F-89D0BC557180}"/>
                    </a:ext>
                  </a:extLst>
                </p:cNvPr>
                <p:cNvPicPr/>
                <p:nvPr/>
              </p:nvPicPr>
              <p:blipFill>
                <a:blip r:embed="rId202"/>
                <a:stretch>
                  <a:fillRect/>
                </a:stretch>
              </p:blipFill>
              <p:spPr>
                <a:xfrm>
                  <a:off x="-79611" y="5268891"/>
                  <a:ext cx="554760" cy="6019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03">
            <p14:nvContentPartPr>
              <p14:cNvPr id="4148" name="Entrada de lápiz 4147">
                <a:extLst>
                  <a:ext uri="{FF2B5EF4-FFF2-40B4-BE49-F238E27FC236}">
                    <a16:creationId xmlns:a16="http://schemas.microsoft.com/office/drawing/2014/main" id="{0A267686-81E6-4809-8926-342B02C1CD3A}"/>
                  </a:ext>
                </a:extLst>
              </p14:cNvPr>
              <p14:cNvContentPartPr/>
              <p14:nvPr/>
            </p14:nvContentPartPr>
            <p14:xfrm>
              <a:off x="-2134851" y="3712611"/>
              <a:ext cx="205560" cy="490680"/>
            </p14:xfrm>
          </p:contentPart>
        </mc:Choice>
        <mc:Fallback xmlns="">
          <p:pic>
            <p:nvPicPr>
              <p:cNvPr id="4148" name="Entrada de lápiz 4147">
                <a:extLst>
                  <a:ext uri="{FF2B5EF4-FFF2-40B4-BE49-F238E27FC236}">
                    <a16:creationId xmlns:a16="http://schemas.microsoft.com/office/drawing/2014/main" id="{0A267686-81E6-4809-8926-342B02C1CD3A}"/>
                  </a:ext>
                </a:extLst>
              </p:cNvPr>
              <p:cNvPicPr/>
              <p:nvPr/>
            </p:nvPicPr>
            <p:blipFill>
              <a:blip r:embed="rId204"/>
              <a:stretch>
                <a:fillRect/>
              </a:stretch>
            </p:blipFill>
            <p:spPr>
              <a:xfrm>
                <a:off x="-2139171" y="3708291"/>
                <a:ext cx="214200" cy="499320"/>
              </a:xfrm>
              <a:prstGeom prst="rect">
                <a:avLst/>
              </a:prstGeom>
            </p:spPr>
          </p:pic>
        </mc:Fallback>
      </mc:AlternateContent>
      <mc:AlternateContent xmlns:mc="http://schemas.openxmlformats.org/markup-compatibility/2006" xmlns:p14="http://schemas.microsoft.com/office/powerpoint/2010/main">
        <mc:Choice Requires="p14">
          <p:contentPart p14:bwMode="auto" r:id="rId205">
            <p14:nvContentPartPr>
              <p14:cNvPr id="4149" name="Entrada de lápiz 4148">
                <a:extLst>
                  <a:ext uri="{FF2B5EF4-FFF2-40B4-BE49-F238E27FC236}">
                    <a16:creationId xmlns:a16="http://schemas.microsoft.com/office/drawing/2014/main" id="{74692F7E-F63D-41C8-915E-FE00D2C221C5}"/>
                  </a:ext>
                </a:extLst>
              </p14:cNvPr>
              <p14:cNvContentPartPr/>
              <p14:nvPr/>
            </p14:nvContentPartPr>
            <p14:xfrm>
              <a:off x="-2263731" y="3878931"/>
              <a:ext cx="15120" cy="257760"/>
            </p14:xfrm>
          </p:contentPart>
        </mc:Choice>
        <mc:Fallback xmlns="">
          <p:pic>
            <p:nvPicPr>
              <p:cNvPr id="4149" name="Entrada de lápiz 4148">
                <a:extLst>
                  <a:ext uri="{FF2B5EF4-FFF2-40B4-BE49-F238E27FC236}">
                    <a16:creationId xmlns:a16="http://schemas.microsoft.com/office/drawing/2014/main" id="{74692F7E-F63D-41C8-915E-FE00D2C221C5}"/>
                  </a:ext>
                </a:extLst>
              </p:cNvPr>
              <p:cNvPicPr/>
              <p:nvPr/>
            </p:nvPicPr>
            <p:blipFill>
              <a:blip r:embed="rId206"/>
              <a:stretch>
                <a:fillRect/>
              </a:stretch>
            </p:blipFill>
            <p:spPr>
              <a:xfrm>
                <a:off x="-2268051" y="3874611"/>
                <a:ext cx="23760" cy="266400"/>
              </a:xfrm>
              <a:prstGeom prst="rect">
                <a:avLst/>
              </a:prstGeom>
            </p:spPr>
          </p:pic>
        </mc:Fallback>
      </mc:AlternateContent>
      <mc:AlternateContent xmlns:mc="http://schemas.openxmlformats.org/markup-compatibility/2006" xmlns:p14="http://schemas.microsoft.com/office/powerpoint/2010/main">
        <mc:Choice Requires="p14">
          <p:contentPart p14:bwMode="auto" r:id="rId207">
            <p14:nvContentPartPr>
              <p14:cNvPr id="4150" name="Entrada de lápiz 4149">
                <a:extLst>
                  <a:ext uri="{FF2B5EF4-FFF2-40B4-BE49-F238E27FC236}">
                    <a16:creationId xmlns:a16="http://schemas.microsoft.com/office/drawing/2014/main" id="{D0ECCAAA-8482-4580-B6D2-955AEFC0C38E}"/>
                  </a:ext>
                </a:extLst>
              </p14:cNvPr>
              <p14:cNvContentPartPr/>
              <p14:nvPr/>
            </p14:nvContentPartPr>
            <p14:xfrm>
              <a:off x="914135" y="1753491"/>
              <a:ext cx="4392000" cy="103320"/>
            </p14:xfrm>
          </p:contentPart>
        </mc:Choice>
        <mc:Fallback xmlns="">
          <p:pic>
            <p:nvPicPr>
              <p:cNvPr id="4150" name="Entrada de lápiz 4149">
                <a:extLst>
                  <a:ext uri="{FF2B5EF4-FFF2-40B4-BE49-F238E27FC236}">
                    <a16:creationId xmlns:a16="http://schemas.microsoft.com/office/drawing/2014/main" id="{D0ECCAAA-8482-4580-B6D2-955AEFC0C38E}"/>
                  </a:ext>
                </a:extLst>
              </p:cNvPr>
              <p:cNvPicPr/>
              <p:nvPr/>
            </p:nvPicPr>
            <p:blipFill>
              <a:blip r:embed="rId208"/>
              <a:stretch>
                <a:fillRect/>
              </a:stretch>
            </p:blipFill>
            <p:spPr>
              <a:xfrm>
                <a:off x="909815" y="1749171"/>
                <a:ext cx="4400640" cy="111960"/>
              </a:xfrm>
              <a:prstGeom prst="rect">
                <a:avLst/>
              </a:prstGeom>
            </p:spPr>
          </p:pic>
        </mc:Fallback>
      </mc:AlternateContent>
      <mc:AlternateContent xmlns:mc="http://schemas.openxmlformats.org/markup-compatibility/2006" xmlns:p14="http://schemas.microsoft.com/office/powerpoint/2010/main">
        <mc:Choice Requires="p14">
          <p:contentPart p14:bwMode="auto" r:id="rId209">
            <p14:nvContentPartPr>
              <p14:cNvPr id="4151" name="Entrada de lápiz 4150">
                <a:extLst>
                  <a:ext uri="{FF2B5EF4-FFF2-40B4-BE49-F238E27FC236}">
                    <a16:creationId xmlns:a16="http://schemas.microsoft.com/office/drawing/2014/main" id="{3F586BCC-4E4C-4158-BADD-4BC001036B98}"/>
                  </a:ext>
                </a:extLst>
              </p14:cNvPr>
              <p14:cNvContentPartPr/>
              <p14:nvPr/>
            </p14:nvContentPartPr>
            <p14:xfrm>
              <a:off x="-2485345" y="3625491"/>
              <a:ext cx="1081800" cy="734400"/>
            </p14:xfrm>
          </p:contentPart>
        </mc:Choice>
        <mc:Fallback xmlns="">
          <p:pic>
            <p:nvPicPr>
              <p:cNvPr id="4151" name="Entrada de lápiz 4150">
                <a:extLst>
                  <a:ext uri="{FF2B5EF4-FFF2-40B4-BE49-F238E27FC236}">
                    <a16:creationId xmlns:a16="http://schemas.microsoft.com/office/drawing/2014/main" id="{3F586BCC-4E4C-4158-BADD-4BC001036B98}"/>
                  </a:ext>
                </a:extLst>
              </p:cNvPr>
              <p:cNvPicPr/>
              <p:nvPr/>
            </p:nvPicPr>
            <p:blipFill>
              <a:blip r:embed="rId210"/>
              <a:stretch>
                <a:fillRect/>
              </a:stretch>
            </p:blipFill>
            <p:spPr>
              <a:xfrm>
                <a:off x="-2489665" y="3621171"/>
                <a:ext cx="1090440" cy="743040"/>
              </a:xfrm>
              <a:prstGeom prst="rect">
                <a:avLst/>
              </a:prstGeom>
            </p:spPr>
          </p:pic>
        </mc:Fallback>
      </mc:AlternateContent>
      <mc:AlternateContent xmlns:mc="http://schemas.openxmlformats.org/markup-compatibility/2006" xmlns:p14="http://schemas.microsoft.com/office/powerpoint/2010/main">
        <mc:Choice Requires="p14">
          <p:contentPart p14:bwMode="auto" r:id="rId211">
            <p14:nvContentPartPr>
              <p14:cNvPr id="4152" name="Entrada de lápiz 4151">
                <a:extLst>
                  <a:ext uri="{FF2B5EF4-FFF2-40B4-BE49-F238E27FC236}">
                    <a16:creationId xmlns:a16="http://schemas.microsoft.com/office/drawing/2014/main" id="{9DC7B233-AAC2-4D92-AA97-C4B0655DDBBB}"/>
                  </a:ext>
                </a:extLst>
              </p14:cNvPr>
              <p14:cNvContentPartPr/>
              <p14:nvPr/>
            </p14:nvContentPartPr>
            <p14:xfrm>
              <a:off x="2316062" y="303771"/>
              <a:ext cx="189720" cy="247320"/>
            </p14:xfrm>
          </p:contentPart>
        </mc:Choice>
        <mc:Fallback xmlns="">
          <p:pic>
            <p:nvPicPr>
              <p:cNvPr id="4152" name="Entrada de lápiz 4151">
                <a:extLst>
                  <a:ext uri="{FF2B5EF4-FFF2-40B4-BE49-F238E27FC236}">
                    <a16:creationId xmlns:a16="http://schemas.microsoft.com/office/drawing/2014/main" id="{9DC7B233-AAC2-4D92-AA97-C4B0655DDBBB}"/>
                  </a:ext>
                </a:extLst>
              </p:cNvPr>
              <p:cNvPicPr/>
              <p:nvPr/>
            </p:nvPicPr>
            <p:blipFill>
              <a:blip r:embed="rId212"/>
              <a:stretch>
                <a:fillRect/>
              </a:stretch>
            </p:blipFill>
            <p:spPr>
              <a:xfrm>
                <a:off x="2311742" y="299451"/>
                <a:ext cx="198360" cy="255960"/>
              </a:xfrm>
              <a:prstGeom prst="rect">
                <a:avLst/>
              </a:prstGeom>
            </p:spPr>
          </p:pic>
        </mc:Fallback>
      </mc:AlternateContent>
      <mc:AlternateContent xmlns:mc="http://schemas.openxmlformats.org/markup-compatibility/2006" xmlns:p14="http://schemas.microsoft.com/office/powerpoint/2010/main">
        <mc:Choice Requires="p14">
          <p:contentPart p14:bwMode="auto" r:id="rId213">
            <p14:nvContentPartPr>
              <p14:cNvPr id="4155" name="Entrada de lápiz 4154">
                <a:extLst>
                  <a:ext uri="{FF2B5EF4-FFF2-40B4-BE49-F238E27FC236}">
                    <a16:creationId xmlns:a16="http://schemas.microsoft.com/office/drawing/2014/main" id="{5A1EA042-2A13-4ADD-9D98-EA11FC55A3AF}"/>
                  </a:ext>
                </a:extLst>
              </p14:cNvPr>
              <p14:cNvContentPartPr/>
              <p14:nvPr/>
            </p14:nvContentPartPr>
            <p14:xfrm>
              <a:off x="1440182" y="377931"/>
              <a:ext cx="149040" cy="262440"/>
            </p14:xfrm>
          </p:contentPart>
        </mc:Choice>
        <mc:Fallback xmlns="">
          <p:pic>
            <p:nvPicPr>
              <p:cNvPr id="4155" name="Entrada de lápiz 4154">
                <a:extLst>
                  <a:ext uri="{FF2B5EF4-FFF2-40B4-BE49-F238E27FC236}">
                    <a16:creationId xmlns:a16="http://schemas.microsoft.com/office/drawing/2014/main" id="{5A1EA042-2A13-4ADD-9D98-EA11FC55A3AF}"/>
                  </a:ext>
                </a:extLst>
              </p:cNvPr>
              <p:cNvPicPr/>
              <p:nvPr/>
            </p:nvPicPr>
            <p:blipFill>
              <a:blip r:embed="rId214"/>
              <a:stretch>
                <a:fillRect/>
              </a:stretch>
            </p:blipFill>
            <p:spPr>
              <a:xfrm>
                <a:off x="1435862" y="373611"/>
                <a:ext cx="157680" cy="271080"/>
              </a:xfrm>
              <a:prstGeom prst="rect">
                <a:avLst/>
              </a:prstGeom>
            </p:spPr>
          </p:pic>
        </mc:Fallback>
      </mc:AlternateContent>
      <mc:AlternateContent xmlns:mc="http://schemas.openxmlformats.org/markup-compatibility/2006" xmlns:p14="http://schemas.microsoft.com/office/powerpoint/2010/main">
        <mc:Choice Requires="p14">
          <p:contentPart p14:bwMode="auto" r:id="rId215">
            <p14:nvContentPartPr>
              <p14:cNvPr id="4153" name="Entrada de lápiz 4152">
                <a:extLst>
                  <a:ext uri="{FF2B5EF4-FFF2-40B4-BE49-F238E27FC236}">
                    <a16:creationId xmlns:a16="http://schemas.microsoft.com/office/drawing/2014/main" id="{047711C2-86D5-493A-A261-51E08E835DCD}"/>
                  </a:ext>
                </a:extLst>
              </p14:cNvPr>
              <p14:cNvContentPartPr/>
              <p14:nvPr/>
            </p14:nvContentPartPr>
            <p14:xfrm>
              <a:off x="2512262" y="516891"/>
              <a:ext cx="360" cy="66960"/>
            </p14:xfrm>
          </p:contentPart>
        </mc:Choice>
        <mc:Fallback xmlns="">
          <p:pic>
            <p:nvPicPr>
              <p:cNvPr id="4153" name="Entrada de lápiz 4152">
                <a:extLst>
                  <a:ext uri="{FF2B5EF4-FFF2-40B4-BE49-F238E27FC236}">
                    <a16:creationId xmlns:a16="http://schemas.microsoft.com/office/drawing/2014/main" id="{047711C2-86D5-493A-A261-51E08E835DCD}"/>
                  </a:ext>
                </a:extLst>
              </p:cNvPr>
              <p:cNvPicPr/>
              <p:nvPr/>
            </p:nvPicPr>
            <p:blipFill>
              <a:blip r:embed="rId216"/>
              <a:stretch>
                <a:fillRect/>
              </a:stretch>
            </p:blipFill>
            <p:spPr>
              <a:xfrm>
                <a:off x="2507942" y="512571"/>
                <a:ext cx="9000" cy="75600"/>
              </a:xfrm>
              <a:prstGeom prst="rect">
                <a:avLst/>
              </a:prstGeom>
            </p:spPr>
          </p:pic>
        </mc:Fallback>
      </mc:AlternateContent>
      <mc:AlternateContent xmlns:mc="http://schemas.openxmlformats.org/markup-compatibility/2006" xmlns:p14="http://schemas.microsoft.com/office/powerpoint/2010/main">
        <mc:Choice Requires="p14">
          <p:contentPart p14:bwMode="auto" r:id="rId217">
            <p14:nvContentPartPr>
              <p14:cNvPr id="4154" name="Entrada de lápiz 4153">
                <a:extLst>
                  <a:ext uri="{FF2B5EF4-FFF2-40B4-BE49-F238E27FC236}">
                    <a16:creationId xmlns:a16="http://schemas.microsoft.com/office/drawing/2014/main" id="{DCB4ECCE-6E15-4823-B6BF-2CE5A23909FD}"/>
                  </a:ext>
                </a:extLst>
              </p14:cNvPr>
              <p14:cNvContentPartPr/>
              <p14:nvPr/>
            </p14:nvContentPartPr>
            <p14:xfrm>
              <a:off x="1923662" y="341211"/>
              <a:ext cx="219240" cy="206640"/>
            </p14:xfrm>
          </p:contentPart>
        </mc:Choice>
        <mc:Fallback xmlns="">
          <p:pic>
            <p:nvPicPr>
              <p:cNvPr id="4154" name="Entrada de lápiz 4153">
                <a:extLst>
                  <a:ext uri="{FF2B5EF4-FFF2-40B4-BE49-F238E27FC236}">
                    <a16:creationId xmlns:a16="http://schemas.microsoft.com/office/drawing/2014/main" id="{DCB4ECCE-6E15-4823-B6BF-2CE5A23909FD}"/>
                  </a:ext>
                </a:extLst>
              </p:cNvPr>
              <p:cNvPicPr/>
              <p:nvPr/>
            </p:nvPicPr>
            <p:blipFill>
              <a:blip r:embed="rId218"/>
              <a:stretch>
                <a:fillRect/>
              </a:stretch>
            </p:blipFill>
            <p:spPr>
              <a:xfrm>
                <a:off x="1919342" y="336891"/>
                <a:ext cx="227880" cy="215280"/>
              </a:xfrm>
              <a:prstGeom prst="rect">
                <a:avLst/>
              </a:prstGeom>
            </p:spPr>
          </p:pic>
        </mc:Fallback>
      </mc:AlternateContent>
      <p:grpSp>
        <p:nvGrpSpPr>
          <p:cNvPr id="1025" name="Grupo 1024">
            <a:extLst>
              <a:ext uri="{FF2B5EF4-FFF2-40B4-BE49-F238E27FC236}">
                <a16:creationId xmlns:a16="http://schemas.microsoft.com/office/drawing/2014/main" id="{21191E97-C22B-4A55-938D-D0DE46DCEEC0}"/>
              </a:ext>
            </a:extLst>
          </p:cNvPr>
          <p:cNvGrpSpPr/>
          <p:nvPr/>
        </p:nvGrpSpPr>
        <p:grpSpPr>
          <a:xfrm>
            <a:off x="2437742" y="701571"/>
            <a:ext cx="1264320" cy="295200"/>
            <a:chOff x="2437742" y="701571"/>
            <a:chExt cx="1264320" cy="295200"/>
          </a:xfrm>
        </p:grpSpPr>
        <mc:AlternateContent xmlns:mc="http://schemas.openxmlformats.org/markup-compatibility/2006" xmlns:p14="http://schemas.microsoft.com/office/powerpoint/2010/main">
          <mc:Choice Requires="p14">
            <p:contentPart p14:bwMode="auto" r:id="rId219">
              <p14:nvContentPartPr>
                <p14:cNvPr id="4156" name="Entrada de lápiz 4155">
                  <a:extLst>
                    <a:ext uri="{FF2B5EF4-FFF2-40B4-BE49-F238E27FC236}">
                      <a16:creationId xmlns:a16="http://schemas.microsoft.com/office/drawing/2014/main" id="{E19D5555-4B61-45BA-99AD-3E01AEAC0EEB}"/>
                    </a:ext>
                  </a:extLst>
                </p14:cNvPr>
                <p14:cNvContentPartPr/>
                <p14:nvPr/>
              </p14:nvContentPartPr>
              <p14:xfrm>
                <a:off x="2437742" y="701571"/>
                <a:ext cx="142560" cy="229680"/>
              </p14:xfrm>
            </p:contentPart>
          </mc:Choice>
          <mc:Fallback xmlns="">
            <p:pic>
              <p:nvPicPr>
                <p:cNvPr id="4156" name="Entrada de lápiz 4155">
                  <a:extLst>
                    <a:ext uri="{FF2B5EF4-FFF2-40B4-BE49-F238E27FC236}">
                      <a16:creationId xmlns:a16="http://schemas.microsoft.com/office/drawing/2014/main" id="{E19D5555-4B61-45BA-99AD-3E01AEAC0EEB}"/>
                    </a:ext>
                  </a:extLst>
                </p:cNvPr>
                <p:cNvPicPr/>
                <p:nvPr/>
              </p:nvPicPr>
              <p:blipFill>
                <a:blip r:embed="rId220"/>
                <a:stretch>
                  <a:fillRect/>
                </a:stretch>
              </p:blipFill>
              <p:spPr>
                <a:xfrm>
                  <a:off x="2433422" y="697251"/>
                  <a:ext cx="151200" cy="238320"/>
                </a:xfrm>
                <a:prstGeom prst="rect">
                  <a:avLst/>
                </a:prstGeom>
              </p:spPr>
            </p:pic>
          </mc:Fallback>
        </mc:AlternateContent>
        <mc:AlternateContent xmlns:mc="http://schemas.openxmlformats.org/markup-compatibility/2006" xmlns:p14="http://schemas.microsoft.com/office/powerpoint/2010/main">
          <mc:Choice Requires="p14">
            <p:contentPart p14:bwMode="auto" r:id="rId221">
              <p14:nvContentPartPr>
                <p14:cNvPr id="4158" name="Entrada de lápiz 4157">
                  <a:extLst>
                    <a:ext uri="{FF2B5EF4-FFF2-40B4-BE49-F238E27FC236}">
                      <a16:creationId xmlns:a16="http://schemas.microsoft.com/office/drawing/2014/main" id="{1E697E3E-62B6-455A-A92F-3094F7E84319}"/>
                    </a:ext>
                  </a:extLst>
                </p14:cNvPr>
                <p14:cNvContentPartPr/>
                <p14:nvPr/>
              </p14:nvContentPartPr>
              <p14:xfrm>
                <a:off x="2647622" y="766011"/>
                <a:ext cx="295920" cy="209520"/>
              </p14:xfrm>
            </p:contentPart>
          </mc:Choice>
          <mc:Fallback xmlns="">
            <p:pic>
              <p:nvPicPr>
                <p:cNvPr id="4158" name="Entrada de lápiz 4157">
                  <a:extLst>
                    <a:ext uri="{FF2B5EF4-FFF2-40B4-BE49-F238E27FC236}">
                      <a16:creationId xmlns:a16="http://schemas.microsoft.com/office/drawing/2014/main" id="{1E697E3E-62B6-455A-A92F-3094F7E84319}"/>
                    </a:ext>
                  </a:extLst>
                </p:cNvPr>
                <p:cNvPicPr/>
                <p:nvPr/>
              </p:nvPicPr>
              <p:blipFill>
                <a:blip r:embed="rId222"/>
                <a:stretch>
                  <a:fillRect/>
                </a:stretch>
              </p:blipFill>
              <p:spPr>
                <a:xfrm>
                  <a:off x="2643302" y="761691"/>
                  <a:ext cx="304560" cy="218160"/>
                </a:xfrm>
                <a:prstGeom prst="rect">
                  <a:avLst/>
                </a:prstGeom>
              </p:spPr>
            </p:pic>
          </mc:Fallback>
        </mc:AlternateContent>
        <mc:AlternateContent xmlns:mc="http://schemas.openxmlformats.org/markup-compatibility/2006" xmlns:p14="http://schemas.microsoft.com/office/powerpoint/2010/main">
          <mc:Choice Requires="p14">
            <p:contentPart p14:bwMode="auto" r:id="rId223">
              <p14:nvContentPartPr>
                <p14:cNvPr id="4159" name="Entrada de lápiz 4158">
                  <a:extLst>
                    <a:ext uri="{FF2B5EF4-FFF2-40B4-BE49-F238E27FC236}">
                      <a16:creationId xmlns:a16="http://schemas.microsoft.com/office/drawing/2014/main" id="{42775EAC-5458-4DEA-A99B-9A9E762736F7}"/>
                    </a:ext>
                  </a:extLst>
                </p14:cNvPr>
                <p14:cNvContentPartPr/>
                <p14:nvPr/>
              </p14:nvContentPartPr>
              <p14:xfrm>
                <a:off x="3269342" y="886611"/>
                <a:ext cx="158040" cy="19440"/>
              </p14:xfrm>
            </p:contentPart>
          </mc:Choice>
          <mc:Fallback xmlns="">
            <p:pic>
              <p:nvPicPr>
                <p:cNvPr id="4159" name="Entrada de lápiz 4158">
                  <a:extLst>
                    <a:ext uri="{FF2B5EF4-FFF2-40B4-BE49-F238E27FC236}">
                      <a16:creationId xmlns:a16="http://schemas.microsoft.com/office/drawing/2014/main" id="{42775EAC-5458-4DEA-A99B-9A9E762736F7}"/>
                    </a:ext>
                  </a:extLst>
                </p:cNvPr>
                <p:cNvPicPr/>
                <p:nvPr/>
              </p:nvPicPr>
              <p:blipFill>
                <a:blip r:embed="rId224"/>
                <a:stretch>
                  <a:fillRect/>
                </a:stretch>
              </p:blipFill>
              <p:spPr>
                <a:xfrm>
                  <a:off x="3265022" y="882291"/>
                  <a:ext cx="166680" cy="28080"/>
                </a:xfrm>
                <a:prstGeom prst="rect">
                  <a:avLst/>
                </a:prstGeom>
              </p:spPr>
            </p:pic>
          </mc:Fallback>
        </mc:AlternateContent>
        <mc:AlternateContent xmlns:mc="http://schemas.openxmlformats.org/markup-compatibility/2006" xmlns:p14="http://schemas.microsoft.com/office/powerpoint/2010/main">
          <mc:Choice Requires="p14">
            <p:contentPart p14:bwMode="auto" r:id="rId225">
              <p14:nvContentPartPr>
                <p14:cNvPr id="1024" name="Entrada de lápiz 1023">
                  <a:extLst>
                    <a:ext uri="{FF2B5EF4-FFF2-40B4-BE49-F238E27FC236}">
                      <a16:creationId xmlns:a16="http://schemas.microsoft.com/office/drawing/2014/main" id="{0FDEAEDC-4A77-4EF7-91F6-40938CB4F2C3}"/>
                    </a:ext>
                  </a:extLst>
                </p14:cNvPr>
                <p14:cNvContentPartPr/>
                <p14:nvPr/>
              </p14:nvContentPartPr>
              <p14:xfrm>
                <a:off x="3622142" y="780051"/>
                <a:ext cx="79920" cy="216720"/>
              </p14:xfrm>
            </p:contentPart>
          </mc:Choice>
          <mc:Fallback xmlns="">
            <p:pic>
              <p:nvPicPr>
                <p:cNvPr id="1024" name="Entrada de lápiz 1023">
                  <a:extLst>
                    <a:ext uri="{FF2B5EF4-FFF2-40B4-BE49-F238E27FC236}">
                      <a16:creationId xmlns:a16="http://schemas.microsoft.com/office/drawing/2014/main" id="{0FDEAEDC-4A77-4EF7-91F6-40938CB4F2C3}"/>
                    </a:ext>
                  </a:extLst>
                </p:cNvPr>
                <p:cNvPicPr/>
                <p:nvPr/>
              </p:nvPicPr>
              <p:blipFill>
                <a:blip r:embed="rId226"/>
                <a:stretch>
                  <a:fillRect/>
                </a:stretch>
              </p:blipFill>
              <p:spPr>
                <a:xfrm>
                  <a:off x="3617822" y="775731"/>
                  <a:ext cx="88560" cy="225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27">
            <p14:nvContentPartPr>
              <p14:cNvPr id="1026" name="Entrada de lápiz 1025">
                <a:extLst>
                  <a:ext uri="{FF2B5EF4-FFF2-40B4-BE49-F238E27FC236}">
                    <a16:creationId xmlns:a16="http://schemas.microsoft.com/office/drawing/2014/main" id="{9CBA90C8-7E47-4837-970B-06C757B671F0}"/>
                  </a:ext>
                </a:extLst>
              </p14:cNvPr>
              <p14:cNvContentPartPr/>
              <p14:nvPr/>
            </p14:nvContentPartPr>
            <p14:xfrm>
              <a:off x="-462418" y="193611"/>
              <a:ext cx="10800" cy="340920"/>
            </p14:xfrm>
          </p:contentPart>
        </mc:Choice>
        <mc:Fallback xmlns="">
          <p:pic>
            <p:nvPicPr>
              <p:cNvPr id="1026" name="Entrada de lápiz 1025">
                <a:extLst>
                  <a:ext uri="{FF2B5EF4-FFF2-40B4-BE49-F238E27FC236}">
                    <a16:creationId xmlns:a16="http://schemas.microsoft.com/office/drawing/2014/main" id="{9CBA90C8-7E47-4837-970B-06C757B671F0}"/>
                  </a:ext>
                </a:extLst>
              </p:cNvPr>
              <p:cNvPicPr/>
              <p:nvPr/>
            </p:nvPicPr>
            <p:blipFill>
              <a:blip r:embed="rId228"/>
              <a:stretch>
                <a:fillRect/>
              </a:stretch>
            </p:blipFill>
            <p:spPr>
              <a:xfrm>
                <a:off x="-466738" y="189291"/>
                <a:ext cx="19440" cy="349560"/>
              </a:xfrm>
              <a:prstGeom prst="rect">
                <a:avLst/>
              </a:prstGeom>
            </p:spPr>
          </p:pic>
        </mc:Fallback>
      </mc:AlternateContent>
      <mc:AlternateContent xmlns:mc="http://schemas.openxmlformats.org/markup-compatibility/2006" xmlns:p14="http://schemas.microsoft.com/office/powerpoint/2010/main">
        <mc:Choice Requires="p14">
          <p:contentPart p14:bwMode="auto" r:id="rId229">
            <p14:nvContentPartPr>
              <p14:cNvPr id="1027" name="Entrada de lápiz 1026">
                <a:extLst>
                  <a:ext uri="{FF2B5EF4-FFF2-40B4-BE49-F238E27FC236}">
                    <a16:creationId xmlns:a16="http://schemas.microsoft.com/office/drawing/2014/main" id="{EE7D04C1-CC1B-439B-8511-B4193052CC7C}"/>
                  </a:ext>
                </a:extLst>
              </p14:cNvPr>
              <p14:cNvContentPartPr/>
              <p14:nvPr/>
            </p14:nvContentPartPr>
            <p14:xfrm>
              <a:off x="-581938" y="443091"/>
              <a:ext cx="217800" cy="163440"/>
            </p14:xfrm>
          </p:contentPart>
        </mc:Choice>
        <mc:Fallback xmlns="">
          <p:pic>
            <p:nvPicPr>
              <p:cNvPr id="1027" name="Entrada de lápiz 1026">
                <a:extLst>
                  <a:ext uri="{FF2B5EF4-FFF2-40B4-BE49-F238E27FC236}">
                    <a16:creationId xmlns:a16="http://schemas.microsoft.com/office/drawing/2014/main" id="{EE7D04C1-CC1B-439B-8511-B4193052CC7C}"/>
                  </a:ext>
                </a:extLst>
              </p:cNvPr>
              <p:cNvPicPr/>
              <p:nvPr/>
            </p:nvPicPr>
            <p:blipFill>
              <a:blip r:embed="rId230"/>
              <a:stretch>
                <a:fillRect/>
              </a:stretch>
            </p:blipFill>
            <p:spPr>
              <a:xfrm>
                <a:off x="-586258" y="438771"/>
                <a:ext cx="226440" cy="172080"/>
              </a:xfrm>
              <a:prstGeom prst="rect">
                <a:avLst/>
              </a:prstGeom>
            </p:spPr>
          </p:pic>
        </mc:Fallback>
      </mc:AlternateContent>
      <mc:AlternateContent xmlns:mc="http://schemas.openxmlformats.org/markup-compatibility/2006" xmlns:p14="http://schemas.microsoft.com/office/powerpoint/2010/main">
        <mc:Choice Requires="p14">
          <p:contentPart p14:bwMode="auto" r:id="rId231">
            <p14:nvContentPartPr>
              <p14:cNvPr id="1029" name="Entrada de lápiz 1028">
                <a:extLst>
                  <a:ext uri="{FF2B5EF4-FFF2-40B4-BE49-F238E27FC236}">
                    <a16:creationId xmlns:a16="http://schemas.microsoft.com/office/drawing/2014/main" id="{5CC0CCA3-7D7A-410B-A8AE-7B145CA3D356}"/>
                  </a:ext>
                </a:extLst>
              </p14:cNvPr>
              <p14:cNvContentPartPr/>
              <p14:nvPr/>
            </p14:nvContentPartPr>
            <p14:xfrm>
              <a:off x="-567538" y="451731"/>
              <a:ext cx="157320" cy="109080"/>
            </p14:xfrm>
          </p:contentPart>
        </mc:Choice>
        <mc:Fallback xmlns="">
          <p:pic>
            <p:nvPicPr>
              <p:cNvPr id="1029" name="Entrada de lápiz 1028">
                <a:extLst>
                  <a:ext uri="{FF2B5EF4-FFF2-40B4-BE49-F238E27FC236}">
                    <a16:creationId xmlns:a16="http://schemas.microsoft.com/office/drawing/2014/main" id="{5CC0CCA3-7D7A-410B-A8AE-7B145CA3D356}"/>
                  </a:ext>
                </a:extLst>
              </p:cNvPr>
              <p:cNvPicPr/>
              <p:nvPr/>
            </p:nvPicPr>
            <p:blipFill>
              <a:blip r:embed="rId232"/>
              <a:stretch>
                <a:fillRect/>
              </a:stretch>
            </p:blipFill>
            <p:spPr>
              <a:xfrm>
                <a:off x="-571858" y="447411"/>
                <a:ext cx="165960" cy="117720"/>
              </a:xfrm>
              <a:prstGeom prst="rect">
                <a:avLst/>
              </a:prstGeom>
            </p:spPr>
          </p:pic>
        </mc:Fallback>
      </mc:AlternateContent>
      <mc:AlternateContent xmlns:mc="http://schemas.openxmlformats.org/markup-compatibility/2006" xmlns:p14="http://schemas.microsoft.com/office/powerpoint/2010/main">
        <mc:Choice Requires="p14">
          <p:contentPart p14:bwMode="auto" r:id="rId233">
            <p14:nvContentPartPr>
              <p14:cNvPr id="1034" name="Entrada de lápiz 1033">
                <a:extLst>
                  <a:ext uri="{FF2B5EF4-FFF2-40B4-BE49-F238E27FC236}">
                    <a16:creationId xmlns:a16="http://schemas.microsoft.com/office/drawing/2014/main" id="{601C422A-3946-4035-AE86-A965D38C760C}"/>
                  </a:ext>
                </a:extLst>
              </p14:cNvPr>
              <p14:cNvContentPartPr/>
              <p14:nvPr/>
            </p14:nvContentPartPr>
            <p14:xfrm>
              <a:off x="-1909618" y="1929891"/>
              <a:ext cx="137880" cy="294840"/>
            </p14:xfrm>
          </p:contentPart>
        </mc:Choice>
        <mc:Fallback xmlns="">
          <p:pic>
            <p:nvPicPr>
              <p:cNvPr id="1034" name="Entrada de lápiz 1033">
                <a:extLst>
                  <a:ext uri="{FF2B5EF4-FFF2-40B4-BE49-F238E27FC236}">
                    <a16:creationId xmlns:a16="http://schemas.microsoft.com/office/drawing/2014/main" id="{601C422A-3946-4035-AE86-A965D38C760C}"/>
                  </a:ext>
                </a:extLst>
              </p:cNvPr>
              <p:cNvPicPr/>
              <p:nvPr/>
            </p:nvPicPr>
            <p:blipFill>
              <a:blip r:embed="rId234"/>
              <a:stretch>
                <a:fillRect/>
              </a:stretch>
            </p:blipFill>
            <p:spPr>
              <a:xfrm>
                <a:off x="-1913938" y="1925571"/>
                <a:ext cx="146520" cy="303480"/>
              </a:xfrm>
              <a:prstGeom prst="rect">
                <a:avLst/>
              </a:prstGeom>
            </p:spPr>
          </p:pic>
        </mc:Fallback>
      </mc:AlternateContent>
      <mc:AlternateContent xmlns:mc="http://schemas.openxmlformats.org/markup-compatibility/2006" xmlns:p14="http://schemas.microsoft.com/office/powerpoint/2010/main">
        <mc:Choice Requires="p14">
          <p:contentPart p14:bwMode="auto" r:id="rId235">
            <p14:nvContentPartPr>
              <p14:cNvPr id="1035" name="Entrada de lápiz 1034">
                <a:extLst>
                  <a:ext uri="{FF2B5EF4-FFF2-40B4-BE49-F238E27FC236}">
                    <a16:creationId xmlns:a16="http://schemas.microsoft.com/office/drawing/2014/main" id="{CD1CEDF0-AFAC-4E36-B9AE-64A23E9EC4E4}"/>
                  </a:ext>
                </a:extLst>
              </p14:cNvPr>
              <p14:cNvContentPartPr/>
              <p14:nvPr/>
            </p14:nvContentPartPr>
            <p14:xfrm>
              <a:off x="-1857058" y="1911891"/>
              <a:ext cx="167760" cy="9360"/>
            </p14:xfrm>
          </p:contentPart>
        </mc:Choice>
        <mc:Fallback xmlns="">
          <p:pic>
            <p:nvPicPr>
              <p:cNvPr id="1035" name="Entrada de lápiz 1034">
                <a:extLst>
                  <a:ext uri="{FF2B5EF4-FFF2-40B4-BE49-F238E27FC236}">
                    <a16:creationId xmlns:a16="http://schemas.microsoft.com/office/drawing/2014/main" id="{CD1CEDF0-AFAC-4E36-B9AE-64A23E9EC4E4}"/>
                  </a:ext>
                </a:extLst>
              </p:cNvPr>
              <p:cNvPicPr/>
              <p:nvPr/>
            </p:nvPicPr>
            <p:blipFill>
              <a:blip r:embed="rId236"/>
              <a:stretch>
                <a:fillRect/>
              </a:stretch>
            </p:blipFill>
            <p:spPr>
              <a:xfrm>
                <a:off x="-1861378" y="1907571"/>
                <a:ext cx="176400" cy="18000"/>
              </a:xfrm>
              <a:prstGeom prst="rect">
                <a:avLst/>
              </a:prstGeom>
            </p:spPr>
          </p:pic>
        </mc:Fallback>
      </mc:AlternateContent>
      <p:grpSp>
        <p:nvGrpSpPr>
          <p:cNvPr id="1042" name="Grupo 1041">
            <a:extLst>
              <a:ext uri="{FF2B5EF4-FFF2-40B4-BE49-F238E27FC236}">
                <a16:creationId xmlns:a16="http://schemas.microsoft.com/office/drawing/2014/main" id="{FD4FD5F5-689A-422A-AA53-26C0CEBEF491}"/>
              </a:ext>
            </a:extLst>
          </p:cNvPr>
          <p:cNvGrpSpPr/>
          <p:nvPr/>
        </p:nvGrpSpPr>
        <p:grpSpPr>
          <a:xfrm>
            <a:off x="295022" y="1984611"/>
            <a:ext cx="282240" cy="356040"/>
            <a:chOff x="295022" y="1984611"/>
            <a:chExt cx="282240" cy="356040"/>
          </a:xfrm>
        </p:grpSpPr>
        <mc:AlternateContent xmlns:mc="http://schemas.openxmlformats.org/markup-compatibility/2006" xmlns:p14="http://schemas.microsoft.com/office/powerpoint/2010/main">
          <mc:Choice Requires="p14">
            <p:contentPart p14:bwMode="auto" r:id="rId237">
              <p14:nvContentPartPr>
                <p14:cNvPr id="1037" name="Entrada de lápiz 1036">
                  <a:extLst>
                    <a:ext uri="{FF2B5EF4-FFF2-40B4-BE49-F238E27FC236}">
                      <a16:creationId xmlns:a16="http://schemas.microsoft.com/office/drawing/2014/main" id="{04A292F4-AD36-42B5-A8BB-AE66BCE56745}"/>
                    </a:ext>
                  </a:extLst>
                </p14:cNvPr>
                <p14:cNvContentPartPr/>
                <p14:nvPr/>
              </p14:nvContentPartPr>
              <p14:xfrm>
                <a:off x="295022" y="1984611"/>
                <a:ext cx="244080" cy="343440"/>
              </p14:xfrm>
            </p:contentPart>
          </mc:Choice>
          <mc:Fallback xmlns="">
            <p:pic>
              <p:nvPicPr>
                <p:cNvPr id="1037" name="Entrada de lápiz 1036">
                  <a:extLst>
                    <a:ext uri="{FF2B5EF4-FFF2-40B4-BE49-F238E27FC236}">
                      <a16:creationId xmlns:a16="http://schemas.microsoft.com/office/drawing/2014/main" id="{04A292F4-AD36-42B5-A8BB-AE66BCE56745}"/>
                    </a:ext>
                  </a:extLst>
                </p:cNvPr>
                <p:cNvPicPr/>
                <p:nvPr/>
              </p:nvPicPr>
              <p:blipFill>
                <a:blip r:embed="rId238"/>
                <a:stretch>
                  <a:fillRect/>
                </a:stretch>
              </p:blipFill>
              <p:spPr>
                <a:xfrm>
                  <a:off x="290702" y="1980291"/>
                  <a:ext cx="252720" cy="352080"/>
                </a:xfrm>
                <a:prstGeom prst="rect">
                  <a:avLst/>
                </a:prstGeom>
              </p:spPr>
            </p:pic>
          </mc:Fallback>
        </mc:AlternateContent>
        <mc:AlternateContent xmlns:mc="http://schemas.openxmlformats.org/markup-compatibility/2006" xmlns:p14="http://schemas.microsoft.com/office/powerpoint/2010/main">
          <mc:Choice Requires="p14">
            <p:contentPart p14:bwMode="auto" r:id="rId239">
              <p14:nvContentPartPr>
                <p14:cNvPr id="1038" name="Entrada de lápiz 1037">
                  <a:extLst>
                    <a:ext uri="{FF2B5EF4-FFF2-40B4-BE49-F238E27FC236}">
                      <a16:creationId xmlns:a16="http://schemas.microsoft.com/office/drawing/2014/main" id="{64E178FE-6A9C-4B9B-A1DE-1519AB0F829C}"/>
                    </a:ext>
                  </a:extLst>
                </p14:cNvPr>
                <p14:cNvContentPartPr/>
                <p14:nvPr/>
              </p14:nvContentPartPr>
              <p14:xfrm>
                <a:off x="319142" y="2002611"/>
                <a:ext cx="258120" cy="338040"/>
              </p14:xfrm>
            </p:contentPart>
          </mc:Choice>
          <mc:Fallback xmlns="">
            <p:pic>
              <p:nvPicPr>
                <p:cNvPr id="1038" name="Entrada de lápiz 1037">
                  <a:extLst>
                    <a:ext uri="{FF2B5EF4-FFF2-40B4-BE49-F238E27FC236}">
                      <a16:creationId xmlns:a16="http://schemas.microsoft.com/office/drawing/2014/main" id="{64E178FE-6A9C-4B9B-A1DE-1519AB0F829C}"/>
                    </a:ext>
                  </a:extLst>
                </p:cNvPr>
                <p:cNvPicPr/>
                <p:nvPr/>
              </p:nvPicPr>
              <p:blipFill>
                <a:blip r:embed="rId240"/>
                <a:stretch>
                  <a:fillRect/>
                </a:stretch>
              </p:blipFill>
              <p:spPr>
                <a:xfrm>
                  <a:off x="314822" y="1998291"/>
                  <a:ext cx="266760" cy="346680"/>
                </a:xfrm>
                <a:prstGeom prst="rect">
                  <a:avLst/>
                </a:prstGeom>
              </p:spPr>
            </p:pic>
          </mc:Fallback>
        </mc:AlternateContent>
        <mc:AlternateContent xmlns:mc="http://schemas.openxmlformats.org/markup-compatibility/2006" xmlns:p14="http://schemas.microsoft.com/office/powerpoint/2010/main">
          <mc:Choice Requires="p14">
            <p:contentPart p14:bwMode="auto" r:id="rId241">
              <p14:nvContentPartPr>
                <p14:cNvPr id="1039" name="Entrada de lápiz 1038">
                  <a:extLst>
                    <a:ext uri="{FF2B5EF4-FFF2-40B4-BE49-F238E27FC236}">
                      <a16:creationId xmlns:a16="http://schemas.microsoft.com/office/drawing/2014/main" id="{1ED0F6C9-CD61-49BF-8821-B5DC7EB26691}"/>
                    </a:ext>
                  </a:extLst>
                </p14:cNvPr>
                <p14:cNvContentPartPr/>
                <p14:nvPr/>
              </p14:nvContentPartPr>
              <p14:xfrm>
                <a:off x="378542" y="2224731"/>
                <a:ext cx="141480" cy="10440"/>
              </p14:xfrm>
            </p:contentPart>
          </mc:Choice>
          <mc:Fallback xmlns="">
            <p:pic>
              <p:nvPicPr>
                <p:cNvPr id="1039" name="Entrada de lápiz 1038">
                  <a:extLst>
                    <a:ext uri="{FF2B5EF4-FFF2-40B4-BE49-F238E27FC236}">
                      <a16:creationId xmlns:a16="http://schemas.microsoft.com/office/drawing/2014/main" id="{1ED0F6C9-CD61-49BF-8821-B5DC7EB26691}"/>
                    </a:ext>
                  </a:extLst>
                </p:cNvPr>
                <p:cNvPicPr/>
                <p:nvPr/>
              </p:nvPicPr>
              <p:blipFill>
                <a:blip r:embed="rId242"/>
                <a:stretch>
                  <a:fillRect/>
                </a:stretch>
              </p:blipFill>
              <p:spPr>
                <a:xfrm>
                  <a:off x="374222" y="2220411"/>
                  <a:ext cx="150120" cy="19080"/>
                </a:xfrm>
                <a:prstGeom prst="rect">
                  <a:avLst/>
                </a:prstGeom>
              </p:spPr>
            </p:pic>
          </mc:Fallback>
        </mc:AlternateContent>
        <mc:AlternateContent xmlns:mc="http://schemas.openxmlformats.org/markup-compatibility/2006" xmlns:p14="http://schemas.microsoft.com/office/powerpoint/2010/main">
          <mc:Choice Requires="p14">
            <p:contentPart p14:bwMode="auto" r:id="rId243">
              <p14:nvContentPartPr>
                <p14:cNvPr id="1040" name="Entrada de lápiz 1039">
                  <a:extLst>
                    <a:ext uri="{FF2B5EF4-FFF2-40B4-BE49-F238E27FC236}">
                      <a16:creationId xmlns:a16="http://schemas.microsoft.com/office/drawing/2014/main" id="{933BD21A-3309-4C4A-BFFC-03C72C03FE66}"/>
                    </a:ext>
                  </a:extLst>
                </p14:cNvPr>
                <p14:cNvContentPartPr/>
                <p14:nvPr/>
              </p14:nvContentPartPr>
              <p14:xfrm>
                <a:off x="396902" y="2253171"/>
                <a:ext cx="45720" cy="13320"/>
              </p14:xfrm>
            </p:contentPart>
          </mc:Choice>
          <mc:Fallback xmlns="">
            <p:pic>
              <p:nvPicPr>
                <p:cNvPr id="1040" name="Entrada de lápiz 1039">
                  <a:extLst>
                    <a:ext uri="{FF2B5EF4-FFF2-40B4-BE49-F238E27FC236}">
                      <a16:creationId xmlns:a16="http://schemas.microsoft.com/office/drawing/2014/main" id="{933BD21A-3309-4C4A-BFFC-03C72C03FE66}"/>
                    </a:ext>
                  </a:extLst>
                </p:cNvPr>
                <p:cNvPicPr/>
                <p:nvPr/>
              </p:nvPicPr>
              <p:blipFill>
                <a:blip r:embed="rId244"/>
                <a:stretch>
                  <a:fillRect/>
                </a:stretch>
              </p:blipFill>
              <p:spPr>
                <a:xfrm>
                  <a:off x="392582" y="2248851"/>
                  <a:ext cx="54360" cy="21960"/>
                </a:xfrm>
                <a:prstGeom prst="rect">
                  <a:avLst/>
                </a:prstGeom>
              </p:spPr>
            </p:pic>
          </mc:Fallback>
        </mc:AlternateContent>
        <mc:AlternateContent xmlns:mc="http://schemas.openxmlformats.org/markup-compatibility/2006" xmlns:p14="http://schemas.microsoft.com/office/powerpoint/2010/main">
          <mc:Choice Requires="p14">
            <p:contentPart p14:bwMode="auto" r:id="rId245">
              <p14:nvContentPartPr>
                <p14:cNvPr id="1041" name="Entrada de lápiz 1040">
                  <a:extLst>
                    <a:ext uri="{FF2B5EF4-FFF2-40B4-BE49-F238E27FC236}">
                      <a16:creationId xmlns:a16="http://schemas.microsoft.com/office/drawing/2014/main" id="{82E24ADC-8A71-4880-B4F5-CC59D113B4EA}"/>
                    </a:ext>
                  </a:extLst>
                </p14:cNvPr>
                <p14:cNvContentPartPr/>
                <p14:nvPr/>
              </p14:nvContentPartPr>
              <p14:xfrm>
                <a:off x="480062" y="2262531"/>
                <a:ext cx="55080" cy="9000"/>
              </p14:xfrm>
            </p:contentPart>
          </mc:Choice>
          <mc:Fallback xmlns="">
            <p:pic>
              <p:nvPicPr>
                <p:cNvPr id="1041" name="Entrada de lápiz 1040">
                  <a:extLst>
                    <a:ext uri="{FF2B5EF4-FFF2-40B4-BE49-F238E27FC236}">
                      <a16:creationId xmlns:a16="http://schemas.microsoft.com/office/drawing/2014/main" id="{82E24ADC-8A71-4880-B4F5-CC59D113B4EA}"/>
                    </a:ext>
                  </a:extLst>
                </p:cNvPr>
                <p:cNvPicPr/>
                <p:nvPr/>
              </p:nvPicPr>
              <p:blipFill>
                <a:blip r:embed="rId246"/>
                <a:stretch>
                  <a:fillRect/>
                </a:stretch>
              </p:blipFill>
              <p:spPr>
                <a:xfrm>
                  <a:off x="475742" y="2258211"/>
                  <a:ext cx="63720" cy="17640"/>
                </a:xfrm>
                <a:prstGeom prst="rect">
                  <a:avLst/>
                </a:prstGeom>
              </p:spPr>
            </p:pic>
          </mc:Fallback>
        </mc:AlternateContent>
      </p:grpSp>
      <p:grpSp>
        <p:nvGrpSpPr>
          <p:cNvPr id="1045" name="Grupo 1044">
            <a:extLst>
              <a:ext uri="{FF2B5EF4-FFF2-40B4-BE49-F238E27FC236}">
                <a16:creationId xmlns:a16="http://schemas.microsoft.com/office/drawing/2014/main" id="{C02C32E3-AFC1-4C50-9F58-481F4F62CC51}"/>
              </a:ext>
            </a:extLst>
          </p:cNvPr>
          <p:cNvGrpSpPr/>
          <p:nvPr/>
        </p:nvGrpSpPr>
        <p:grpSpPr>
          <a:xfrm>
            <a:off x="804062" y="2022051"/>
            <a:ext cx="405720" cy="114480"/>
            <a:chOff x="804062" y="2022051"/>
            <a:chExt cx="405720" cy="114480"/>
          </a:xfrm>
        </p:grpSpPr>
        <mc:AlternateContent xmlns:mc="http://schemas.openxmlformats.org/markup-compatibility/2006" xmlns:p14="http://schemas.microsoft.com/office/powerpoint/2010/main">
          <mc:Choice Requires="p14">
            <p:contentPart p14:bwMode="auto" r:id="rId247">
              <p14:nvContentPartPr>
                <p14:cNvPr id="1043" name="Entrada de lápiz 1042">
                  <a:extLst>
                    <a:ext uri="{FF2B5EF4-FFF2-40B4-BE49-F238E27FC236}">
                      <a16:creationId xmlns:a16="http://schemas.microsoft.com/office/drawing/2014/main" id="{575629C0-52D7-40B3-95AA-1591A83E4B61}"/>
                    </a:ext>
                  </a:extLst>
                </p14:cNvPr>
                <p14:cNvContentPartPr/>
                <p14:nvPr/>
              </p14:nvContentPartPr>
              <p14:xfrm>
                <a:off x="841142" y="2086491"/>
                <a:ext cx="368640" cy="19800"/>
              </p14:xfrm>
            </p:contentPart>
          </mc:Choice>
          <mc:Fallback xmlns="">
            <p:pic>
              <p:nvPicPr>
                <p:cNvPr id="1043" name="Entrada de lápiz 1042">
                  <a:extLst>
                    <a:ext uri="{FF2B5EF4-FFF2-40B4-BE49-F238E27FC236}">
                      <a16:creationId xmlns:a16="http://schemas.microsoft.com/office/drawing/2014/main" id="{575629C0-52D7-40B3-95AA-1591A83E4B61}"/>
                    </a:ext>
                  </a:extLst>
                </p:cNvPr>
                <p:cNvPicPr/>
                <p:nvPr/>
              </p:nvPicPr>
              <p:blipFill>
                <a:blip r:embed="rId248"/>
                <a:stretch>
                  <a:fillRect/>
                </a:stretch>
              </p:blipFill>
              <p:spPr>
                <a:xfrm>
                  <a:off x="836822" y="2082171"/>
                  <a:ext cx="377280" cy="28440"/>
                </a:xfrm>
                <a:prstGeom prst="rect">
                  <a:avLst/>
                </a:prstGeom>
              </p:spPr>
            </p:pic>
          </mc:Fallback>
        </mc:AlternateContent>
        <mc:AlternateContent xmlns:mc="http://schemas.openxmlformats.org/markup-compatibility/2006" xmlns:p14="http://schemas.microsoft.com/office/powerpoint/2010/main">
          <mc:Choice Requires="p14">
            <p:contentPart p14:bwMode="auto" r:id="rId249">
              <p14:nvContentPartPr>
                <p14:cNvPr id="1044" name="Entrada de lápiz 1043">
                  <a:extLst>
                    <a:ext uri="{FF2B5EF4-FFF2-40B4-BE49-F238E27FC236}">
                      <a16:creationId xmlns:a16="http://schemas.microsoft.com/office/drawing/2014/main" id="{0AB0D1AC-13CC-4CCF-9044-7F6D644A0CA8}"/>
                    </a:ext>
                  </a:extLst>
                </p14:cNvPr>
                <p14:cNvContentPartPr/>
                <p14:nvPr/>
              </p14:nvContentPartPr>
              <p14:xfrm>
                <a:off x="804062" y="2022051"/>
                <a:ext cx="100800" cy="114480"/>
              </p14:xfrm>
            </p:contentPart>
          </mc:Choice>
          <mc:Fallback xmlns="">
            <p:pic>
              <p:nvPicPr>
                <p:cNvPr id="1044" name="Entrada de lápiz 1043">
                  <a:extLst>
                    <a:ext uri="{FF2B5EF4-FFF2-40B4-BE49-F238E27FC236}">
                      <a16:creationId xmlns:a16="http://schemas.microsoft.com/office/drawing/2014/main" id="{0AB0D1AC-13CC-4CCF-9044-7F6D644A0CA8}"/>
                    </a:ext>
                  </a:extLst>
                </p:cNvPr>
                <p:cNvPicPr/>
                <p:nvPr/>
              </p:nvPicPr>
              <p:blipFill>
                <a:blip r:embed="rId250"/>
                <a:stretch>
                  <a:fillRect/>
                </a:stretch>
              </p:blipFill>
              <p:spPr>
                <a:xfrm>
                  <a:off x="799742" y="2017731"/>
                  <a:ext cx="109440" cy="1231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51">
            <p14:nvContentPartPr>
              <p14:cNvPr id="1052" name="Entrada de lápiz 1051">
                <a:extLst>
                  <a:ext uri="{FF2B5EF4-FFF2-40B4-BE49-F238E27FC236}">
                    <a16:creationId xmlns:a16="http://schemas.microsoft.com/office/drawing/2014/main" id="{7B044BED-A9EB-4F10-9EE3-D675D6F60ADB}"/>
                  </a:ext>
                </a:extLst>
              </p14:cNvPr>
              <p14:cNvContentPartPr/>
              <p14:nvPr/>
            </p14:nvContentPartPr>
            <p14:xfrm>
              <a:off x="-2474098" y="1579251"/>
              <a:ext cx="45360" cy="146520"/>
            </p14:xfrm>
          </p:contentPart>
        </mc:Choice>
        <mc:Fallback xmlns="">
          <p:pic>
            <p:nvPicPr>
              <p:cNvPr id="1052" name="Entrada de lápiz 1051">
                <a:extLst>
                  <a:ext uri="{FF2B5EF4-FFF2-40B4-BE49-F238E27FC236}">
                    <a16:creationId xmlns:a16="http://schemas.microsoft.com/office/drawing/2014/main" id="{7B044BED-A9EB-4F10-9EE3-D675D6F60ADB}"/>
                  </a:ext>
                </a:extLst>
              </p:cNvPr>
              <p:cNvPicPr/>
              <p:nvPr/>
            </p:nvPicPr>
            <p:blipFill>
              <a:blip r:embed="rId252"/>
              <a:stretch>
                <a:fillRect/>
              </a:stretch>
            </p:blipFill>
            <p:spPr>
              <a:xfrm>
                <a:off x="-2478418" y="1574931"/>
                <a:ext cx="54000" cy="155160"/>
              </a:xfrm>
              <a:prstGeom prst="rect">
                <a:avLst/>
              </a:prstGeom>
            </p:spPr>
          </p:pic>
        </mc:Fallback>
      </mc:AlternateContent>
      <mc:AlternateContent xmlns:mc="http://schemas.openxmlformats.org/markup-compatibility/2006" xmlns:p14="http://schemas.microsoft.com/office/powerpoint/2010/main">
        <mc:Choice Requires="p14">
          <p:contentPart p14:bwMode="auto" r:id="rId253">
            <p14:nvContentPartPr>
              <p14:cNvPr id="1053" name="Entrada de lápiz 1052">
                <a:extLst>
                  <a:ext uri="{FF2B5EF4-FFF2-40B4-BE49-F238E27FC236}">
                    <a16:creationId xmlns:a16="http://schemas.microsoft.com/office/drawing/2014/main" id="{F6E6FE77-760F-4FD4-8621-C86B6BF62894}"/>
                  </a:ext>
                </a:extLst>
              </p14:cNvPr>
              <p14:cNvContentPartPr/>
              <p14:nvPr/>
            </p14:nvContentPartPr>
            <p14:xfrm>
              <a:off x="-2549698" y="2041491"/>
              <a:ext cx="117720" cy="111600"/>
            </p14:xfrm>
          </p:contentPart>
        </mc:Choice>
        <mc:Fallback xmlns="">
          <p:pic>
            <p:nvPicPr>
              <p:cNvPr id="1053" name="Entrada de lápiz 1052">
                <a:extLst>
                  <a:ext uri="{FF2B5EF4-FFF2-40B4-BE49-F238E27FC236}">
                    <a16:creationId xmlns:a16="http://schemas.microsoft.com/office/drawing/2014/main" id="{F6E6FE77-760F-4FD4-8621-C86B6BF62894}"/>
                  </a:ext>
                </a:extLst>
              </p:cNvPr>
              <p:cNvPicPr/>
              <p:nvPr/>
            </p:nvPicPr>
            <p:blipFill>
              <a:blip r:embed="rId254"/>
              <a:stretch>
                <a:fillRect/>
              </a:stretch>
            </p:blipFill>
            <p:spPr>
              <a:xfrm>
                <a:off x="-2554018" y="2037171"/>
                <a:ext cx="126360" cy="120240"/>
              </a:xfrm>
              <a:prstGeom prst="rect">
                <a:avLst/>
              </a:prstGeom>
            </p:spPr>
          </p:pic>
        </mc:Fallback>
      </mc:AlternateContent>
      <mc:AlternateContent xmlns:mc="http://schemas.openxmlformats.org/markup-compatibility/2006" xmlns:p14="http://schemas.microsoft.com/office/powerpoint/2010/main">
        <mc:Choice Requires="p14">
          <p:contentPart p14:bwMode="auto" r:id="rId255">
            <p14:nvContentPartPr>
              <p14:cNvPr id="1054" name="Entrada de lápiz 1053">
                <a:extLst>
                  <a:ext uri="{FF2B5EF4-FFF2-40B4-BE49-F238E27FC236}">
                    <a16:creationId xmlns:a16="http://schemas.microsoft.com/office/drawing/2014/main" id="{57C0402D-EEDF-4786-A25A-B4BD6E2118AF}"/>
                  </a:ext>
                </a:extLst>
              </p14:cNvPr>
              <p14:cNvContentPartPr/>
              <p14:nvPr/>
            </p14:nvContentPartPr>
            <p14:xfrm>
              <a:off x="-883833" y="1477731"/>
              <a:ext cx="61560" cy="233640"/>
            </p14:xfrm>
          </p:contentPart>
        </mc:Choice>
        <mc:Fallback xmlns="">
          <p:pic>
            <p:nvPicPr>
              <p:cNvPr id="1054" name="Entrada de lápiz 1053">
                <a:extLst>
                  <a:ext uri="{FF2B5EF4-FFF2-40B4-BE49-F238E27FC236}">
                    <a16:creationId xmlns:a16="http://schemas.microsoft.com/office/drawing/2014/main" id="{57C0402D-EEDF-4786-A25A-B4BD6E2118AF}"/>
                  </a:ext>
                </a:extLst>
              </p:cNvPr>
              <p:cNvPicPr/>
              <p:nvPr/>
            </p:nvPicPr>
            <p:blipFill>
              <a:blip r:embed="rId256"/>
              <a:stretch>
                <a:fillRect/>
              </a:stretch>
            </p:blipFill>
            <p:spPr>
              <a:xfrm>
                <a:off x="-888153" y="1473411"/>
                <a:ext cx="70200" cy="242280"/>
              </a:xfrm>
              <a:prstGeom prst="rect">
                <a:avLst/>
              </a:prstGeom>
            </p:spPr>
          </p:pic>
        </mc:Fallback>
      </mc:AlternateContent>
      <mc:AlternateContent xmlns:mc="http://schemas.openxmlformats.org/markup-compatibility/2006" xmlns:p14="http://schemas.microsoft.com/office/powerpoint/2010/main">
        <mc:Choice Requires="p14">
          <p:contentPart p14:bwMode="auto" r:id="rId257">
            <p14:nvContentPartPr>
              <p14:cNvPr id="1055" name="Entrada de lápiz 1054">
                <a:extLst>
                  <a:ext uri="{FF2B5EF4-FFF2-40B4-BE49-F238E27FC236}">
                    <a16:creationId xmlns:a16="http://schemas.microsoft.com/office/drawing/2014/main" id="{E13A97C0-78B6-4BEB-B4D5-83F63A725231}"/>
                  </a:ext>
                </a:extLst>
              </p14:cNvPr>
              <p14:cNvContentPartPr/>
              <p14:nvPr/>
            </p14:nvContentPartPr>
            <p14:xfrm>
              <a:off x="-809673" y="1664211"/>
              <a:ext cx="43200" cy="27720"/>
            </p14:xfrm>
          </p:contentPart>
        </mc:Choice>
        <mc:Fallback xmlns="">
          <p:pic>
            <p:nvPicPr>
              <p:cNvPr id="1055" name="Entrada de lápiz 1054">
                <a:extLst>
                  <a:ext uri="{FF2B5EF4-FFF2-40B4-BE49-F238E27FC236}">
                    <a16:creationId xmlns:a16="http://schemas.microsoft.com/office/drawing/2014/main" id="{E13A97C0-78B6-4BEB-B4D5-83F63A725231}"/>
                  </a:ext>
                </a:extLst>
              </p:cNvPr>
              <p:cNvPicPr/>
              <p:nvPr/>
            </p:nvPicPr>
            <p:blipFill>
              <a:blip r:embed="rId258"/>
              <a:stretch>
                <a:fillRect/>
              </a:stretch>
            </p:blipFill>
            <p:spPr>
              <a:xfrm>
                <a:off x="-813993" y="1659891"/>
                <a:ext cx="51840" cy="36360"/>
              </a:xfrm>
              <a:prstGeom prst="rect">
                <a:avLst/>
              </a:prstGeom>
            </p:spPr>
          </p:pic>
        </mc:Fallback>
      </mc:AlternateContent>
      <mc:AlternateContent xmlns:mc="http://schemas.openxmlformats.org/markup-compatibility/2006" xmlns:p14="http://schemas.microsoft.com/office/powerpoint/2010/main">
        <mc:Choice Requires="p14">
          <p:contentPart p14:bwMode="auto" r:id="rId259">
            <p14:nvContentPartPr>
              <p14:cNvPr id="1056" name="Entrada de lápiz 1055">
                <a:extLst>
                  <a:ext uri="{FF2B5EF4-FFF2-40B4-BE49-F238E27FC236}">
                    <a16:creationId xmlns:a16="http://schemas.microsoft.com/office/drawing/2014/main" id="{2836E5D4-5519-47FE-8EE4-D43A0927B1D9}"/>
                  </a:ext>
                </a:extLst>
              </p14:cNvPr>
              <p14:cNvContentPartPr/>
              <p14:nvPr/>
            </p14:nvContentPartPr>
            <p14:xfrm>
              <a:off x="-685473" y="1514451"/>
              <a:ext cx="57600" cy="201240"/>
            </p14:xfrm>
          </p:contentPart>
        </mc:Choice>
        <mc:Fallback xmlns="">
          <p:pic>
            <p:nvPicPr>
              <p:cNvPr id="1056" name="Entrada de lápiz 1055">
                <a:extLst>
                  <a:ext uri="{FF2B5EF4-FFF2-40B4-BE49-F238E27FC236}">
                    <a16:creationId xmlns:a16="http://schemas.microsoft.com/office/drawing/2014/main" id="{2836E5D4-5519-47FE-8EE4-D43A0927B1D9}"/>
                  </a:ext>
                </a:extLst>
              </p:cNvPr>
              <p:cNvPicPr/>
              <p:nvPr/>
            </p:nvPicPr>
            <p:blipFill>
              <a:blip r:embed="rId260"/>
              <a:stretch>
                <a:fillRect/>
              </a:stretch>
            </p:blipFill>
            <p:spPr>
              <a:xfrm>
                <a:off x="-689793" y="1510131"/>
                <a:ext cx="66240" cy="209880"/>
              </a:xfrm>
              <a:prstGeom prst="rect">
                <a:avLst/>
              </a:prstGeom>
            </p:spPr>
          </p:pic>
        </mc:Fallback>
      </mc:AlternateContent>
      <mc:AlternateContent xmlns:mc="http://schemas.openxmlformats.org/markup-compatibility/2006" xmlns:p14="http://schemas.microsoft.com/office/powerpoint/2010/main">
        <mc:Choice Requires="p14">
          <p:contentPart p14:bwMode="auto" r:id="rId261">
            <p14:nvContentPartPr>
              <p14:cNvPr id="1057" name="Entrada de lápiz 1056">
                <a:extLst>
                  <a:ext uri="{FF2B5EF4-FFF2-40B4-BE49-F238E27FC236}">
                    <a16:creationId xmlns:a16="http://schemas.microsoft.com/office/drawing/2014/main" id="{D281F758-1730-484D-B2CF-5EA16D908F29}"/>
                  </a:ext>
                </a:extLst>
              </p14:cNvPr>
              <p14:cNvContentPartPr/>
              <p14:nvPr/>
            </p14:nvContentPartPr>
            <p14:xfrm>
              <a:off x="-637593" y="1488531"/>
              <a:ext cx="68040" cy="7560"/>
            </p14:xfrm>
          </p:contentPart>
        </mc:Choice>
        <mc:Fallback xmlns="">
          <p:pic>
            <p:nvPicPr>
              <p:cNvPr id="1057" name="Entrada de lápiz 1056">
                <a:extLst>
                  <a:ext uri="{FF2B5EF4-FFF2-40B4-BE49-F238E27FC236}">
                    <a16:creationId xmlns:a16="http://schemas.microsoft.com/office/drawing/2014/main" id="{D281F758-1730-484D-B2CF-5EA16D908F29}"/>
                  </a:ext>
                </a:extLst>
              </p:cNvPr>
              <p:cNvPicPr/>
              <p:nvPr/>
            </p:nvPicPr>
            <p:blipFill>
              <a:blip r:embed="rId262"/>
              <a:stretch>
                <a:fillRect/>
              </a:stretch>
            </p:blipFill>
            <p:spPr>
              <a:xfrm>
                <a:off x="-641913" y="1484211"/>
                <a:ext cx="76680" cy="16200"/>
              </a:xfrm>
              <a:prstGeom prst="rect">
                <a:avLst/>
              </a:prstGeom>
            </p:spPr>
          </p:pic>
        </mc:Fallback>
      </mc:AlternateContent>
      <mc:AlternateContent xmlns:mc="http://schemas.openxmlformats.org/markup-compatibility/2006" xmlns:p14="http://schemas.microsoft.com/office/powerpoint/2010/main">
        <mc:Choice Requires="p14">
          <p:contentPart p14:bwMode="auto" r:id="rId263">
            <p14:nvContentPartPr>
              <p14:cNvPr id="1058" name="Entrada de lápiz 1057">
                <a:extLst>
                  <a:ext uri="{FF2B5EF4-FFF2-40B4-BE49-F238E27FC236}">
                    <a16:creationId xmlns:a16="http://schemas.microsoft.com/office/drawing/2014/main" id="{DFBE514D-2DF7-411F-A915-4F30125AEC39}"/>
                  </a:ext>
                </a:extLst>
              </p14:cNvPr>
              <p14:cNvContentPartPr/>
              <p14:nvPr/>
            </p14:nvContentPartPr>
            <p14:xfrm>
              <a:off x="-998673" y="1929891"/>
              <a:ext cx="47160" cy="239760"/>
            </p14:xfrm>
          </p:contentPart>
        </mc:Choice>
        <mc:Fallback xmlns="">
          <p:pic>
            <p:nvPicPr>
              <p:cNvPr id="1058" name="Entrada de lápiz 1057">
                <a:extLst>
                  <a:ext uri="{FF2B5EF4-FFF2-40B4-BE49-F238E27FC236}">
                    <a16:creationId xmlns:a16="http://schemas.microsoft.com/office/drawing/2014/main" id="{DFBE514D-2DF7-411F-A915-4F30125AEC39}"/>
                  </a:ext>
                </a:extLst>
              </p:cNvPr>
              <p:cNvPicPr/>
              <p:nvPr/>
            </p:nvPicPr>
            <p:blipFill>
              <a:blip r:embed="rId264"/>
              <a:stretch>
                <a:fillRect/>
              </a:stretch>
            </p:blipFill>
            <p:spPr>
              <a:xfrm>
                <a:off x="-1002993" y="1925571"/>
                <a:ext cx="55800" cy="248400"/>
              </a:xfrm>
              <a:prstGeom prst="rect">
                <a:avLst/>
              </a:prstGeom>
            </p:spPr>
          </p:pic>
        </mc:Fallback>
      </mc:AlternateContent>
      <mc:AlternateContent xmlns:mc="http://schemas.openxmlformats.org/markup-compatibility/2006" xmlns:p14="http://schemas.microsoft.com/office/powerpoint/2010/main">
        <mc:Choice Requires="p14">
          <p:contentPart p14:bwMode="auto" r:id="rId265">
            <p14:nvContentPartPr>
              <p14:cNvPr id="1059" name="Entrada de lápiz 1058">
                <a:extLst>
                  <a:ext uri="{FF2B5EF4-FFF2-40B4-BE49-F238E27FC236}">
                    <a16:creationId xmlns:a16="http://schemas.microsoft.com/office/drawing/2014/main" id="{45776853-B66E-46F4-86BD-2451637ABF99}"/>
                  </a:ext>
                </a:extLst>
              </p14:cNvPr>
              <p14:cNvContentPartPr/>
              <p14:nvPr/>
            </p14:nvContentPartPr>
            <p14:xfrm>
              <a:off x="-838833" y="2133291"/>
              <a:ext cx="7920" cy="9720"/>
            </p14:xfrm>
          </p:contentPart>
        </mc:Choice>
        <mc:Fallback xmlns="">
          <p:pic>
            <p:nvPicPr>
              <p:cNvPr id="1059" name="Entrada de lápiz 1058">
                <a:extLst>
                  <a:ext uri="{FF2B5EF4-FFF2-40B4-BE49-F238E27FC236}">
                    <a16:creationId xmlns:a16="http://schemas.microsoft.com/office/drawing/2014/main" id="{45776853-B66E-46F4-86BD-2451637ABF99}"/>
                  </a:ext>
                </a:extLst>
              </p:cNvPr>
              <p:cNvPicPr/>
              <p:nvPr/>
            </p:nvPicPr>
            <p:blipFill>
              <a:blip r:embed="rId266"/>
              <a:stretch>
                <a:fillRect/>
              </a:stretch>
            </p:blipFill>
            <p:spPr>
              <a:xfrm>
                <a:off x="-843153" y="2128971"/>
                <a:ext cx="1656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267">
            <p14:nvContentPartPr>
              <p14:cNvPr id="1060" name="Entrada de lápiz 1059">
                <a:extLst>
                  <a:ext uri="{FF2B5EF4-FFF2-40B4-BE49-F238E27FC236}">
                    <a16:creationId xmlns:a16="http://schemas.microsoft.com/office/drawing/2014/main" id="{DC0F617F-82DD-4CF2-8F23-D41CDEFC53D3}"/>
                  </a:ext>
                </a:extLst>
              </p14:cNvPr>
              <p14:cNvContentPartPr/>
              <p14:nvPr/>
            </p14:nvContentPartPr>
            <p14:xfrm>
              <a:off x="-709233" y="1948251"/>
              <a:ext cx="62280" cy="204480"/>
            </p14:xfrm>
          </p:contentPart>
        </mc:Choice>
        <mc:Fallback xmlns="">
          <p:pic>
            <p:nvPicPr>
              <p:cNvPr id="1060" name="Entrada de lápiz 1059">
                <a:extLst>
                  <a:ext uri="{FF2B5EF4-FFF2-40B4-BE49-F238E27FC236}">
                    <a16:creationId xmlns:a16="http://schemas.microsoft.com/office/drawing/2014/main" id="{DC0F617F-82DD-4CF2-8F23-D41CDEFC53D3}"/>
                  </a:ext>
                </a:extLst>
              </p:cNvPr>
              <p:cNvPicPr/>
              <p:nvPr/>
            </p:nvPicPr>
            <p:blipFill>
              <a:blip r:embed="rId268"/>
              <a:stretch>
                <a:fillRect/>
              </a:stretch>
            </p:blipFill>
            <p:spPr>
              <a:xfrm>
                <a:off x="-713553" y="1943931"/>
                <a:ext cx="70920" cy="213120"/>
              </a:xfrm>
              <a:prstGeom prst="rect">
                <a:avLst/>
              </a:prstGeom>
            </p:spPr>
          </p:pic>
        </mc:Fallback>
      </mc:AlternateContent>
      <mc:AlternateContent xmlns:mc="http://schemas.openxmlformats.org/markup-compatibility/2006" xmlns:p14="http://schemas.microsoft.com/office/powerpoint/2010/main">
        <mc:Choice Requires="p14">
          <p:contentPart p14:bwMode="auto" r:id="rId269">
            <p14:nvContentPartPr>
              <p14:cNvPr id="1061" name="Entrada de lápiz 1060">
                <a:extLst>
                  <a:ext uri="{FF2B5EF4-FFF2-40B4-BE49-F238E27FC236}">
                    <a16:creationId xmlns:a16="http://schemas.microsoft.com/office/drawing/2014/main" id="{FEA11D10-C4CB-49AA-B73D-7CD52E642B09}"/>
                  </a:ext>
                </a:extLst>
              </p14:cNvPr>
              <p14:cNvContentPartPr/>
              <p14:nvPr/>
            </p14:nvContentPartPr>
            <p14:xfrm>
              <a:off x="-665313" y="1891011"/>
              <a:ext cx="74160" cy="21240"/>
            </p14:xfrm>
          </p:contentPart>
        </mc:Choice>
        <mc:Fallback xmlns="">
          <p:pic>
            <p:nvPicPr>
              <p:cNvPr id="1061" name="Entrada de lápiz 1060">
                <a:extLst>
                  <a:ext uri="{FF2B5EF4-FFF2-40B4-BE49-F238E27FC236}">
                    <a16:creationId xmlns:a16="http://schemas.microsoft.com/office/drawing/2014/main" id="{FEA11D10-C4CB-49AA-B73D-7CD52E642B09}"/>
                  </a:ext>
                </a:extLst>
              </p:cNvPr>
              <p:cNvPicPr/>
              <p:nvPr/>
            </p:nvPicPr>
            <p:blipFill>
              <a:blip r:embed="rId270"/>
              <a:stretch>
                <a:fillRect/>
              </a:stretch>
            </p:blipFill>
            <p:spPr>
              <a:xfrm>
                <a:off x="-669633" y="1886691"/>
                <a:ext cx="82800" cy="29880"/>
              </a:xfrm>
              <a:prstGeom prst="rect">
                <a:avLst/>
              </a:prstGeom>
            </p:spPr>
          </p:pic>
        </mc:Fallback>
      </mc:AlternateContent>
      <mc:AlternateContent xmlns:mc="http://schemas.openxmlformats.org/markup-compatibility/2006" xmlns:p14="http://schemas.microsoft.com/office/powerpoint/2010/main">
        <mc:Choice Requires="p14">
          <p:contentPart p14:bwMode="auto" r:id="rId271">
            <p14:nvContentPartPr>
              <p14:cNvPr id="1062" name="Entrada de lápiz 1061">
                <a:extLst>
                  <a:ext uri="{FF2B5EF4-FFF2-40B4-BE49-F238E27FC236}">
                    <a16:creationId xmlns:a16="http://schemas.microsoft.com/office/drawing/2014/main" id="{1482902C-D922-475E-AA48-453A0C5855B6}"/>
                  </a:ext>
                </a:extLst>
              </p14:cNvPr>
              <p14:cNvContentPartPr/>
              <p14:nvPr/>
            </p14:nvContentPartPr>
            <p14:xfrm>
              <a:off x="-905433" y="2130411"/>
              <a:ext cx="51840" cy="37800"/>
            </p14:xfrm>
          </p:contentPart>
        </mc:Choice>
        <mc:Fallback xmlns="">
          <p:pic>
            <p:nvPicPr>
              <p:cNvPr id="1062" name="Entrada de lápiz 1061">
                <a:extLst>
                  <a:ext uri="{FF2B5EF4-FFF2-40B4-BE49-F238E27FC236}">
                    <a16:creationId xmlns:a16="http://schemas.microsoft.com/office/drawing/2014/main" id="{1482902C-D922-475E-AA48-453A0C5855B6}"/>
                  </a:ext>
                </a:extLst>
              </p:cNvPr>
              <p:cNvPicPr/>
              <p:nvPr/>
            </p:nvPicPr>
            <p:blipFill>
              <a:blip r:embed="rId272"/>
              <a:stretch>
                <a:fillRect/>
              </a:stretch>
            </p:blipFill>
            <p:spPr>
              <a:xfrm>
                <a:off x="-909753" y="2126091"/>
                <a:ext cx="60480" cy="46440"/>
              </a:xfrm>
              <a:prstGeom prst="rect">
                <a:avLst/>
              </a:prstGeom>
            </p:spPr>
          </p:pic>
        </mc:Fallback>
      </mc:AlternateContent>
      <mc:AlternateContent xmlns:mc="http://schemas.openxmlformats.org/markup-compatibility/2006" xmlns:p14="http://schemas.microsoft.com/office/powerpoint/2010/main">
        <mc:Choice Requires="p14">
          <p:contentPart p14:bwMode="auto" r:id="rId273">
            <p14:nvContentPartPr>
              <p14:cNvPr id="1063" name="Entrada de lápiz 1062">
                <a:extLst>
                  <a:ext uri="{FF2B5EF4-FFF2-40B4-BE49-F238E27FC236}">
                    <a16:creationId xmlns:a16="http://schemas.microsoft.com/office/drawing/2014/main" id="{8B13097D-A0C4-47AB-920D-FE3628E79B40}"/>
                  </a:ext>
                </a:extLst>
              </p14:cNvPr>
              <p14:cNvContentPartPr/>
              <p14:nvPr/>
            </p14:nvContentPartPr>
            <p14:xfrm>
              <a:off x="-2520393" y="1948251"/>
              <a:ext cx="109800" cy="248760"/>
            </p14:xfrm>
          </p:contentPart>
        </mc:Choice>
        <mc:Fallback xmlns="">
          <p:pic>
            <p:nvPicPr>
              <p:cNvPr id="1063" name="Entrada de lápiz 1062">
                <a:extLst>
                  <a:ext uri="{FF2B5EF4-FFF2-40B4-BE49-F238E27FC236}">
                    <a16:creationId xmlns:a16="http://schemas.microsoft.com/office/drawing/2014/main" id="{8B13097D-A0C4-47AB-920D-FE3628E79B40}"/>
                  </a:ext>
                </a:extLst>
              </p:cNvPr>
              <p:cNvPicPr/>
              <p:nvPr/>
            </p:nvPicPr>
            <p:blipFill>
              <a:blip r:embed="rId274"/>
              <a:stretch>
                <a:fillRect/>
              </a:stretch>
            </p:blipFill>
            <p:spPr>
              <a:xfrm>
                <a:off x="-2524713" y="1943931"/>
                <a:ext cx="118440" cy="257400"/>
              </a:xfrm>
              <a:prstGeom prst="rect">
                <a:avLst/>
              </a:prstGeom>
            </p:spPr>
          </p:pic>
        </mc:Fallback>
      </mc:AlternateContent>
      <mc:AlternateContent xmlns:mc="http://schemas.openxmlformats.org/markup-compatibility/2006" xmlns:p14="http://schemas.microsoft.com/office/powerpoint/2010/main">
        <mc:Choice Requires="p14">
          <p:contentPart p14:bwMode="auto" r:id="rId275">
            <p14:nvContentPartPr>
              <p14:cNvPr id="1064" name="Entrada de lápiz 1063">
                <a:extLst>
                  <a:ext uri="{FF2B5EF4-FFF2-40B4-BE49-F238E27FC236}">
                    <a16:creationId xmlns:a16="http://schemas.microsoft.com/office/drawing/2014/main" id="{C9B87F82-98CF-4D09-800B-A9C6BC0FD8F2}"/>
                  </a:ext>
                </a:extLst>
              </p14:cNvPr>
              <p14:cNvContentPartPr/>
              <p14:nvPr/>
            </p14:nvContentPartPr>
            <p14:xfrm>
              <a:off x="-1117113" y="1303131"/>
              <a:ext cx="676080" cy="969840"/>
            </p14:xfrm>
          </p:contentPart>
        </mc:Choice>
        <mc:Fallback xmlns="">
          <p:pic>
            <p:nvPicPr>
              <p:cNvPr id="1064" name="Entrada de lápiz 1063">
                <a:extLst>
                  <a:ext uri="{FF2B5EF4-FFF2-40B4-BE49-F238E27FC236}">
                    <a16:creationId xmlns:a16="http://schemas.microsoft.com/office/drawing/2014/main" id="{C9B87F82-98CF-4D09-800B-A9C6BC0FD8F2}"/>
                  </a:ext>
                </a:extLst>
              </p:cNvPr>
              <p:cNvPicPr/>
              <p:nvPr/>
            </p:nvPicPr>
            <p:blipFill>
              <a:blip r:embed="rId276"/>
              <a:stretch>
                <a:fillRect/>
              </a:stretch>
            </p:blipFill>
            <p:spPr>
              <a:xfrm>
                <a:off x="-1121433" y="1298811"/>
                <a:ext cx="684720" cy="978480"/>
              </a:xfrm>
              <a:prstGeom prst="rect">
                <a:avLst/>
              </a:prstGeom>
            </p:spPr>
          </p:pic>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ChangeArrowheads="1"/>
          </p:cNvSpPr>
          <p:nvPr>
            <p:ph type="title"/>
          </p:nvPr>
        </p:nvSpPr>
        <p:spPr>
          <a:xfrm>
            <a:off x="685800" y="904875"/>
            <a:ext cx="7772400" cy="738188"/>
          </a:xfrm>
          <a:solidFill>
            <a:schemeClr val="accent1"/>
          </a:solidFill>
        </p:spPr>
        <p:txBody>
          <a:bodyPr/>
          <a:lstStyle/>
          <a:p>
            <a:pPr eaLnBrk="1" hangingPunct="1"/>
            <a:r>
              <a:rPr lang="es-ES_tradnl">
                <a:cs typeface="Times New Roman" pitchFamily="18" charset="0"/>
              </a:rPr>
              <a:t>Metodología </a:t>
            </a:r>
          </a:p>
        </p:txBody>
      </p:sp>
      <p:sp>
        <p:nvSpPr>
          <p:cNvPr id="2052" name="Rectangle 3"/>
          <p:cNvSpPr>
            <a:spLocks noGrp="1" noChangeArrowheads="1"/>
          </p:cNvSpPr>
          <p:nvPr>
            <p:ph idx="1"/>
          </p:nvPr>
        </p:nvSpPr>
        <p:spPr>
          <a:xfrm>
            <a:off x="685800" y="1671638"/>
            <a:ext cx="7772400" cy="4114800"/>
          </a:xfrm>
          <a:solidFill>
            <a:schemeClr val="accent1">
              <a:lumMod val="60000"/>
              <a:lumOff val="40000"/>
            </a:schemeClr>
          </a:solidFill>
        </p:spPr>
        <p:txBody>
          <a:bodyPr/>
          <a:lstStyle/>
          <a:p>
            <a:pPr marL="609600" indent="-609600" eaLnBrk="1" hangingPunct="1">
              <a:lnSpc>
                <a:spcPct val="90000"/>
              </a:lnSpc>
              <a:buFontTx/>
              <a:buAutoNum type="arabicPeriod"/>
              <a:defRPr/>
            </a:pPr>
            <a:r>
              <a:rPr lang="es-ES_tradnl" dirty="0">
                <a:cs typeface="Times New Roman" pitchFamily="18" charset="0"/>
              </a:rPr>
              <a:t>Se ordenan las observaciones de menor a mayor, asignando a cada una de ellas su rango (1 para la menor, 2 para la siguiente, ...,</a:t>
            </a:r>
            <a:r>
              <a:rPr lang="es-ES_tradnl" i="1" dirty="0">
                <a:cs typeface="Times New Roman" pitchFamily="18" charset="0"/>
              </a:rPr>
              <a:t>n </a:t>
            </a:r>
            <a:r>
              <a:rPr lang="es-ES_tradnl" dirty="0">
                <a:cs typeface="Times New Roman" pitchFamily="18" charset="0"/>
              </a:rPr>
              <a:t>para la mayor). </a:t>
            </a:r>
          </a:p>
          <a:p>
            <a:pPr marL="609600" indent="-609600" eaLnBrk="1" hangingPunct="1">
              <a:lnSpc>
                <a:spcPct val="90000"/>
              </a:lnSpc>
              <a:buFontTx/>
              <a:buAutoNum type="arabicPeriod"/>
              <a:defRPr/>
            </a:pPr>
            <a:r>
              <a:rPr lang="es-ES_tradnl" dirty="0">
                <a:cs typeface="Times New Roman" pitchFamily="18" charset="0"/>
              </a:rPr>
              <a:t>Para cada uno de las tratamientos, se calcula </a:t>
            </a:r>
            <a:r>
              <a:rPr lang="es-ES_tradnl" i="1" dirty="0">
                <a:cs typeface="Times New Roman" pitchFamily="18" charset="0"/>
              </a:rPr>
              <a:t>R</a:t>
            </a:r>
            <a:r>
              <a:rPr lang="es-ES_tradnl" i="1" baseline="-30000" dirty="0">
                <a:cs typeface="Times New Roman" pitchFamily="18" charset="0"/>
              </a:rPr>
              <a:t>i</a:t>
            </a:r>
            <a:r>
              <a:rPr lang="es-ES_tradnl" dirty="0">
                <a:cs typeface="Times New Roman" pitchFamily="18" charset="0"/>
              </a:rPr>
              <a:t>:</a:t>
            </a:r>
          </a:p>
          <a:p>
            <a:pPr marL="609600" indent="-609600" eaLnBrk="1" hangingPunct="1">
              <a:lnSpc>
                <a:spcPct val="90000"/>
              </a:lnSpc>
              <a:buFontTx/>
              <a:buAutoNum type="arabicPeriod"/>
              <a:defRPr/>
            </a:pPr>
            <a:endParaRPr lang="es-ES_tradnl" dirty="0">
              <a:cs typeface="Times New Roman" pitchFamily="18" charset="0"/>
            </a:endParaRPr>
          </a:p>
          <a:p>
            <a:pPr marL="609600" indent="-609600" eaLnBrk="1" hangingPunct="1">
              <a:lnSpc>
                <a:spcPct val="90000"/>
              </a:lnSpc>
              <a:buFontTx/>
              <a:buAutoNum type="arabicPeriod"/>
              <a:defRPr/>
            </a:pPr>
            <a:r>
              <a:rPr lang="es-ES_tradnl" dirty="0">
                <a:cs typeface="Times New Roman" pitchFamily="18" charset="0"/>
              </a:rPr>
              <a:t>Se calcula el estadístico: </a:t>
            </a:r>
          </a:p>
        </p:txBody>
      </p:sp>
      <p:sp>
        <p:nvSpPr>
          <p:cNvPr id="5126" name="Rectangle 6"/>
          <p:cNvSpPr>
            <a:spLocks noChangeArrowheads="1"/>
          </p:cNvSpPr>
          <p:nvPr/>
        </p:nvSpPr>
        <p:spPr bwMode="auto">
          <a:xfrm>
            <a:off x="4100513" y="3200400"/>
            <a:ext cx="9144000" cy="0"/>
          </a:xfrm>
          <a:prstGeom prst="rect">
            <a:avLst/>
          </a:prstGeom>
          <a:noFill/>
          <a:ln w="9525">
            <a:noFill/>
            <a:miter lim="800000"/>
            <a:headEnd/>
            <a:tailEnd/>
          </a:ln>
        </p:spPr>
        <p:txBody>
          <a:bodyPr>
            <a:spAutoFit/>
          </a:bodyPr>
          <a:lstStyle/>
          <a:p>
            <a:endParaRPr lang="es-ES"/>
          </a:p>
        </p:txBody>
      </p:sp>
      <p:graphicFrame>
        <p:nvGraphicFramePr>
          <p:cNvPr id="5122" name="Object 5"/>
          <p:cNvGraphicFramePr>
            <a:graphicFrameLocks noChangeAspect="1"/>
          </p:cNvGraphicFramePr>
          <p:nvPr>
            <p:extLst>
              <p:ext uri="{D42A27DB-BD31-4B8C-83A1-F6EECF244321}">
                <p14:modId xmlns:p14="http://schemas.microsoft.com/office/powerpoint/2010/main" val="3158004176"/>
              </p:ext>
            </p:extLst>
          </p:nvPr>
        </p:nvGraphicFramePr>
        <p:xfrm>
          <a:off x="5301077" y="4042569"/>
          <a:ext cx="1828800" cy="887413"/>
        </p:xfrm>
        <a:graphic>
          <a:graphicData uri="http://schemas.openxmlformats.org/presentationml/2006/ole">
            <mc:AlternateContent xmlns:mc="http://schemas.openxmlformats.org/markup-compatibility/2006">
              <mc:Choice xmlns:v="urn:schemas-microsoft-com:vml" Requires="v">
                <p:oleObj spid="_x0000_s3076" r:id="rId4" imgW="939800" imgH="457200" progId="">
                  <p:embed/>
                </p:oleObj>
              </mc:Choice>
              <mc:Fallback>
                <p:oleObj r:id="rId4" imgW="939800" imgH="457200" progId="">
                  <p:embed/>
                  <p:pic>
                    <p:nvPicPr>
                      <p:cNvPr id="5122"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1077" y="4042569"/>
                        <a:ext cx="1828800" cy="887413"/>
                      </a:xfrm>
                      <a:prstGeom prst="rect">
                        <a:avLst/>
                      </a:prstGeom>
                      <a:solidFill>
                        <a:srgbClr val="FFFF66"/>
                      </a:solidFill>
                    </p:spPr>
                  </p:pic>
                </p:oleObj>
              </mc:Fallback>
            </mc:AlternateContent>
          </a:graphicData>
        </a:graphic>
      </p:graphicFrame>
      <p:sp>
        <p:nvSpPr>
          <p:cNvPr id="5127" name="Rectangle 8"/>
          <p:cNvSpPr>
            <a:spLocks noChangeArrowheads="1"/>
          </p:cNvSpPr>
          <p:nvPr/>
        </p:nvSpPr>
        <p:spPr bwMode="auto">
          <a:xfrm>
            <a:off x="3695700" y="3214688"/>
            <a:ext cx="9144000" cy="0"/>
          </a:xfrm>
          <a:prstGeom prst="rect">
            <a:avLst/>
          </a:prstGeom>
          <a:noFill/>
          <a:ln w="9525">
            <a:noFill/>
            <a:miter lim="800000"/>
            <a:headEnd/>
            <a:tailEnd/>
          </a:ln>
        </p:spPr>
        <p:txBody>
          <a:bodyPr>
            <a:spAutoFit/>
          </a:bodyPr>
          <a:lstStyle/>
          <a:p>
            <a:endParaRPr lang="es-ES"/>
          </a:p>
        </p:txBody>
      </p:sp>
      <p:graphicFrame>
        <p:nvGraphicFramePr>
          <p:cNvPr id="8" name="7 Objeto"/>
          <p:cNvGraphicFramePr>
            <a:graphicFrameLocks noChangeAspect="1"/>
          </p:cNvGraphicFramePr>
          <p:nvPr/>
        </p:nvGraphicFramePr>
        <p:xfrm>
          <a:off x="2744267" y="5805264"/>
          <a:ext cx="3471210" cy="792088"/>
        </p:xfrm>
        <a:graphic>
          <a:graphicData uri="http://schemas.openxmlformats.org/presentationml/2006/ole">
            <mc:AlternateContent xmlns:mc="http://schemas.openxmlformats.org/markup-compatibility/2006">
              <mc:Choice xmlns:v="urn:schemas-microsoft-com:vml" Requires="v">
                <p:oleObj spid="_x0000_s3077" name="Ecuación" r:id="rId6" imgW="1892160" imgH="431640" progId="Equation.3">
                  <p:embed/>
                </p:oleObj>
              </mc:Choice>
              <mc:Fallback>
                <p:oleObj name="Ecuación" r:id="rId6" imgW="1892160" imgH="431640" progId="Equation.3">
                  <p:embed/>
                  <p:pic>
                    <p:nvPicPr>
                      <p:cNvPr id="8" name="7 Objeto"/>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44267" y="5805264"/>
                        <a:ext cx="3471210" cy="792088"/>
                      </a:xfrm>
                      <a:prstGeom prst="rect">
                        <a:avLst/>
                      </a:prstGeom>
                      <a:blipFill dpi="0" rotWithShape="0">
                        <a:blip r:embed="rId8"/>
                        <a:srcRect/>
                        <a:tile tx="0" ty="0" sx="100000" sy="100000" flip="none" algn="tl"/>
                      </a:blipFill>
                    </p:spPr>
                  </p:pic>
                </p:oleObj>
              </mc:Fallback>
            </mc:AlternateContent>
          </a:graphicData>
        </a:graphic>
      </p:graphicFrame>
      <p:grpSp>
        <p:nvGrpSpPr>
          <p:cNvPr id="4" name="Grupo 3">
            <a:extLst>
              <a:ext uri="{FF2B5EF4-FFF2-40B4-BE49-F238E27FC236}">
                <a16:creationId xmlns:a16="http://schemas.microsoft.com/office/drawing/2014/main" id="{B1C0947F-B643-43A0-A080-BD3D78D7673A}"/>
              </a:ext>
            </a:extLst>
          </p:cNvPr>
          <p:cNvGrpSpPr/>
          <p:nvPr/>
        </p:nvGrpSpPr>
        <p:grpSpPr>
          <a:xfrm>
            <a:off x="2059149" y="3683451"/>
            <a:ext cx="6057720" cy="196200"/>
            <a:chOff x="2059149" y="3683451"/>
            <a:chExt cx="6057720" cy="196200"/>
          </a:xfrm>
        </p:grpSpPr>
        <mc:AlternateContent xmlns:mc="http://schemas.openxmlformats.org/markup-compatibility/2006" xmlns:p14="http://schemas.microsoft.com/office/powerpoint/2010/main">
          <mc:Choice Requires="p14">
            <p:contentPart p14:bwMode="auto" r:id="rId9">
              <p14:nvContentPartPr>
                <p14:cNvPr id="2" name="Entrada de lápiz 1">
                  <a:extLst>
                    <a:ext uri="{FF2B5EF4-FFF2-40B4-BE49-F238E27FC236}">
                      <a16:creationId xmlns:a16="http://schemas.microsoft.com/office/drawing/2014/main" id="{3C46E2E2-9ED4-4421-9B3D-75A33BB143F2}"/>
                    </a:ext>
                  </a:extLst>
                </p14:cNvPr>
                <p14:cNvContentPartPr/>
                <p14:nvPr/>
              </p14:nvContentPartPr>
              <p14:xfrm>
                <a:off x="2059149" y="3869571"/>
                <a:ext cx="396720" cy="10080"/>
              </p14:xfrm>
            </p:contentPart>
          </mc:Choice>
          <mc:Fallback xmlns="">
            <p:pic>
              <p:nvPicPr>
                <p:cNvPr id="2" name="Entrada de lápiz 1">
                  <a:extLst>
                    <a:ext uri="{FF2B5EF4-FFF2-40B4-BE49-F238E27FC236}">
                      <a16:creationId xmlns:a16="http://schemas.microsoft.com/office/drawing/2014/main" id="{3C46E2E2-9ED4-4421-9B3D-75A33BB143F2}"/>
                    </a:ext>
                  </a:extLst>
                </p:cNvPr>
                <p:cNvPicPr/>
                <p:nvPr/>
              </p:nvPicPr>
              <p:blipFill>
                <a:blip r:embed="rId10"/>
                <a:stretch>
                  <a:fillRect/>
                </a:stretch>
              </p:blipFill>
              <p:spPr>
                <a:xfrm>
                  <a:off x="2054829" y="3865251"/>
                  <a:ext cx="405360" cy="187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3" name="Entrada de lápiz 2">
                  <a:extLst>
                    <a:ext uri="{FF2B5EF4-FFF2-40B4-BE49-F238E27FC236}">
                      <a16:creationId xmlns:a16="http://schemas.microsoft.com/office/drawing/2014/main" id="{B483D292-FDE5-4E10-B2AE-A9477DD69E69}"/>
                    </a:ext>
                  </a:extLst>
                </p14:cNvPr>
                <p14:cNvContentPartPr/>
                <p14:nvPr/>
              </p14:nvContentPartPr>
              <p14:xfrm>
                <a:off x="2465949" y="3683451"/>
                <a:ext cx="5650920" cy="196200"/>
              </p14:xfrm>
            </p:contentPart>
          </mc:Choice>
          <mc:Fallback xmlns="">
            <p:pic>
              <p:nvPicPr>
                <p:cNvPr id="3" name="Entrada de lápiz 2">
                  <a:extLst>
                    <a:ext uri="{FF2B5EF4-FFF2-40B4-BE49-F238E27FC236}">
                      <a16:creationId xmlns:a16="http://schemas.microsoft.com/office/drawing/2014/main" id="{B483D292-FDE5-4E10-B2AE-A9477DD69E69}"/>
                    </a:ext>
                  </a:extLst>
                </p:cNvPr>
                <p:cNvPicPr/>
                <p:nvPr/>
              </p:nvPicPr>
              <p:blipFill>
                <a:blip r:embed="rId12"/>
                <a:stretch>
                  <a:fillRect/>
                </a:stretch>
              </p:blipFill>
              <p:spPr>
                <a:xfrm>
                  <a:off x="2461629" y="3679131"/>
                  <a:ext cx="5659560" cy="2048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3">
            <p14:nvContentPartPr>
              <p14:cNvPr id="5" name="Entrada de lápiz 4">
                <a:extLst>
                  <a:ext uri="{FF2B5EF4-FFF2-40B4-BE49-F238E27FC236}">
                    <a16:creationId xmlns:a16="http://schemas.microsoft.com/office/drawing/2014/main" id="{D035F360-3AFA-4013-9E3F-241FC388911E}"/>
                  </a:ext>
                </a:extLst>
              </p14:cNvPr>
              <p14:cNvContentPartPr/>
              <p14:nvPr/>
            </p14:nvContentPartPr>
            <p14:xfrm>
              <a:off x="5421549" y="4626651"/>
              <a:ext cx="276120" cy="19800"/>
            </p14:xfrm>
          </p:contentPart>
        </mc:Choice>
        <mc:Fallback xmlns="">
          <p:pic>
            <p:nvPicPr>
              <p:cNvPr id="5" name="Entrada de lápiz 4">
                <a:extLst>
                  <a:ext uri="{FF2B5EF4-FFF2-40B4-BE49-F238E27FC236}">
                    <a16:creationId xmlns:a16="http://schemas.microsoft.com/office/drawing/2014/main" id="{D035F360-3AFA-4013-9E3F-241FC388911E}"/>
                  </a:ext>
                </a:extLst>
              </p:cNvPr>
              <p:cNvPicPr/>
              <p:nvPr/>
            </p:nvPicPr>
            <p:blipFill>
              <a:blip r:embed="rId14"/>
              <a:stretch>
                <a:fillRect/>
              </a:stretch>
            </p:blipFill>
            <p:spPr>
              <a:xfrm>
                <a:off x="5417229" y="4622331"/>
                <a:ext cx="284760" cy="284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6" name="Entrada de lápiz 5">
                <a:extLst>
                  <a:ext uri="{FF2B5EF4-FFF2-40B4-BE49-F238E27FC236}">
                    <a16:creationId xmlns:a16="http://schemas.microsoft.com/office/drawing/2014/main" id="{465FFC31-A886-4C34-A47D-A217D57B74E4}"/>
                  </a:ext>
                </a:extLst>
              </p14:cNvPr>
              <p14:cNvContentPartPr/>
              <p14:nvPr/>
            </p14:nvContentPartPr>
            <p14:xfrm>
              <a:off x="2613189" y="5892771"/>
              <a:ext cx="482040" cy="552600"/>
            </p14:xfrm>
          </p:contentPart>
        </mc:Choice>
        <mc:Fallback xmlns="">
          <p:pic>
            <p:nvPicPr>
              <p:cNvPr id="6" name="Entrada de lápiz 5">
                <a:extLst>
                  <a:ext uri="{FF2B5EF4-FFF2-40B4-BE49-F238E27FC236}">
                    <a16:creationId xmlns:a16="http://schemas.microsoft.com/office/drawing/2014/main" id="{465FFC31-A886-4C34-A47D-A217D57B74E4}"/>
                  </a:ext>
                </a:extLst>
              </p:cNvPr>
              <p:cNvPicPr/>
              <p:nvPr/>
            </p:nvPicPr>
            <p:blipFill>
              <a:blip r:embed="rId16"/>
              <a:stretch>
                <a:fillRect/>
              </a:stretch>
            </p:blipFill>
            <p:spPr>
              <a:xfrm>
                <a:off x="2608869" y="5888451"/>
                <a:ext cx="490680" cy="56124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7" name="Entrada de lápiz 6">
                <a:extLst>
                  <a:ext uri="{FF2B5EF4-FFF2-40B4-BE49-F238E27FC236}">
                    <a16:creationId xmlns:a16="http://schemas.microsoft.com/office/drawing/2014/main" id="{F580E894-5DBE-4F84-BF34-BB4B67031E70}"/>
                  </a:ext>
                </a:extLst>
              </p14:cNvPr>
              <p14:cNvContentPartPr/>
              <p14:nvPr/>
            </p14:nvContentPartPr>
            <p14:xfrm>
              <a:off x="5489229" y="5236851"/>
              <a:ext cx="24840" cy="183240"/>
            </p14:xfrm>
          </p:contentPart>
        </mc:Choice>
        <mc:Fallback xmlns="">
          <p:pic>
            <p:nvPicPr>
              <p:cNvPr id="7" name="Entrada de lápiz 6">
                <a:extLst>
                  <a:ext uri="{FF2B5EF4-FFF2-40B4-BE49-F238E27FC236}">
                    <a16:creationId xmlns:a16="http://schemas.microsoft.com/office/drawing/2014/main" id="{F580E894-5DBE-4F84-BF34-BB4B67031E70}"/>
                  </a:ext>
                </a:extLst>
              </p:cNvPr>
              <p:cNvPicPr/>
              <p:nvPr/>
            </p:nvPicPr>
            <p:blipFill>
              <a:blip r:embed="rId18"/>
              <a:stretch>
                <a:fillRect/>
              </a:stretch>
            </p:blipFill>
            <p:spPr>
              <a:xfrm>
                <a:off x="5484909" y="5232531"/>
                <a:ext cx="33480" cy="19188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9" name="Entrada de lápiz 8">
                <a:extLst>
                  <a:ext uri="{FF2B5EF4-FFF2-40B4-BE49-F238E27FC236}">
                    <a16:creationId xmlns:a16="http://schemas.microsoft.com/office/drawing/2014/main" id="{CEFA4FDF-D2B0-4303-AAC8-77BC936914C4}"/>
                  </a:ext>
                </a:extLst>
              </p14:cNvPr>
              <p14:cNvContentPartPr/>
              <p14:nvPr/>
            </p14:nvContentPartPr>
            <p14:xfrm>
              <a:off x="5485989" y="5217411"/>
              <a:ext cx="127440" cy="219600"/>
            </p14:xfrm>
          </p:contentPart>
        </mc:Choice>
        <mc:Fallback xmlns="">
          <p:pic>
            <p:nvPicPr>
              <p:cNvPr id="9" name="Entrada de lápiz 8">
                <a:extLst>
                  <a:ext uri="{FF2B5EF4-FFF2-40B4-BE49-F238E27FC236}">
                    <a16:creationId xmlns:a16="http://schemas.microsoft.com/office/drawing/2014/main" id="{CEFA4FDF-D2B0-4303-AAC8-77BC936914C4}"/>
                  </a:ext>
                </a:extLst>
              </p:cNvPr>
              <p:cNvPicPr/>
              <p:nvPr/>
            </p:nvPicPr>
            <p:blipFill>
              <a:blip r:embed="rId20"/>
              <a:stretch>
                <a:fillRect/>
              </a:stretch>
            </p:blipFill>
            <p:spPr>
              <a:xfrm>
                <a:off x="5481669" y="5213091"/>
                <a:ext cx="136080" cy="22824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0" name="Entrada de lápiz 9">
                <a:extLst>
                  <a:ext uri="{FF2B5EF4-FFF2-40B4-BE49-F238E27FC236}">
                    <a16:creationId xmlns:a16="http://schemas.microsoft.com/office/drawing/2014/main" id="{6105D852-FA88-4A1B-98CE-443DCC8BD8BF}"/>
                  </a:ext>
                </a:extLst>
              </p14:cNvPr>
              <p14:cNvContentPartPr/>
              <p14:nvPr/>
            </p14:nvContentPartPr>
            <p14:xfrm>
              <a:off x="5663829" y="5384451"/>
              <a:ext cx="7200" cy="46080"/>
            </p14:xfrm>
          </p:contentPart>
        </mc:Choice>
        <mc:Fallback xmlns="">
          <p:pic>
            <p:nvPicPr>
              <p:cNvPr id="10" name="Entrada de lápiz 9">
                <a:extLst>
                  <a:ext uri="{FF2B5EF4-FFF2-40B4-BE49-F238E27FC236}">
                    <a16:creationId xmlns:a16="http://schemas.microsoft.com/office/drawing/2014/main" id="{6105D852-FA88-4A1B-98CE-443DCC8BD8BF}"/>
                  </a:ext>
                </a:extLst>
              </p:cNvPr>
              <p:cNvPicPr/>
              <p:nvPr/>
            </p:nvPicPr>
            <p:blipFill>
              <a:blip r:embed="rId22"/>
              <a:stretch>
                <a:fillRect/>
              </a:stretch>
            </p:blipFill>
            <p:spPr>
              <a:xfrm>
                <a:off x="5659509" y="5380131"/>
                <a:ext cx="15840" cy="5472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1" name="Entrada de lápiz 10">
                <a:extLst>
                  <a:ext uri="{FF2B5EF4-FFF2-40B4-BE49-F238E27FC236}">
                    <a16:creationId xmlns:a16="http://schemas.microsoft.com/office/drawing/2014/main" id="{D4AC990C-5699-4122-9025-F23963CEE9F4}"/>
                  </a:ext>
                </a:extLst>
              </p14:cNvPr>
              <p14:cNvContentPartPr/>
              <p14:nvPr/>
            </p14:nvContentPartPr>
            <p14:xfrm>
              <a:off x="5698389" y="5269971"/>
              <a:ext cx="12600" cy="22320"/>
            </p14:xfrm>
          </p:contentPart>
        </mc:Choice>
        <mc:Fallback xmlns="">
          <p:pic>
            <p:nvPicPr>
              <p:cNvPr id="11" name="Entrada de lápiz 10">
                <a:extLst>
                  <a:ext uri="{FF2B5EF4-FFF2-40B4-BE49-F238E27FC236}">
                    <a16:creationId xmlns:a16="http://schemas.microsoft.com/office/drawing/2014/main" id="{D4AC990C-5699-4122-9025-F23963CEE9F4}"/>
                  </a:ext>
                </a:extLst>
              </p:cNvPr>
              <p:cNvPicPr/>
              <p:nvPr/>
            </p:nvPicPr>
            <p:blipFill>
              <a:blip r:embed="rId24"/>
              <a:stretch>
                <a:fillRect/>
              </a:stretch>
            </p:blipFill>
            <p:spPr>
              <a:xfrm>
                <a:off x="5694069" y="5265651"/>
                <a:ext cx="21240" cy="309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2" name="Entrada de lápiz 11">
                <a:extLst>
                  <a:ext uri="{FF2B5EF4-FFF2-40B4-BE49-F238E27FC236}">
                    <a16:creationId xmlns:a16="http://schemas.microsoft.com/office/drawing/2014/main" id="{0FCD99ED-F3BF-4D0F-BF2D-02197044B4CC}"/>
                  </a:ext>
                </a:extLst>
              </p14:cNvPr>
              <p14:cNvContentPartPr/>
              <p14:nvPr/>
            </p14:nvContentPartPr>
            <p14:xfrm>
              <a:off x="5430909" y="5070171"/>
              <a:ext cx="230040" cy="38160"/>
            </p14:xfrm>
          </p:contentPart>
        </mc:Choice>
        <mc:Fallback xmlns="">
          <p:pic>
            <p:nvPicPr>
              <p:cNvPr id="12" name="Entrada de lápiz 11">
                <a:extLst>
                  <a:ext uri="{FF2B5EF4-FFF2-40B4-BE49-F238E27FC236}">
                    <a16:creationId xmlns:a16="http://schemas.microsoft.com/office/drawing/2014/main" id="{0FCD99ED-F3BF-4D0F-BF2D-02197044B4CC}"/>
                  </a:ext>
                </a:extLst>
              </p:cNvPr>
              <p:cNvPicPr/>
              <p:nvPr/>
            </p:nvPicPr>
            <p:blipFill>
              <a:blip r:embed="rId26"/>
              <a:stretch>
                <a:fillRect/>
              </a:stretch>
            </p:blipFill>
            <p:spPr>
              <a:xfrm>
                <a:off x="5426589" y="5065851"/>
                <a:ext cx="238680" cy="46800"/>
              </a:xfrm>
              <a:prstGeom prst="rect">
                <a:avLst/>
              </a:prstGeom>
            </p:spPr>
          </p:pic>
        </mc:Fallback>
      </mc:AlternateContent>
      <p:grpSp>
        <p:nvGrpSpPr>
          <p:cNvPr id="32" name="Grupo 31">
            <a:extLst>
              <a:ext uri="{FF2B5EF4-FFF2-40B4-BE49-F238E27FC236}">
                <a16:creationId xmlns:a16="http://schemas.microsoft.com/office/drawing/2014/main" id="{9D1B2E06-2991-405C-A118-5FFACBA7C3EF}"/>
              </a:ext>
            </a:extLst>
          </p:cNvPr>
          <p:cNvGrpSpPr/>
          <p:nvPr/>
        </p:nvGrpSpPr>
        <p:grpSpPr>
          <a:xfrm>
            <a:off x="5892789" y="5079171"/>
            <a:ext cx="839880" cy="630720"/>
            <a:chOff x="5892789" y="5079171"/>
            <a:chExt cx="839880" cy="630720"/>
          </a:xfrm>
        </p:grpSpPr>
        <mc:AlternateContent xmlns:mc="http://schemas.openxmlformats.org/markup-compatibility/2006" xmlns:p14="http://schemas.microsoft.com/office/powerpoint/2010/main">
          <mc:Choice Requires="p14">
            <p:contentPart p14:bwMode="auto" r:id="rId27">
              <p14:nvContentPartPr>
                <p14:cNvPr id="14" name="Entrada de lápiz 13">
                  <a:extLst>
                    <a:ext uri="{FF2B5EF4-FFF2-40B4-BE49-F238E27FC236}">
                      <a16:creationId xmlns:a16="http://schemas.microsoft.com/office/drawing/2014/main" id="{AF322550-58E8-4614-9FD1-73A5B162716A}"/>
                    </a:ext>
                  </a:extLst>
                </p14:cNvPr>
                <p14:cNvContentPartPr/>
                <p14:nvPr/>
              </p14:nvContentPartPr>
              <p14:xfrm>
                <a:off x="5892789" y="5236851"/>
                <a:ext cx="43560" cy="360"/>
              </p14:xfrm>
            </p:contentPart>
          </mc:Choice>
          <mc:Fallback xmlns="">
            <p:pic>
              <p:nvPicPr>
                <p:cNvPr id="14" name="Entrada de lápiz 13">
                  <a:extLst>
                    <a:ext uri="{FF2B5EF4-FFF2-40B4-BE49-F238E27FC236}">
                      <a16:creationId xmlns:a16="http://schemas.microsoft.com/office/drawing/2014/main" id="{AF322550-58E8-4614-9FD1-73A5B162716A}"/>
                    </a:ext>
                  </a:extLst>
                </p:cNvPr>
                <p:cNvPicPr/>
                <p:nvPr/>
              </p:nvPicPr>
              <p:blipFill>
                <a:blip r:embed="rId28"/>
                <a:stretch>
                  <a:fillRect/>
                </a:stretch>
              </p:blipFill>
              <p:spPr>
                <a:xfrm>
                  <a:off x="5888469" y="5232531"/>
                  <a:ext cx="522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5" name="Entrada de lápiz 14">
                  <a:extLst>
                    <a:ext uri="{FF2B5EF4-FFF2-40B4-BE49-F238E27FC236}">
                      <a16:creationId xmlns:a16="http://schemas.microsoft.com/office/drawing/2014/main" id="{45BED158-182D-4D08-BBDA-DFD4E77F8FF3}"/>
                    </a:ext>
                  </a:extLst>
                </p14:cNvPr>
                <p14:cNvContentPartPr/>
                <p14:nvPr/>
              </p14:nvContentPartPr>
              <p14:xfrm>
                <a:off x="5901789" y="5319651"/>
                <a:ext cx="42480" cy="9720"/>
              </p14:xfrm>
            </p:contentPart>
          </mc:Choice>
          <mc:Fallback xmlns="">
            <p:pic>
              <p:nvPicPr>
                <p:cNvPr id="15" name="Entrada de lápiz 14">
                  <a:extLst>
                    <a:ext uri="{FF2B5EF4-FFF2-40B4-BE49-F238E27FC236}">
                      <a16:creationId xmlns:a16="http://schemas.microsoft.com/office/drawing/2014/main" id="{45BED158-182D-4D08-BBDA-DFD4E77F8FF3}"/>
                    </a:ext>
                  </a:extLst>
                </p:cNvPr>
                <p:cNvPicPr/>
                <p:nvPr/>
              </p:nvPicPr>
              <p:blipFill>
                <a:blip r:embed="rId30"/>
                <a:stretch>
                  <a:fillRect/>
                </a:stretch>
              </p:blipFill>
              <p:spPr>
                <a:xfrm>
                  <a:off x="5897469" y="5315331"/>
                  <a:ext cx="51120" cy="1836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6" name="Entrada de lápiz 15">
                  <a:extLst>
                    <a:ext uri="{FF2B5EF4-FFF2-40B4-BE49-F238E27FC236}">
                      <a16:creationId xmlns:a16="http://schemas.microsoft.com/office/drawing/2014/main" id="{D332626C-CEF6-48C6-A310-BEE29BA74468}"/>
                    </a:ext>
                  </a:extLst>
                </p14:cNvPr>
                <p14:cNvContentPartPr/>
                <p14:nvPr/>
              </p14:nvContentPartPr>
              <p14:xfrm>
                <a:off x="6419109" y="5205171"/>
                <a:ext cx="360" cy="3960"/>
              </p14:xfrm>
            </p:contentPart>
          </mc:Choice>
          <mc:Fallback xmlns="">
            <p:pic>
              <p:nvPicPr>
                <p:cNvPr id="16" name="Entrada de lápiz 15">
                  <a:extLst>
                    <a:ext uri="{FF2B5EF4-FFF2-40B4-BE49-F238E27FC236}">
                      <a16:creationId xmlns:a16="http://schemas.microsoft.com/office/drawing/2014/main" id="{D332626C-CEF6-48C6-A310-BEE29BA74468}"/>
                    </a:ext>
                  </a:extLst>
                </p:cNvPr>
                <p:cNvPicPr/>
                <p:nvPr/>
              </p:nvPicPr>
              <p:blipFill>
                <a:blip r:embed="rId32"/>
                <a:stretch>
                  <a:fillRect/>
                </a:stretch>
              </p:blipFill>
              <p:spPr>
                <a:xfrm>
                  <a:off x="6414789" y="5200851"/>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7" name="Entrada de lápiz 16">
                  <a:extLst>
                    <a:ext uri="{FF2B5EF4-FFF2-40B4-BE49-F238E27FC236}">
                      <a16:creationId xmlns:a16="http://schemas.microsoft.com/office/drawing/2014/main" id="{CC8AA8F0-A795-4987-8EDB-C63AD621A265}"/>
                    </a:ext>
                  </a:extLst>
                </p14:cNvPr>
                <p14:cNvContentPartPr/>
                <p14:nvPr/>
              </p14:nvContentPartPr>
              <p14:xfrm>
                <a:off x="6200229" y="5162331"/>
                <a:ext cx="219240" cy="248040"/>
              </p14:xfrm>
            </p:contentPart>
          </mc:Choice>
          <mc:Fallback xmlns="">
            <p:pic>
              <p:nvPicPr>
                <p:cNvPr id="17" name="Entrada de lápiz 16">
                  <a:extLst>
                    <a:ext uri="{FF2B5EF4-FFF2-40B4-BE49-F238E27FC236}">
                      <a16:creationId xmlns:a16="http://schemas.microsoft.com/office/drawing/2014/main" id="{CC8AA8F0-A795-4987-8EDB-C63AD621A265}"/>
                    </a:ext>
                  </a:extLst>
                </p:cNvPr>
                <p:cNvPicPr/>
                <p:nvPr/>
              </p:nvPicPr>
              <p:blipFill>
                <a:blip r:embed="rId34"/>
                <a:stretch>
                  <a:fillRect/>
                </a:stretch>
              </p:blipFill>
              <p:spPr>
                <a:xfrm>
                  <a:off x="6195909" y="5158011"/>
                  <a:ext cx="227880" cy="25668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0" name="Entrada de lápiz 19">
                  <a:extLst>
                    <a:ext uri="{FF2B5EF4-FFF2-40B4-BE49-F238E27FC236}">
                      <a16:creationId xmlns:a16="http://schemas.microsoft.com/office/drawing/2014/main" id="{79BA6C40-E46B-4EAA-9DC1-3BBB0A3A7059}"/>
                    </a:ext>
                  </a:extLst>
                </p14:cNvPr>
                <p14:cNvContentPartPr/>
                <p14:nvPr/>
              </p14:nvContentPartPr>
              <p14:xfrm>
                <a:off x="6348909" y="5106531"/>
                <a:ext cx="6120" cy="38160"/>
              </p14:xfrm>
            </p:contentPart>
          </mc:Choice>
          <mc:Fallback xmlns="">
            <p:pic>
              <p:nvPicPr>
                <p:cNvPr id="20" name="Entrada de lápiz 19">
                  <a:extLst>
                    <a:ext uri="{FF2B5EF4-FFF2-40B4-BE49-F238E27FC236}">
                      <a16:creationId xmlns:a16="http://schemas.microsoft.com/office/drawing/2014/main" id="{79BA6C40-E46B-4EAA-9DC1-3BBB0A3A7059}"/>
                    </a:ext>
                  </a:extLst>
                </p:cNvPr>
                <p:cNvPicPr/>
                <p:nvPr/>
              </p:nvPicPr>
              <p:blipFill>
                <a:blip r:embed="rId36"/>
                <a:stretch>
                  <a:fillRect/>
                </a:stretch>
              </p:blipFill>
              <p:spPr>
                <a:xfrm>
                  <a:off x="6344589" y="5102211"/>
                  <a:ext cx="14760" cy="4680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1" name="Entrada de lápiz 20">
                  <a:extLst>
                    <a:ext uri="{FF2B5EF4-FFF2-40B4-BE49-F238E27FC236}">
                      <a16:creationId xmlns:a16="http://schemas.microsoft.com/office/drawing/2014/main" id="{E903665C-DF09-4F9E-BE79-7271E8F3C019}"/>
                    </a:ext>
                  </a:extLst>
                </p14:cNvPr>
                <p14:cNvContentPartPr/>
                <p14:nvPr/>
              </p14:nvContentPartPr>
              <p14:xfrm>
                <a:off x="6196989" y="5116251"/>
                <a:ext cx="120960" cy="211680"/>
              </p14:xfrm>
            </p:contentPart>
          </mc:Choice>
          <mc:Fallback xmlns="">
            <p:pic>
              <p:nvPicPr>
                <p:cNvPr id="21" name="Entrada de lápiz 20">
                  <a:extLst>
                    <a:ext uri="{FF2B5EF4-FFF2-40B4-BE49-F238E27FC236}">
                      <a16:creationId xmlns:a16="http://schemas.microsoft.com/office/drawing/2014/main" id="{E903665C-DF09-4F9E-BE79-7271E8F3C019}"/>
                    </a:ext>
                  </a:extLst>
                </p:cNvPr>
                <p:cNvPicPr/>
                <p:nvPr/>
              </p:nvPicPr>
              <p:blipFill>
                <a:blip r:embed="rId38"/>
                <a:stretch>
                  <a:fillRect/>
                </a:stretch>
              </p:blipFill>
              <p:spPr>
                <a:xfrm>
                  <a:off x="6192669" y="5111931"/>
                  <a:ext cx="129600" cy="22032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3" name="Entrada de lápiz 22">
                  <a:extLst>
                    <a:ext uri="{FF2B5EF4-FFF2-40B4-BE49-F238E27FC236}">
                      <a16:creationId xmlns:a16="http://schemas.microsoft.com/office/drawing/2014/main" id="{C3441C04-43CB-441C-B11F-FD52EEB380D6}"/>
                    </a:ext>
                  </a:extLst>
                </p14:cNvPr>
                <p14:cNvContentPartPr/>
                <p14:nvPr/>
              </p14:nvContentPartPr>
              <p14:xfrm>
                <a:off x="6211389" y="5079171"/>
                <a:ext cx="207360" cy="299160"/>
              </p14:xfrm>
            </p:contentPart>
          </mc:Choice>
          <mc:Fallback xmlns="">
            <p:pic>
              <p:nvPicPr>
                <p:cNvPr id="23" name="Entrada de lápiz 22">
                  <a:extLst>
                    <a:ext uri="{FF2B5EF4-FFF2-40B4-BE49-F238E27FC236}">
                      <a16:creationId xmlns:a16="http://schemas.microsoft.com/office/drawing/2014/main" id="{C3441C04-43CB-441C-B11F-FD52EEB380D6}"/>
                    </a:ext>
                  </a:extLst>
                </p:cNvPr>
                <p:cNvPicPr/>
                <p:nvPr/>
              </p:nvPicPr>
              <p:blipFill>
                <a:blip r:embed="rId40"/>
                <a:stretch>
                  <a:fillRect/>
                </a:stretch>
              </p:blipFill>
              <p:spPr>
                <a:xfrm>
                  <a:off x="6206709" y="5074851"/>
                  <a:ext cx="216000" cy="3078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4" name="Entrada de lápiz 23">
                  <a:extLst>
                    <a:ext uri="{FF2B5EF4-FFF2-40B4-BE49-F238E27FC236}">
                      <a16:creationId xmlns:a16="http://schemas.microsoft.com/office/drawing/2014/main" id="{E28791E6-6EFB-47E8-95D3-F656A9D6B05D}"/>
                    </a:ext>
                  </a:extLst>
                </p14:cNvPr>
                <p14:cNvContentPartPr/>
                <p14:nvPr/>
              </p14:nvContentPartPr>
              <p14:xfrm>
                <a:off x="6529629" y="5273571"/>
                <a:ext cx="28800" cy="74880"/>
              </p14:xfrm>
            </p:contentPart>
          </mc:Choice>
          <mc:Fallback xmlns="">
            <p:pic>
              <p:nvPicPr>
                <p:cNvPr id="24" name="Entrada de lápiz 23">
                  <a:extLst>
                    <a:ext uri="{FF2B5EF4-FFF2-40B4-BE49-F238E27FC236}">
                      <a16:creationId xmlns:a16="http://schemas.microsoft.com/office/drawing/2014/main" id="{E28791E6-6EFB-47E8-95D3-F656A9D6B05D}"/>
                    </a:ext>
                  </a:extLst>
                </p:cNvPr>
                <p:cNvPicPr/>
                <p:nvPr/>
              </p:nvPicPr>
              <p:blipFill>
                <a:blip r:embed="rId42"/>
                <a:stretch>
                  <a:fillRect/>
                </a:stretch>
              </p:blipFill>
              <p:spPr>
                <a:xfrm>
                  <a:off x="6525309" y="5269251"/>
                  <a:ext cx="37440" cy="8352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25" name="Entrada de lápiz 24">
                  <a:extLst>
                    <a:ext uri="{FF2B5EF4-FFF2-40B4-BE49-F238E27FC236}">
                      <a16:creationId xmlns:a16="http://schemas.microsoft.com/office/drawing/2014/main" id="{78DED65F-EBFF-4BEB-843F-9AE6E1BCE1B6}"/>
                    </a:ext>
                  </a:extLst>
                </p14:cNvPr>
                <p14:cNvContentPartPr/>
                <p14:nvPr/>
              </p14:nvContentPartPr>
              <p14:xfrm>
                <a:off x="6568869" y="5153691"/>
                <a:ext cx="16920" cy="38880"/>
              </p14:xfrm>
            </p:contentPart>
          </mc:Choice>
          <mc:Fallback xmlns="">
            <p:pic>
              <p:nvPicPr>
                <p:cNvPr id="25" name="Entrada de lápiz 24">
                  <a:extLst>
                    <a:ext uri="{FF2B5EF4-FFF2-40B4-BE49-F238E27FC236}">
                      <a16:creationId xmlns:a16="http://schemas.microsoft.com/office/drawing/2014/main" id="{78DED65F-EBFF-4BEB-843F-9AE6E1BCE1B6}"/>
                    </a:ext>
                  </a:extLst>
                </p:cNvPr>
                <p:cNvPicPr/>
                <p:nvPr/>
              </p:nvPicPr>
              <p:blipFill>
                <a:blip r:embed="rId44"/>
                <a:stretch>
                  <a:fillRect/>
                </a:stretch>
              </p:blipFill>
              <p:spPr>
                <a:xfrm>
                  <a:off x="6564549" y="5149371"/>
                  <a:ext cx="25560" cy="4752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6" name="Entrada de lápiz 25">
                  <a:extLst>
                    <a:ext uri="{FF2B5EF4-FFF2-40B4-BE49-F238E27FC236}">
                      <a16:creationId xmlns:a16="http://schemas.microsoft.com/office/drawing/2014/main" id="{95B8125D-55A7-4EE3-AB3B-4D3638868A89}"/>
                    </a:ext>
                  </a:extLst>
                </p14:cNvPr>
                <p14:cNvContentPartPr/>
                <p14:nvPr/>
              </p14:nvContentPartPr>
              <p14:xfrm>
                <a:off x="6086469" y="5410011"/>
                <a:ext cx="646200" cy="39600"/>
              </p14:xfrm>
            </p:contentPart>
          </mc:Choice>
          <mc:Fallback xmlns="">
            <p:pic>
              <p:nvPicPr>
                <p:cNvPr id="26" name="Entrada de lápiz 25">
                  <a:extLst>
                    <a:ext uri="{FF2B5EF4-FFF2-40B4-BE49-F238E27FC236}">
                      <a16:creationId xmlns:a16="http://schemas.microsoft.com/office/drawing/2014/main" id="{95B8125D-55A7-4EE3-AB3B-4D3638868A89}"/>
                    </a:ext>
                  </a:extLst>
                </p:cNvPr>
                <p:cNvPicPr/>
                <p:nvPr/>
              </p:nvPicPr>
              <p:blipFill>
                <a:blip r:embed="rId46"/>
                <a:stretch>
                  <a:fillRect/>
                </a:stretch>
              </p:blipFill>
              <p:spPr>
                <a:xfrm>
                  <a:off x="6082149" y="5405691"/>
                  <a:ext cx="654840" cy="4824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7" name="Entrada de lápiz 26">
                  <a:extLst>
                    <a:ext uri="{FF2B5EF4-FFF2-40B4-BE49-F238E27FC236}">
                      <a16:creationId xmlns:a16="http://schemas.microsoft.com/office/drawing/2014/main" id="{E62B96B7-3EDA-4897-BB05-9015105DCF59}"/>
                    </a:ext>
                  </a:extLst>
                </p14:cNvPr>
                <p14:cNvContentPartPr/>
                <p14:nvPr/>
              </p14:nvContentPartPr>
              <p14:xfrm>
                <a:off x="6361509" y="5504331"/>
                <a:ext cx="161280" cy="165600"/>
              </p14:xfrm>
            </p:contentPart>
          </mc:Choice>
          <mc:Fallback xmlns="">
            <p:pic>
              <p:nvPicPr>
                <p:cNvPr id="27" name="Entrada de lápiz 26">
                  <a:extLst>
                    <a:ext uri="{FF2B5EF4-FFF2-40B4-BE49-F238E27FC236}">
                      <a16:creationId xmlns:a16="http://schemas.microsoft.com/office/drawing/2014/main" id="{E62B96B7-3EDA-4897-BB05-9015105DCF59}"/>
                    </a:ext>
                  </a:extLst>
                </p:cNvPr>
                <p:cNvPicPr/>
                <p:nvPr/>
              </p:nvPicPr>
              <p:blipFill>
                <a:blip r:embed="rId48"/>
                <a:stretch>
                  <a:fillRect/>
                </a:stretch>
              </p:blipFill>
              <p:spPr>
                <a:xfrm>
                  <a:off x="6357189" y="5500011"/>
                  <a:ext cx="169920" cy="174240"/>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28" name="Entrada de lápiz 27">
                  <a:extLst>
                    <a:ext uri="{FF2B5EF4-FFF2-40B4-BE49-F238E27FC236}">
                      <a16:creationId xmlns:a16="http://schemas.microsoft.com/office/drawing/2014/main" id="{4F4A6F6D-BEE9-4757-B3C3-3D2903DEB003}"/>
                    </a:ext>
                  </a:extLst>
                </p14:cNvPr>
                <p14:cNvContentPartPr/>
                <p14:nvPr/>
              </p14:nvContentPartPr>
              <p14:xfrm>
                <a:off x="6662469" y="5661651"/>
                <a:ext cx="24840" cy="48240"/>
              </p14:xfrm>
            </p:contentPart>
          </mc:Choice>
          <mc:Fallback xmlns="">
            <p:pic>
              <p:nvPicPr>
                <p:cNvPr id="28" name="Entrada de lápiz 27">
                  <a:extLst>
                    <a:ext uri="{FF2B5EF4-FFF2-40B4-BE49-F238E27FC236}">
                      <a16:creationId xmlns:a16="http://schemas.microsoft.com/office/drawing/2014/main" id="{4F4A6F6D-BEE9-4757-B3C3-3D2903DEB003}"/>
                    </a:ext>
                  </a:extLst>
                </p:cNvPr>
                <p:cNvPicPr/>
                <p:nvPr/>
              </p:nvPicPr>
              <p:blipFill>
                <a:blip r:embed="rId50"/>
                <a:stretch>
                  <a:fillRect/>
                </a:stretch>
              </p:blipFill>
              <p:spPr>
                <a:xfrm>
                  <a:off x="6658149" y="5657331"/>
                  <a:ext cx="33480" cy="5688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29" name="Entrada de lápiz 28">
                  <a:extLst>
                    <a:ext uri="{FF2B5EF4-FFF2-40B4-BE49-F238E27FC236}">
                      <a16:creationId xmlns:a16="http://schemas.microsoft.com/office/drawing/2014/main" id="{B9EB6E0F-ACF8-4E4C-9407-DF7EB3CD4A50}"/>
                    </a:ext>
                  </a:extLst>
                </p14:cNvPr>
                <p14:cNvContentPartPr/>
                <p14:nvPr/>
              </p14:nvContentPartPr>
              <p14:xfrm>
                <a:off x="6714309" y="5561211"/>
                <a:ext cx="360" cy="24840"/>
              </p14:xfrm>
            </p:contentPart>
          </mc:Choice>
          <mc:Fallback xmlns="">
            <p:pic>
              <p:nvPicPr>
                <p:cNvPr id="29" name="Entrada de lápiz 28">
                  <a:extLst>
                    <a:ext uri="{FF2B5EF4-FFF2-40B4-BE49-F238E27FC236}">
                      <a16:creationId xmlns:a16="http://schemas.microsoft.com/office/drawing/2014/main" id="{B9EB6E0F-ACF8-4E4C-9407-DF7EB3CD4A50}"/>
                    </a:ext>
                  </a:extLst>
                </p:cNvPr>
                <p:cNvPicPr/>
                <p:nvPr/>
              </p:nvPicPr>
              <p:blipFill>
                <a:blip r:embed="rId52"/>
                <a:stretch>
                  <a:fillRect/>
                </a:stretch>
              </p:blipFill>
              <p:spPr>
                <a:xfrm>
                  <a:off x="6709989" y="5556891"/>
                  <a:ext cx="9000" cy="3348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31" name="Entrada de lápiz 30">
                  <a:extLst>
                    <a:ext uri="{FF2B5EF4-FFF2-40B4-BE49-F238E27FC236}">
                      <a16:creationId xmlns:a16="http://schemas.microsoft.com/office/drawing/2014/main" id="{26F14EF2-2A31-4973-8271-5E707DD9606C}"/>
                    </a:ext>
                  </a:extLst>
                </p14:cNvPr>
                <p14:cNvContentPartPr/>
                <p14:nvPr/>
              </p14:nvContentPartPr>
              <p14:xfrm>
                <a:off x="6114909" y="5107611"/>
                <a:ext cx="156960" cy="272520"/>
              </p14:xfrm>
            </p:contentPart>
          </mc:Choice>
          <mc:Fallback xmlns="">
            <p:pic>
              <p:nvPicPr>
                <p:cNvPr id="31" name="Entrada de lápiz 30">
                  <a:extLst>
                    <a:ext uri="{FF2B5EF4-FFF2-40B4-BE49-F238E27FC236}">
                      <a16:creationId xmlns:a16="http://schemas.microsoft.com/office/drawing/2014/main" id="{26F14EF2-2A31-4973-8271-5E707DD9606C}"/>
                    </a:ext>
                  </a:extLst>
                </p:cNvPr>
                <p:cNvPicPr/>
                <p:nvPr/>
              </p:nvPicPr>
              <p:blipFill>
                <a:blip r:embed="rId54"/>
                <a:stretch>
                  <a:fillRect/>
                </a:stretch>
              </p:blipFill>
              <p:spPr>
                <a:xfrm>
                  <a:off x="6110589" y="5103291"/>
                  <a:ext cx="165600" cy="2811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5">
            <p14:nvContentPartPr>
              <p14:cNvPr id="33" name="Entrada de lápiz 32">
                <a:extLst>
                  <a:ext uri="{FF2B5EF4-FFF2-40B4-BE49-F238E27FC236}">
                    <a16:creationId xmlns:a16="http://schemas.microsoft.com/office/drawing/2014/main" id="{A296F908-9268-433B-B869-8807FD1BA05D}"/>
                  </a:ext>
                </a:extLst>
              </p14:cNvPr>
              <p14:cNvContentPartPr/>
              <p14:nvPr/>
            </p14:nvContentPartPr>
            <p14:xfrm>
              <a:off x="4202589" y="5772531"/>
              <a:ext cx="296640" cy="247320"/>
            </p14:xfrm>
          </p:contentPart>
        </mc:Choice>
        <mc:Fallback xmlns="">
          <p:pic>
            <p:nvPicPr>
              <p:cNvPr id="33" name="Entrada de lápiz 32">
                <a:extLst>
                  <a:ext uri="{FF2B5EF4-FFF2-40B4-BE49-F238E27FC236}">
                    <a16:creationId xmlns:a16="http://schemas.microsoft.com/office/drawing/2014/main" id="{A296F908-9268-433B-B869-8807FD1BA05D}"/>
                  </a:ext>
                </a:extLst>
              </p:cNvPr>
              <p:cNvPicPr/>
              <p:nvPr/>
            </p:nvPicPr>
            <p:blipFill>
              <a:blip r:embed="rId56"/>
              <a:stretch>
                <a:fillRect/>
              </a:stretch>
            </p:blipFill>
            <p:spPr>
              <a:xfrm>
                <a:off x="4198269" y="5768211"/>
                <a:ext cx="305280" cy="25596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34" name="Entrada de lápiz 33">
                <a:extLst>
                  <a:ext uri="{FF2B5EF4-FFF2-40B4-BE49-F238E27FC236}">
                    <a16:creationId xmlns:a16="http://schemas.microsoft.com/office/drawing/2014/main" id="{C4452F64-4997-46E1-A8B3-92E6D44E4875}"/>
                  </a:ext>
                </a:extLst>
              </p14:cNvPr>
              <p14:cNvContentPartPr/>
              <p14:nvPr/>
            </p14:nvContentPartPr>
            <p14:xfrm>
              <a:off x="5430909" y="6363651"/>
              <a:ext cx="734400" cy="46800"/>
            </p14:xfrm>
          </p:contentPart>
        </mc:Choice>
        <mc:Fallback xmlns="">
          <p:pic>
            <p:nvPicPr>
              <p:cNvPr id="34" name="Entrada de lápiz 33">
                <a:extLst>
                  <a:ext uri="{FF2B5EF4-FFF2-40B4-BE49-F238E27FC236}">
                    <a16:creationId xmlns:a16="http://schemas.microsoft.com/office/drawing/2014/main" id="{C4452F64-4997-46E1-A8B3-92E6D44E4875}"/>
                  </a:ext>
                </a:extLst>
              </p:cNvPr>
              <p:cNvPicPr/>
              <p:nvPr/>
            </p:nvPicPr>
            <p:blipFill>
              <a:blip r:embed="rId58"/>
              <a:stretch>
                <a:fillRect/>
              </a:stretch>
            </p:blipFill>
            <p:spPr>
              <a:xfrm>
                <a:off x="5426589" y="6359331"/>
                <a:ext cx="743040" cy="55440"/>
              </a:xfrm>
              <a:prstGeom prst="rect">
                <a:avLst/>
              </a:prstGeom>
            </p:spPr>
          </p:pic>
        </mc:Fallback>
      </mc:AlternateContent>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a:xfrm>
            <a:off x="685800" y="1381125"/>
            <a:ext cx="7772400" cy="1143000"/>
          </a:xfrm>
          <a:solidFill>
            <a:schemeClr val="accent1"/>
          </a:solidFill>
        </p:spPr>
        <p:txBody>
          <a:bodyPr/>
          <a:lstStyle/>
          <a:p>
            <a:pPr eaLnBrk="1" hangingPunct="1"/>
            <a:r>
              <a:rPr lang="es-ES_tradnl">
                <a:cs typeface="Times New Roman" pitchFamily="18" charset="0"/>
              </a:rPr>
              <a:t>Metodología </a:t>
            </a:r>
          </a:p>
        </p:txBody>
      </p:sp>
      <p:sp>
        <p:nvSpPr>
          <p:cNvPr id="8194" name="Rectangle 2"/>
          <p:cNvSpPr>
            <a:spLocks noGrp="1" noChangeArrowheads="1"/>
          </p:cNvSpPr>
          <p:nvPr>
            <p:ph idx="1"/>
          </p:nvPr>
        </p:nvSpPr>
        <p:spPr>
          <a:xfrm>
            <a:off x="685800" y="2600325"/>
            <a:ext cx="7772400" cy="2971800"/>
          </a:xfrm>
          <a:solidFill>
            <a:schemeClr val="tx2">
              <a:lumMod val="50000"/>
            </a:schemeClr>
          </a:solidFill>
        </p:spPr>
        <p:txBody>
          <a:bodyPr/>
          <a:lstStyle/>
          <a:p>
            <a:pPr marL="609600" indent="-609600" eaLnBrk="1" hangingPunct="1">
              <a:buFontTx/>
              <a:buAutoNum type="arabicPeriod" startAt="4"/>
              <a:defRPr/>
            </a:pPr>
            <a:r>
              <a:rPr lang="es-ES_tradnl" dirty="0">
                <a:solidFill>
                  <a:srgbClr val="FFFFFF"/>
                </a:solidFill>
                <a:cs typeface="Times New Roman" pitchFamily="18" charset="0"/>
              </a:rPr>
              <a:t>Para muestras pequeñas, se rechaza </a:t>
            </a:r>
            <a:r>
              <a:rPr lang="es-ES_tradnl" i="1" dirty="0">
                <a:solidFill>
                  <a:srgbClr val="FFFFFF"/>
                </a:solidFill>
                <a:cs typeface="Times New Roman" pitchFamily="18" charset="0"/>
              </a:rPr>
              <a:t>H</a:t>
            </a:r>
            <a:r>
              <a:rPr lang="es-ES_tradnl" baseline="-30000" dirty="0">
                <a:solidFill>
                  <a:srgbClr val="FFFFFF"/>
                </a:solidFill>
                <a:cs typeface="Times New Roman" pitchFamily="18" charset="0"/>
              </a:rPr>
              <a:t>0</a:t>
            </a:r>
            <a:r>
              <a:rPr lang="es-ES_tradnl" dirty="0">
                <a:solidFill>
                  <a:srgbClr val="FFFFFF"/>
                </a:solidFill>
                <a:cs typeface="Times New Roman" pitchFamily="18" charset="0"/>
              </a:rPr>
              <a:t> si:</a:t>
            </a:r>
          </a:p>
          <a:p>
            <a:pPr marL="609600" indent="-609600" eaLnBrk="1" hangingPunct="1">
              <a:buFontTx/>
              <a:buNone/>
              <a:defRPr/>
            </a:pPr>
            <a:r>
              <a:rPr lang="es-ES_tradnl" dirty="0">
                <a:solidFill>
                  <a:srgbClr val="FFFFFF"/>
                </a:solidFill>
                <a:cs typeface="Times New Roman" pitchFamily="18" charset="0"/>
              </a:rPr>
              <a:t>	El valor de </a:t>
            </a:r>
            <a:r>
              <a:rPr lang="es-ES_tradnl" i="1" dirty="0">
                <a:solidFill>
                  <a:srgbClr val="FFFFFF"/>
                </a:solidFill>
                <a:cs typeface="Times New Roman" pitchFamily="18" charset="0"/>
              </a:rPr>
              <a:t>H </a:t>
            </a:r>
            <a:r>
              <a:rPr lang="es-ES_tradnl" dirty="0">
                <a:solidFill>
                  <a:srgbClr val="FFFFFF"/>
                </a:solidFill>
                <a:cs typeface="Times New Roman" pitchFamily="18" charset="0"/>
              </a:rPr>
              <a:t>supera el valor teórico de la tabla de Kruskal-Wallis </a:t>
            </a:r>
          </a:p>
          <a:p>
            <a:pPr marL="609600" indent="-609600" eaLnBrk="1" hangingPunct="1">
              <a:buFontTx/>
              <a:buAutoNum type="arabicPeriod" startAt="5"/>
              <a:defRPr/>
            </a:pPr>
            <a:r>
              <a:rPr lang="es-ES_tradnl" dirty="0">
                <a:solidFill>
                  <a:srgbClr val="FFFFFF"/>
                </a:solidFill>
                <a:cs typeface="Times New Roman" pitchFamily="18" charset="0"/>
              </a:rPr>
              <a:t>Para muestras grandes rechazo Ho si:</a:t>
            </a:r>
          </a:p>
          <a:p>
            <a:pPr marL="609600" indent="-609600" eaLnBrk="1" hangingPunct="1">
              <a:buFontTx/>
              <a:buNone/>
              <a:defRPr/>
            </a:pPr>
            <a:r>
              <a:rPr lang="es-ES_tradnl" dirty="0">
                <a:solidFill>
                  <a:srgbClr val="FFFFFF"/>
                </a:solidFill>
                <a:cs typeface="Times New Roman" pitchFamily="18" charset="0"/>
              </a:rPr>
              <a:t>	H &gt; </a:t>
            </a:r>
            <a:r>
              <a:rPr lang="es-ES_tradnl" dirty="0">
                <a:solidFill>
                  <a:srgbClr val="FFFFFF"/>
                </a:solidFill>
                <a:cs typeface="Times New Roman" pitchFamily="18" charset="0"/>
                <a:sym typeface="Symbol" pitchFamily="18" charset="2"/>
              </a:rPr>
              <a:t></a:t>
            </a:r>
            <a:r>
              <a:rPr lang="es-ES_tradnl" baseline="30000" dirty="0">
                <a:solidFill>
                  <a:srgbClr val="FFFFFF"/>
                </a:solidFill>
                <a:cs typeface="Times New Roman" pitchFamily="18" charset="0"/>
                <a:sym typeface="Symbol" pitchFamily="18" charset="2"/>
              </a:rPr>
              <a:t>2</a:t>
            </a:r>
            <a:r>
              <a:rPr lang="es-ES_tradnl" baseline="-25000" dirty="0">
                <a:solidFill>
                  <a:srgbClr val="FFFFFF"/>
                </a:solidFill>
                <a:cs typeface="Times New Roman" pitchFamily="18" charset="0"/>
                <a:sym typeface="Symbol" pitchFamily="18" charset="2"/>
              </a:rPr>
              <a:t>k-1, 1-</a:t>
            </a:r>
            <a:endParaRPr lang="es-ES_tradnl" baseline="30000" dirty="0">
              <a:solidFill>
                <a:srgbClr val="FFFFFF"/>
              </a:solidFill>
              <a:cs typeface="Times New Roman" pitchFamily="18" charset="0"/>
            </a:endParaRPr>
          </a:p>
          <a:p>
            <a:pPr marL="609600" indent="-609600" eaLnBrk="1" hangingPunct="1">
              <a:buFontTx/>
              <a:buAutoNum type="arabicPeriod" startAt="4"/>
              <a:defRPr/>
            </a:pPr>
            <a:endParaRPr lang="es-ES_tradnl" dirty="0">
              <a:solidFill>
                <a:schemeClr val="accent1"/>
              </a:solidFill>
              <a:cs typeface="Times New Roman" pitchFamily="18" charset="0"/>
            </a:endParaRPr>
          </a:p>
        </p:txBody>
      </p:sp>
      <p:sp>
        <p:nvSpPr>
          <p:cNvPr id="33796" name="Rectangle 4"/>
          <p:cNvSpPr>
            <a:spLocks noChangeArrowheads="1"/>
          </p:cNvSpPr>
          <p:nvPr/>
        </p:nvSpPr>
        <p:spPr bwMode="auto">
          <a:xfrm>
            <a:off x="4100513" y="3200400"/>
            <a:ext cx="9144000" cy="0"/>
          </a:xfrm>
          <a:prstGeom prst="rect">
            <a:avLst/>
          </a:prstGeom>
          <a:noFill/>
          <a:ln w="9525">
            <a:noFill/>
            <a:miter lim="800000"/>
            <a:headEnd/>
            <a:tailEnd/>
          </a:ln>
        </p:spPr>
        <p:txBody>
          <a:bodyPr>
            <a:spAutoFit/>
          </a:bodyPr>
          <a:lstStyle/>
          <a:p>
            <a:endParaRPr lang="es-ES"/>
          </a:p>
        </p:txBody>
      </p:sp>
      <p:sp>
        <p:nvSpPr>
          <p:cNvPr id="33797" name="Rectangle 6"/>
          <p:cNvSpPr>
            <a:spLocks noChangeArrowheads="1"/>
          </p:cNvSpPr>
          <p:nvPr/>
        </p:nvSpPr>
        <p:spPr bwMode="auto">
          <a:xfrm>
            <a:off x="3695700" y="3214688"/>
            <a:ext cx="9144000" cy="0"/>
          </a:xfrm>
          <a:prstGeom prst="rect">
            <a:avLst/>
          </a:prstGeom>
          <a:noFill/>
          <a:ln w="9525">
            <a:noFill/>
            <a:miter lim="800000"/>
            <a:headEnd/>
            <a:tailEnd/>
          </a:ln>
        </p:spPr>
        <p:txBody>
          <a:bodyPr>
            <a:spAutoFit/>
          </a:bodyPr>
          <a:lstStyle/>
          <a:p>
            <a:endParaRPr lang="es-ES"/>
          </a:p>
        </p:txBody>
      </p:sp>
      <mc:AlternateContent xmlns:mc="http://schemas.openxmlformats.org/markup-compatibility/2006" xmlns:p14="http://schemas.microsoft.com/office/powerpoint/2010/main">
        <mc:Choice Requires="p14">
          <p:contentPart p14:bwMode="auto" r:id="rId3">
            <p14:nvContentPartPr>
              <p14:cNvPr id="2" name="Entrada de lápiz 1">
                <a:extLst>
                  <a:ext uri="{FF2B5EF4-FFF2-40B4-BE49-F238E27FC236}">
                    <a16:creationId xmlns:a16="http://schemas.microsoft.com/office/drawing/2014/main" id="{F91194CC-0180-459B-A9B2-C817F0B0A97D}"/>
                  </a:ext>
                </a:extLst>
              </p14:cNvPr>
              <p14:cNvContentPartPr/>
              <p14:nvPr/>
            </p14:nvContentPartPr>
            <p14:xfrm>
              <a:off x="1412949" y="3019611"/>
              <a:ext cx="360" cy="360"/>
            </p14:xfrm>
          </p:contentPart>
        </mc:Choice>
        <mc:Fallback xmlns="">
          <p:pic>
            <p:nvPicPr>
              <p:cNvPr id="2" name="Entrada de lápiz 1">
                <a:extLst>
                  <a:ext uri="{FF2B5EF4-FFF2-40B4-BE49-F238E27FC236}">
                    <a16:creationId xmlns:a16="http://schemas.microsoft.com/office/drawing/2014/main" id="{F91194CC-0180-459B-A9B2-C817F0B0A97D}"/>
                  </a:ext>
                </a:extLst>
              </p:cNvPr>
              <p:cNvPicPr/>
              <p:nvPr/>
            </p:nvPicPr>
            <p:blipFill>
              <a:blip r:embed="rId4"/>
              <a:stretch>
                <a:fillRect/>
              </a:stretch>
            </p:blipFill>
            <p:spPr>
              <a:xfrm>
                <a:off x="1408629" y="301529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Entrada de lápiz 2">
                <a:extLst>
                  <a:ext uri="{FF2B5EF4-FFF2-40B4-BE49-F238E27FC236}">
                    <a16:creationId xmlns:a16="http://schemas.microsoft.com/office/drawing/2014/main" id="{C53A82CE-E5B9-4F2F-BC66-392724619756}"/>
                  </a:ext>
                </a:extLst>
              </p14:cNvPr>
              <p14:cNvContentPartPr/>
              <p14:nvPr/>
            </p14:nvContentPartPr>
            <p14:xfrm>
              <a:off x="1432749" y="3037971"/>
              <a:ext cx="3356640" cy="93600"/>
            </p14:xfrm>
          </p:contentPart>
        </mc:Choice>
        <mc:Fallback xmlns="">
          <p:pic>
            <p:nvPicPr>
              <p:cNvPr id="3" name="Entrada de lápiz 2">
                <a:extLst>
                  <a:ext uri="{FF2B5EF4-FFF2-40B4-BE49-F238E27FC236}">
                    <a16:creationId xmlns:a16="http://schemas.microsoft.com/office/drawing/2014/main" id="{C53A82CE-E5B9-4F2F-BC66-392724619756}"/>
                  </a:ext>
                </a:extLst>
              </p:cNvPr>
              <p:cNvPicPr/>
              <p:nvPr/>
            </p:nvPicPr>
            <p:blipFill>
              <a:blip r:embed="rId6"/>
              <a:stretch>
                <a:fillRect/>
              </a:stretch>
            </p:blipFill>
            <p:spPr>
              <a:xfrm>
                <a:off x="1423749" y="3029331"/>
                <a:ext cx="3374280" cy="1112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Entrada de lápiz 3">
                <a:extLst>
                  <a:ext uri="{FF2B5EF4-FFF2-40B4-BE49-F238E27FC236}">
                    <a16:creationId xmlns:a16="http://schemas.microsoft.com/office/drawing/2014/main" id="{FA1682A7-A31F-4B1F-A47B-597860FC13E4}"/>
                  </a:ext>
                </a:extLst>
              </p14:cNvPr>
              <p14:cNvContentPartPr/>
              <p14:nvPr/>
            </p14:nvContentPartPr>
            <p14:xfrm>
              <a:off x="-1977531" y="932691"/>
              <a:ext cx="224280" cy="350640"/>
            </p14:xfrm>
          </p:contentPart>
        </mc:Choice>
        <mc:Fallback xmlns="">
          <p:pic>
            <p:nvPicPr>
              <p:cNvPr id="4" name="Entrada de lápiz 3">
                <a:extLst>
                  <a:ext uri="{FF2B5EF4-FFF2-40B4-BE49-F238E27FC236}">
                    <a16:creationId xmlns:a16="http://schemas.microsoft.com/office/drawing/2014/main" id="{FA1682A7-A31F-4B1F-A47B-597860FC13E4}"/>
                  </a:ext>
                </a:extLst>
              </p:cNvPr>
              <p:cNvPicPr/>
              <p:nvPr/>
            </p:nvPicPr>
            <p:blipFill>
              <a:blip r:embed="rId8"/>
              <a:stretch>
                <a:fillRect/>
              </a:stretch>
            </p:blipFill>
            <p:spPr>
              <a:xfrm>
                <a:off x="-1981851" y="928371"/>
                <a:ext cx="232920" cy="3592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Entrada de lápiz 4">
                <a:extLst>
                  <a:ext uri="{FF2B5EF4-FFF2-40B4-BE49-F238E27FC236}">
                    <a16:creationId xmlns:a16="http://schemas.microsoft.com/office/drawing/2014/main" id="{415CECD8-7C3F-4D7D-A285-68996BA19E48}"/>
                  </a:ext>
                </a:extLst>
              </p14:cNvPr>
              <p14:cNvContentPartPr/>
              <p14:nvPr/>
            </p14:nvContentPartPr>
            <p14:xfrm>
              <a:off x="-1451211" y="267411"/>
              <a:ext cx="197280" cy="197640"/>
            </p14:xfrm>
          </p:contentPart>
        </mc:Choice>
        <mc:Fallback xmlns="">
          <p:pic>
            <p:nvPicPr>
              <p:cNvPr id="5" name="Entrada de lápiz 4">
                <a:extLst>
                  <a:ext uri="{FF2B5EF4-FFF2-40B4-BE49-F238E27FC236}">
                    <a16:creationId xmlns:a16="http://schemas.microsoft.com/office/drawing/2014/main" id="{415CECD8-7C3F-4D7D-A285-68996BA19E48}"/>
                  </a:ext>
                </a:extLst>
              </p:cNvPr>
              <p:cNvPicPr/>
              <p:nvPr/>
            </p:nvPicPr>
            <p:blipFill>
              <a:blip r:embed="rId10"/>
              <a:stretch>
                <a:fillRect/>
              </a:stretch>
            </p:blipFill>
            <p:spPr>
              <a:xfrm>
                <a:off x="-1455531" y="263091"/>
                <a:ext cx="205920" cy="20628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Entrada de lápiz 5">
                <a:extLst>
                  <a:ext uri="{FF2B5EF4-FFF2-40B4-BE49-F238E27FC236}">
                    <a16:creationId xmlns:a16="http://schemas.microsoft.com/office/drawing/2014/main" id="{36253DF8-7E62-4ABA-9FDA-6C15BBD7764E}"/>
                  </a:ext>
                </a:extLst>
              </p14:cNvPr>
              <p14:cNvContentPartPr/>
              <p14:nvPr/>
            </p14:nvContentPartPr>
            <p14:xfrm>
              <a:off x="-1352571" y="424731"/>
              <a:ext cx="3960" cy="360"/>
            </p14:xfrm>
          </p:contentPart>
        </mc:Choice>
        <mc:Fallback xmlns="">
          <p:pic>
            <p:nvPicPr>
              <p:cNvPr id="6" name="Entrada de lápiz 5">
                <a:extLst>
                  <a:ext uri="{FF2B5EF4-FFF2-40B4-BE49-F238E27FC236}">
                    <a16:creationId xmlns:a16="http://schemas.microsoft.com/office/drawing/2014/main" id="{36253DF8-7E62-4ABA-9FDA-6C15BBD7764E}"/>
                  </a:ext>
                </a:extLst>
              </p:cNvPr>
              <p:cNvPicPr/>
              <p:nvPr/>
            </p:nvPicPr>
            <p:blipFill>
              <a:blip r:embed="rId12"/>
              <a:stretch>
                <a:fillRect/>
              </a:stretch>
            </p:blipFill>
            <p:spPr>
              <a:xfrm>
                <a:off x="-1356891" y="420411"/>
                <a:ext cx="126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 name="Entrada de lápiz 6">
                <a:extLst>
                  <a:ext uri="{FF2B5EF4-FFF2-40B4-BE49-F238E27FC236}">
                    <a16:creationId xmlns:a16="http://schemas.microsoft.com/office/drawing/2014/main" id="{625675CC-9C20-4763-8346-2D9F478F8119}"/>
                  </a:ext>
                </a:extLst>
              </p14:cNvPr>
              <p14:cNvContentPartPr/>
              <p14:nvPr/>
            </p14:nvContentPartPr>
            <p14:xfrm>
              <a:off x="-1416651" y="433371"/>
              <a:ext cx="223200" cy="173160"/>
            </p14:xfrm>
          </p:contentPart>
        </mc:Choice>
        <mc:Fallback xmlns="">
          <p:pic>
            <p:nvPicPr>
              <p:cNvPr id="7" name="Entrada de lápiz 6">
                <a:extLst>
                  <a:ext uri="{FF2B5EF4-FFF2-40B4-BE49-F238E27FC236}">
                    <a16:creationId xmlns:a16="http://schemas.microsoft.com/office/drawing/2014/main" id="{625675CC-9C20-4763-8346-2D9F478F8119}"/>
                  </a:ext>
                </a:extLst>
              </p:cNvPr>
              <p:cNvPicPr/>
              <p:nvPr/>
            </p:nvPicPr>
            <p:blipFill>
              <a:blip r:embed="rId14"/>
              <a:stretch>
                <a:fillRect/>
              </a:stretch>
            </p:blipFill>
            <p:spPr>
              <a:xfrm>
                <a:off x="-1420971" y="429051"/>
                <a:ext cx="231840" cy="1818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8" name="Entrada de lápiz 7">
                <a:extLst>
                  <a:ext uri="{FF2B5EF4-FFF2-40B4-BE49-F238E27FC236}">
                    <a16:creationId xmlns:a16="http://schemas.microsoft.com/office/drawing/2014/main" id="{FFFD07C2-1A53-461B-9450-57012925A985}"/>
                  </a:ext>
                </a:extLst>
              </p14:cNvPr>
              <p14:cNvContentPartPr/>
              <p14:nvPr/>
            </p14:nvContentPartPr>
            <p14:xfrm>
              <a:off x="-776931" y="350931"/>
              <a:ext cx="19800" cy="229320"/>
            </p14:xfrm>
          </p:contentPart>
        </mc:Choice>
        <mc:Fallback xmlns="">
          <p:pic>
            <p:nvPicPr>
              <p:cNvPr id="8" name="Entrada de lápiz 7">
                <a:extLst>
                  <a:ext uri="{FF2B5EF4-FFF2-40B4-BE49-F238E27FC236}">
                    <a16:creationId xmlns:a16="http://schemas.microsoft.com/office/drawing/2014/main" id="{FFFD07C2-1A53-461B-9450-57012925A985}"/>
                  </a:ext>
                </a:extLst>
              </p:cNvPr>
              <p:cNvPicPr/>
              <p:nvPr/>
            </p:nvPicPr>
            <p:blipFill>
              <a:blip r:embed="rId16"/>
              <a:stretch>
                <a:fillRect/>
              </a:stretch>
            </p:blipFill>
            <p:spPr>
              <a:xfrm>
                <a:off x="-781251" y="346611"/>
                <a:ext cx="28440" cy="23796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9" name="Entrada de lápiz 8">
                <a:extLst>
                  <a:ext uri="{FF2B5EF4-FFF2-40B4-BE49-F238E27FC236}">
                    <a16:creationId xmlns:a16="http://schemas.microsoft.com/office/drawing/2014/main" id="{E2CA1EF4-64B4-47A9-9AA1-380EA1AA0200}"/>
                  </a:ext>
                </a:extLst>
              </p14:cNvPr>
              <p14:cNvContentPartPr/>
              <p14:nvPr/>
            </p14:nvContentPartPr>
            <p14:xfrm>
              <a:off x="-905811" y="263811"/>
              <a:ext cx="200160" cy="15480"/>
            </p14:xfrm>
          </p:contentPart>
        </mc:Choice>
        <mc:Fallback xmlns="">
          <p:pic>
            <p:nvPicPr>
              <p:cNvPr id="9" name="Entrada de lápiz 8">
                <a:extLst>
                  <a:ext uri="{FF2B5EF4-FFF2-40B4-BE49-F238E27FC236}">
                    <a16:creationId xmlns:a16="http://schemas.microsoft.com/office/drawing/2014/main" id="{E2CA1EF4-64B4-47A9-9AA1-380EA1AA0200}"/>
                  </a:ext>
                </a:extLst>
              </p:cNvPr>
              <p:cNvPicPr/>
              <p:nvPr/>
            </p:nvPicPr>
            <p:blipFill>
              <a:blip r:embed="rId18"/>
              <a:stretch>
                <a:fillRect/>
              </a:stretch>
            </p:blipFill>
            <p:spPr>
              <a:xfrm>
                <a:off x="-910131" y="259491"/>
                <a:ext cx="208800" cy="2412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0" name="Entrada de lápiz 9">
                <a:extLst>
                  <a:ext uri="{FF2B5EF4-FFF2-40B4-BE49-F238E27FC236}">
                    <a16:creationId xmlns:a16="http://schemas.microsoft.com/office/drawing/2014/main" id="{6081C24F-75DC-4457-BD2D-609D78E7CD9C}"/>
                  </a:ext>
                </a:extLst>
              </p14:cNvPr>
              <p14:cNvContentPartPr/>
              <p14:nvPr/>
            </p14:nvContentPartPr>
            <p14:xfrm>
              <a:off x="-515211" y="424731"/>
              <a:ext cx="16200" cy="109440"/>
            </p14:xfrm>
          </p:contentPart>
        </mc:Choice>
        <mc:Fallback xmlns="">
          <p:pic>
            <p:nvPicPr>
              <p:cNvPr id="10" name="Entrada de lápiz 9">
                <a:extLst>
                  <a:ext uri="{FF2B5EF4-FFF2-40B4-BE49-F238E27FC236}">
                    <a16:creationId xmlns:a16="http://schemas.microsoft.com/office/drawing/2014/main" id="{6081C24F-75DC-4457-BD2D-609D78E7CD9C}"/>
                  </a:ext>
                </a:extLst>
              </p:cNvPr>
              <p:cNvPicPr/>
              <p:nvPr/>
            </p:nvPicPr>
            <p:blipFill>
              <a:blip r:embed="rId20"/>
              <a:stretch>
                <a:fillRect/>
              </a:stretch>
            </p:blipFill>
            <p:spPr>
              <a:xfrm>
                <a:off x="-519531" y="420411"/>
                <a:ext cx="24840" cy="118080"/>
              </a:xfrm>
              <a:prstGeom prst="rect">
                <a:avLst/>
              </a:prstGeom>
            </p:spPr>
          </p:pic>
        </mc:Fallback>
      </mc:AlternateContent>
      <p:grpSp>
        <p:nvGrpSpPr>
          <p:cNvPr id="15" name="Grupo 14">
            <a:extLst>
              <a:ext uri="{FF2B5EF4-FFF2-40B4-BE49-F238E27FC236}">
                <a16:creationId xmlns:a16="http://schemas.microsoft.com/office/drawing/2014/main" id="{8C9D4993-B1A2-4A2D-BD12-2857395F3AE4}"/>
              </a:ext>
            </a:extLst>
          </p:cNvPr>
          <p:cNvGrpSpPr/>
          <p:nvPr/>
        </p:nvGrpSpPr>
        <p:grpSpPr>
          <a:xfrm>
            <a:off x="-402891" y="92451"/>
            <a:ext cx="492480" cy="461520"/>
            <a:chOff x="-402891" y="92451"/>
            <a:chExt cx="492480" cy="461520"/>
          </a:xfrm>
        </p:grpSpPr>
        <mc:AlternateContent xmlns:mc="http://schemas.openxmlformats.org/markup-compatibility/2006" xmlns:p14="http://schemas.microsoft.com/office/powerpoint/2010/main">
          <mc:Choice Requires="p14">
            <p:contentPart p14:bwMode="auto" r:id="rId21">
              <p14:nvContentPartPr>
                <p14:cNvPr id="11" name="Entrada de lápiz 10">
                  <a:extLst>
                    <a:ext uri="{FF2B5EF4-FFF2-40B4-BE49-F238E27FC236}">
                      <a16:creationId xmlns:a16="http://schemas.microsoft.com/office/drawing/2014/main" id="{06041B4C-AEE2-426C-AD72-1EF9488D342D}"/>
                    </a:ext>
                  </a:extLst>
                </p14:cNvPr>
                <p14:cNvContentPartPr/>
                <p14:nvPr/>
              </p14:nvContentPartPr>
              <p14:xfrm>
                <a:off x="-402891" y="443091"/>
                <a:ext cx="172440" cy="110880"/>
              </p14:xfrm>
            </p:contentPart>
          </mc:Choice>
          <mc:Fallback xmlns="">
            <p:pic>
              <p:nvPicPr>
                <p:cNvPr id="11" name="Entrada de lápiz 10">
                  <a:extLst>
                    <a:ext uri="{FF2B5EF4-FFF2-40B4-BE49-F238E27FC236}">
                      <a16:creationId xmlns:a16="http://schemas.microsoft.com/office/drawing/2014/main" id="{06041B4C-AEE2-426C-AD72-1EF9488D342D}"/>
                    </a:ext>
                  </a:extLst>
                </p:cNvPr>
                <p:cNvPicPr/>
                <p:nvPr/>
              </p:nvPicPr>
              <p:blipFill>
                <a:blip r:embed="rId22"/>
                <a:stretch>
                  <a:fillRect/>
                </a:stretch>
              </p:blipFill>
              <p:spPr>
                <a:xfrm>
                  <a:off x="-407211" y="438771"/>
                  <a:ext cx="181080" cy="11952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2" name="Entrada de lápiz 11">
                  <a:extLst>
                    <a:ext uri="{FF2B5EF4-FFF2-40B4-BE49-F238E27FC236}">
                      <a16:creationId xmlns:a16="http://schemas.microsoft.com/office/drawing/2014/main" id="{219A0E83-2C95-45D5-AE73-84B91F2BD616}"/>
                    </a:ext>
                  </a:extLst>
                </p14:cNvPr>
                <p14:cNvContentPartPr/>
                <p14:nvPr/>
              </p14:nvContentPartPr>
              <p14:xfrm>
                <a:off x="21189" y="92451"/>
                <a:ext cx="68400" cy="421920"/>
              </p14:xfrm>
            </p:contentPart>
          </mc:Choice>
          <mc:Fallback xmlns="">
            <p:pic>
              <p:nvPicPr>
                <p:cNvPr id="12" name="Entrada de lápiz 11">
                  <a:extLst>
                    <a:ext uri="{FF2B5EF4-FFF2-40B4-BE49-F238E27FC236}">
                      <a16:creationId xmlns:a16="http://schemas.microsoft.com/office/drawing/2014/main" id="{219A0E83-2C95-45D5-AE73-84B91F2BD616}"/>
                    </a:ext>
                  </a:extLst>
                </p:cNvPr>
                <p:cNvPicPr/>
                <p:nvPr/>
              </p:nvPicPr>
              <p:blipFill>
                <a:blip r:embed="rId24"/>
                <a:stretch>
                  <a:fillRect/>
                </a:stretch>
              </p:blipFill>
              <p:spPr>
                <a:xfrm>
                  <a:off x="16869" y="88131"/>
                  <a:ext cx="77040" cy="4305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3" name="Entrada de lápiz 12">
                  <a:extLst>
                    <a:ext uri="{FF2B5EF4-FFF2-40B4-BE49-F238E27FC236}">
                      <a16:creationId xmlns:a16="http://schemas.microsoft.com/office/drawing/2014/main" id="{784D4035-4C86-4B06-9574-39B51C97E288}"/>
                    </a:ext>
                  </a:extLst>
                </p14:cNvPr>
                <p14:cNvContentPartPr/>
                <p14:nvPr/>
              </p14:nvContentPartPr>
              <p14:xfrm>
                <a:off x="-83571" y="359571"/>
                <a:ext cx="131760" cy="34200"/>
              </p14:xfrm>
            </p:contentPart>
          </mc:Choice>
          <mc:Fallback xmlns="">
            <p:pic>
              <p:nvPicPr>
                <p:cNvPr id="13" name="Entrada de lápiz 12">
                  <a:extLst>
                    <a:ext uri="{FF2B5EF4-FFF2-40B4-BE49-F238E27FC236}">
                      <a16:creationId xmlns:a16="http://schemas.microsoft.com/office/drawing/2014/main" id="{784D4035-4C86-4B06-9574-39B51C97E288}"/>
                    </a:ext>
                  </a:extLst>
                </p:cNvPr>
                <p:cNvPicPr/>
                <p:nvPr/>
              </p:nvPicPr>
              <p:blipFill>
                <a:blip r:embed="rId26"/>
                <a:stretch>
                  <a:fillRect/>
                </a:stretch>
              </p:blipFill>
              <p:spPr>
                <a:xfrm>
                  <a:off x="-87891" y="355251"/>
                  <a:ext cx="140400" cy="428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7">
            <p14:nvContentPartPr>
              <p14:cNvPr id="16" name="Entrada de lápiz 15">
                <a:extLst>
                  <a:ext uri="{FF2B5EF4-FFF2-40B4-BE49-F238E27FC236}">
                    <a16:creationId xmlns:a16="http://schemas.microsoft.com/office/drawing/2014/main" id="{FDD577A3-30A5-40B9-B806-4488427DB9EA}"/>
                  </a:ext>
                </a:extLst>
              </p14:cNvPr>
              <p14:cNvContentPartPr/>
              <p14:nvPr/>
            </p14:nvContentPartPr>
            <p14:xfrm>
              <a:off x="-1696731" y="1255611"/>
              <a:ext cx="15840" cy="119520"/>
            </p14:xfrm>
          </p:contentPart>
        </mc:Choice>
        <mc:Fallback xmlns="">
          <p:pic>
            <p:nvPicPr>
              <p:cNvPr id="16" name="Entrada de lápiz 15">
                <a:extLst>
                  <a:ext uri="{FF2B5EF4-FFF2-40B4-BE49-F238E27FC236}">
                    <a16:creationId xmlns:a16="http://schemas.microsoft.com/office/drawing/2014/main" id="{FDD577A3-30A5-40B9-B806-4488427DB9EA}"/>
                  </a:ext>
                </a:extLst>
              </p:cNvPr>
              <p:cNvPicPr/>
              <p:nvPr/>
            </p:nvPicPr>
            <p:blipFill>
              <a:blip r:embed="rId28"/>
              <a:stretch>
                <a:fillRect/>
              </a:stretch>
            </p:blipFill>
            <p:spPr>
              <a:xfrm>
                <a:off x="-1701051" y="1251291"/>
                <a:ext cx="24480" cy="12816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7" name="Entrada de lápiz 16">
                <a:extLst>
                  <a:ext uri="{FF2B5EF4-FFF2-40B4-BE49-F238E27FC236}">
                    <a16:creationId xmlns:a16="http://schemas.microsoft.com/office/drawing/2014/main" id="{9FA720C2-5184-430E-93D1-CC95E14B5839}"/>
                  </a:ext>
                </a:extLst>
              </p14:cNvPr>
              <p14:cNvContentPartPr/>
              <p14:nvPr/>
            </p14:nvContentPartPr>
            <p14:xfrm>
              <a:off x="-1244571" y="973731"/>
              <a:ext cx="165600" cy="261000"/>
            </p14:xfrm>
          </p:contentPart>
        </mc:Choice>
        <mc:Fallback xmlns="">
          <p:pic>
            <p:nvPicPr>
              <p:cNvPr id="17" name="Entrada de lápiz 16">
                <a:extLst>
                  <a:ext uri="{FF2B5EF4-FFF2-40B4-BE49-F238E27FC236}">
                    <a16:creationId xmlns:a16="http://schemas.microsoft.com/office/drawing/2014/main" id="{9FA720C2-5184-430E-93D1-CC95E14B5839}"/>
                  </a:ext>
                </a:extLst>
              </p:cNvPr>
              <p:cNvPicPr/>
              <p:nvPr/>
            </p:nvPicPr>
            <p:blipFill>
              <a:blip r:embed="rId30"/>
              <a:stretch>
                <a:fillRect/>
              </a:stretch>
            </p:blipFill>
            <p:spPr>
              <a:xfrm>
                <a:off x="-1248891" y="969411"/>
                <a:ext cx="174240" cy="26964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8" name="Entrada de lápiz 17">
                <a:extLst>
                  <a:ext uri="{FF2B5EF4-FFF2-40B4-BE49-F238E27FC236}">
                    <a16:creationId xmlns:a16="http://schemas.microsoft.com/office/drawing/2014/main" id="{E3A66B83-6868-4CED-9A4C-DEAE09444A57}"/>
                  </a:ext>
                </a:extLst>
              </p14:cNvPr>
              <p14:cNvContentPartPr/>
              <p14:nvPr/>
            </p14:nvContentPartPr>
            <p14:xfrm>
              <a:off x="-988251" y="1218891"/>
              <a:ext cx="92520" cy="101160"/>
            </p14:xfrm>
          </p:contentPart>
        </mc:Choice>
        <mc:Fallback xmlns="">
          <p:pic>
            <p:nvPicPr>
              <p:cNvPr id="18" name="Entrada de lápiz 17">
                <a:extLst>
                  <a:ext uri="{FF2B5EF4-FFF2-40B4-BE49-F238E27FC236}">
                    <a16:creationId xmlns:a16="http://schemas.microsoft.com/office/drawing/2014/main" id="{E3A66B83-6868-4CED-9A4C-DEAE09444A57}"/>
                  </a:ext>
                </a:extLst>
              </p:cNvPr>
              <p:cNvPicPr/>
              <p:nvPr/>
            </p:nvPicPr>
            <p:blipFill>
              <a:blip r:embed="rId32"/>
              <a:stretch>
                <a:fillRect/>
              </a:stretch>
            </p:blipFill>
            <p:spPr>
              <a:xfrm>
                <a:off x="-992571" y="1214571"/>
                <a:ext cx="101160" cy="10980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9" name="Entrada de lápiz 18">
                <a:extLst>
                  <a:ext uri="{FF2B5EF4-FFF2-40B4-BE49-F238E27FC236}">
                    <a16:creationId xmlns:a16="http://schemas.microsoft.com/office/drawing/2014/main" id="{D45A967F-1FEC-4378-B42D-C571C9819AEE}"/>
                  </a:ext>
                </a:extLst>
              </p14:cNvPr>
              <p14:cNvContentPartPr/>
              <p14:nvPr/>
            </p14:nvContentPartPr>
            <p14:xfrm>
              <a:off x="-508011" y="932691"/>
              <a:ext cx="166680" cy="228600"/>
            </p14:xfrm>
          </p:contentPart>
        </mc:Choice>
        <mc:Fallback xmlns="">
          <p:pic>
            <p:nvPicPr>
              <p:cNvPr id="19" name="Entrada de lápiz 18">
                <a:extLst>
                  <a:ext uri="{FF2B5EF4-FFF2-40B4-BE49-F238E27FC236}">
                    <a16:creationId xmlns:a16="http://schemas.microsoft.com/office/drawing/2014/main" id="{D45A967F-1FEC-4378-B42D-C571C9819AEE}"/>
                  </a:ext>
                </a:extLst>
              </p:cNvPr>
              <p:cNvPicPr/>
              <p:nvPr/>
            </p:nvPicPr>
            <p:blipFill>
              <a:blip r:embed="rId34"/>
              <a:stretch>
                <a:fillRect/>
              </a:stretch>
            </p:blipFill>
            <p:spPr>
              <a:xfrm>
                <a:off x="-512331" y="928371"/>
                <a:ext cx="175320" cy="23724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0" name="Entrada de lápiz 19">
                <a:extLst>
                  <a:ext uri="{FF2B5EF4-FFF2-40B4-BE49-F238E27FC236}">
                    <a16:creationId xmlns:a16="http://schemas.microsoft.com/office/drawing/2014/main" id="{7F0A061D-2DF0-429A-B210-88577A74D943}"/>
                  </a:ext>
                </a:extLst>
              </p14:cNvPr>
              <p14:cNvContentPartPr/>
              <p14:nvPr/>
            </p14:nvContentPartPr>
            <p14:xfrm>
              <a:off x="-254931" y="1173891"/>
              <a:ext cx="56520" cy="153360"/>
            </p14:xfrm>
          </p:contentPart>
        </mc:Choice>
        <mc:Fallback xmlns="">
          <p:pic>
            <p:nvPicPr>
              <p:cNvPr id="20" name="Entrada de lápiz 19">
                <a:extLst>
                  <a:ext uri="{FF2B5EF4-FFF2-40B4-BE49-F238E27FC236}">
                    <a16:creationId xmlns:a16="http://schemas.microsoft.com/office/drawing/2014/main" id="{7F0A061D-2DF0-429A-B210-88577A74D943}"/>
                  </a:ext>
                </a:extLst>
              </p:cNvPr>
              <p:cNvPicPr/>
              <p:nvPr/>
            </p:nvPicPr>
            <p:blipFill>
              <a:blip r:embed="rId36"/>
              <a:stretch>
                <a:fillRect/>
              </a:stretch>
            </p:blipFill>
            <p:spPr>
              <a:xfrm>
                <a:off x="-259251" y="1169571"/>
                <a:ext cx="65160" cy="16200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1" name="Entrada de lápiz 20">
                <a:extLst>
                  <a:ext uri="{FF2B5EF4-FFF2-40B4-BE49-F238E27FC236}">
                    <a16:creationId xmlns:a16="http://schemas.microsoft.com/office/drawing/2014/main" id="{D92461AF-8BDB-4113-8C32-D638DF633BF8}"/>
                  </a:ext>
                </a:extLst>
              </p14:cNvPr>
              <p14:cNvContentPartPr/>
              <p14:nvPr/>
            </p14:nvContentPartPr>
            <p14:xfrm>
              <a:off x="1471989" y="4386891"/>
              <a:ext cx="930600" cy="37440"/>
            </p14:xfrm>
          </p:contentPart>
        </mc:Choice>
        <mc:Fallback xmlns="">
          <p:pic>
            <p:nvPicPr>
              <p:cNvPr id="21" name="Entrada de lápiz 20">
                <a:extLst>
                  <a:ext uri="{FF2B5EF4-FFF2-40B4-BE49-F238E27FC236}">
                    <a16:creationId xmlns:a16="http://schemas.microsoft.com/office/drawing/2014/main" id="{D92461AF-8BDB-4113-8C32-D638DF633BF8}"/>
                  </a:ext>
                </a:extLst>
              </p:cNvPr>
              <p:cNvPicPr/>
              <p:nvPr/>
            </p:nvPicPr>
            <p:blipFill>
              <a:blip r:embed="rId38"/>
              <a:stretch>
                <a:fillRect/>
              </a:stretch>
            </p:blipFill>
            <p:spPr>
              <a:xfrm>
                <a:off x="1467669" y="4382571"/>
                <a:ext cx="939240" cy="4608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2" name="Entrada de lápiz 21">
                <a:extLst>
                  <a:ext uri="{FF2B5EF4-FFF2-40B4-BE49-F238E27FC236}">
                    <a16:creationId xmlns:a16="http://schemas.microsoft.com/office/drawing/2014/main" id="{94994A4E-AA20-4A43-AB5C-A8283C88B3C3}"/>
                  </a:ext>
                </a:extLst>
              </p14:cNvPr>
              <p14:cNvContentPartPr/>
              <p14:nvPr/>
            </p14:nvContentPartPr>
            <p14:xfrm>
              <a:off x="1514469" y="4375371"/>
              <a:ext cx="5158800" cy="132120"/>
            </p14:xfrm>
          </p:contentPart>
        </mc:Choice>
        <mc:Fallback xmlns="">
          <p:pic>
            <p:nvPicPr>
              <p:cNvPr id="22" name="Entrada de lápiz 21">
                <a:extLst>
                  <a:ext uri="{FF2B5EF4-FFF2-40B4-BE49-F238E27FC236}">
                    <a16:creationId xmlns:a16="http://schemas.microsoft.com/office/drawing/2014/main" id="{94994A4E-AA20-4A43-AB5C-A8283C88B3C3}"/>
                  </a:ext>
                </a:extLst>
              </p:cNvPr>
              <p:cNvPicPr/>
              <p:nvPr/>
            </p:nvPicPr>
            <p:blipFill>
              <a:blip r:embed="rId40"/>
              <a:stretch>
                <a:fillRect/>
              </a:stretch>
            </p:blipFill>
            <p:spPr>
              <a:xfrm>
                <a:off x="1510149" y="4371051"/>
                <a:ext cx="5167440" cy="14076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6" name="Entrada de lápiz 25">
                <a:extLst>
                  <a:ext uri="{FF2B5EF4-FFF2-40B4-BE49-F238E27FC236}">
                    <a16:creationId xmlns:a16="http://schemas.microsoft.com/office/drawing/2014/main" id="{F295A3D0-67AF-4060-B26C-B04CBA839890}"/>
                  </a:ext>
                </a:extLst>
              </p14:cNvPr>
              <p14:cNvContentPartPr/>
              <p14:nvPr/>
            </p14:nvContentPartPr>
            <p14:xfrm>
              <a:off x="1349589" y="4896651"/>
              <a:ext cx="258120" cy="80280"/>
            </p14:xfrm>
          </p:contentPart>
        </mc:Choice>
        <mc:Fallback xmlns="">
          <p:pic>
            <p:nvPicPr>
              <p:cNvPr id="26" name="Entrada de lápiz 25">
                <a:extLst>
                  <a:ext uri="{FF2B5EF4-FFF2-40B4-BE49-F238E27FC236}">
                    <a16:creationId xmlns:a16="http://schemas.microsoft.com/office/drawing/2014/main" id="{F295A3D0-67AF-4060-B26C-B04CBA839890}"/>
                  </a:ext>
                </a:extLst>
              </p:cNvPr>
              <p:cNvPicPr/>
              <p:nvPr/>
            </p:nvPicPr>
            <p:blipFill>
              <a:blip r:embed="rId42"/>
              <a:stretch>
                <a:fillRect/>
              </a:stretch>
            </p:blipFill>
            <p:spPr>
              <a:xfrm>
                <a:off x="1345269" y="4892331"/>
                <a:ext cx="266760" cy="88920"/>
              </a:xfrm>
              <a:prstGeom prst="rect">
                <a:avLst/>
              </a:prstGeom>
            </p:spPr>
          </p:pic>
        </mc:Fallback>
      </mc:AlternateContent>
      <p:grpSp>
        <p:nvGrpSpPr>
          <p:cNvPr id="29" name="Grupo 28">
            <a:extLst>
              <a:ext uri="{FF2B5EF4-FFF2-40B4-BE49-F238E27FC236}">
                <a16:creationId xmlns:a16="http://schemas.microsoft.com/office/drawing/2014/main" id="{2CA2256E-D313-494E-81FA-B8B1B21D9427}"/>
              </a:ext>
            </a:extLst>
          </p:cNvPr>
          <p:cNvGrpSpPr/>
          <p:nvPr/>
        </p:nvGrpSpPr>
        <p:grpSpPr>
          <a:xfrm>
            <a:off x="1113069" y="4367811"/>
            <a:ext cx="2277360" cy="814680"/>
            <a:chOff x="1113069" y="4367811"/>
            <a:chExt cx="2277360" cy="814680"/>
          </a:xfrm>
        </p:grpSpPr>
        <mc:AlternateContent xmlns:mc="http://schemas.openxmlformats.org/markup-compatibility/2006" xmlns:p14="http://schemas.microsoft.com/office/powerpoint/2010/main">
          <mc:Choice Requires="p14">
            <p:contentPart p14:bwMode="auto" r:id="rId43">
              <p14:nvContentPartPr>
                <p14:cNvPr id="23" name="Entrada de lápiz 22">
                  <a:extLst>
                    <a:ext uri="{FF2B5EF4-FFF2-40B4-BE49-F238E27FC236}">
                      <a16:creationId xmlns:a16="http://schemas.microsoft.com/office/drawing/2014/main" id="{197EB190-28DF-4507-B5A2-CA7321842E7E}"/>
                    </a:ext>
                  </a:extLst>
                </p14:cNvPr>
                <p14:cNvContentPartPr/>
                <p14:nvPr/>
              </p14:nvContentPartPr>
              <p14:xfrm>
                <a:off x="1113069" y="4367811"/>
                <a:ext cx="2277360" cy="814680"/>
              </p14:xfrm>
            </p:contentPart>
          </mc:Choice>
          <mc:Fallback xmlns="">
            <p:pic>
              <p:nvPicPr>
                <p:cNvPr id="23" name="Entrada de lápiz 22">
                  <a:extLst>
                    <a:ext uri="{FF2B5EF4-FFF2-40B4-BE49-F238E27FC236}">
                      <a16:creationId xmlns:a16="http://schemas.microsoft.com/office/drawing/2014/main" id="{197EB190-28DF-4507-B5A2-CA7321842E7E}"/>
                    </a:ext>
                  </a:extLst>
                </p:cNvPr>
                <p:cNvPicPr/>
                <p:nvPr/>
              </p:nvPicPr>
              <p:blipFill>
                <a:blip r:embed="rId44"/>
                <a:stretch>
                  <a:fillRect/>
                </a:stretch>
              </p:blipFill>
              <p:spPr>
                <a:xfrm>
                  <a:off x="1108749" y="4363491"/>
                  <a:ext cx="2286000" cy="82332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4" name="Entrada de lápiz 23">
                  <a:extLst>
                    <a:ext uri="{FF2B5EF4-FFF2-40B4-BE49-F238E27FC236}">
                      <a16:creationId xmlns:a16="http://schemas.microsoft.com/office/drawing/2014/main" id="{49DD5D27-AE76-4BB4-A80F-9F0AECFFA71C}"/>
                    </a:ext>
                  </a:extLst>
                </p14:cNvPr>
                <p14:cNvContentPartPr/>
                <p14:nvPr/>
              </p14:nvContentPartPr>
              <p14:xfrm>
                <a:off x="2260749" y="4983051"/>
                <a:ext cx="337680" cy="49680"/>
              </p14:xfrm>
            </p:contentPart>
          </mc:Choice>
          <mc:Fallback xmlns="">
            <p:pic>
              <p:nvPicPr>
                <p:cNvPr id="24" name="Entrada de lápiz 23">
                  <a:extLst>
                    <a:ext uri="{FF2B5EF4-FFF2-40B4-BE49-F238E27FC236}">
                      <a16:creationId xmlns:a16="http://schemas.microsoft.com/office/drawing/2014/main" id="{49DD5D27-AE76-4BB4-A80F-9F0AECFFA71C}"/>
                    </a:ext>
                  </a:extLst>
                </p:cNvPr>
                <p:cNvPicPr/>
                <p:nvPr/>
              </p:nvPicPr>
              <p:blipFill>
                <a:blip r:embed="rId46"/>
                <a:stretch>
                  <a:fillRect/>
                </a:stretch>
              </p:blipFill>
              <p:spPr>
                <a:xfrm>
                  <a:off x="2256429" y="4978731"/>
                  <a:ext cx="346320" cy="5832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8" name="Entrada de lápiz 27">
                  <a:extLst>
                    <a:ext uri="{FF2B5EF4-FFF2-40B4-BE49-F238E27FC236}">
                      <a16:creationId xmlns:a16="http://schemas.microsoft.com/office/drawing/2014/main" id="{EAE60B46-7BAC-4E86-9C4A-B34A5CBE09E4}"/>
                    </a:ext>
                  </a:extLst>
                </p14:cNvPr>
                <p14:cNvContentPartPr/>
                <p14:nvPr/>
              </p14:nvContentPartPr>
              <p14:xfrm>
                <a:off x="1966989" y="5041371"/>
                <a:ext cx="167400" cy="20880"/>
              </p14:xfrm>
            </p:contentPart>
          </mc:Choice>
          <mc:Fallback xmlns="">
            <p:pic>
              <p:nvPicPr>
                <p:cNvPr id="28" name="Entrada de lápiz 27">
                  <a:extLst>
                    <a:ext uri="{FF2B5EF4-FFF2-40B4-BE49-F238E27FC236}">
                      <a16:creationId xmlns:a16="http://schemas.microsoft.com/office/drawing/2014/main" id="{EAE60B46-7BAC-4E86-9C4A-B34A5CBE09E4}"/>
                    </a:ext>
                  </a:extLst>
                </p:cNvPr>
                <p:cNvPicPr/>
                <p:nvPr/>
              </p:nvPicPr>
              <p:blipFill>
                <a:blip r:embed="rId48"/>
                <a:stretch>
                  <a:fillRect/>
                </a:stretch>
              </p:blipFill>
              <p:spPr>
                <a:xfrm>
                  <a:off x="1962669" y="5037051"/>
                  <a:ext cx="176040" cy="295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49">
            <p14:nvContentPartPr>
              <p14:cNvPr id="30" name="Entrada de lápiz 29">
                <a:extLst>
                  <a:ext uri="{FF2B5EF4-FFF2-40B4-BE49-F238E27FC236}">
                    <a16:creationId xmlns:a16="http://schemas.microsoft.com/office/drawing/2014/main" id="{C4DE6146-DEDA-4D8C-A660-D1824945976B}"/>
                  </a:ext>
                </a:extLst>
              </p14:cNvPr>
              <p14:cNvContentPartPr/>
              <p14:nvPr/>
            </p14:nvContentPartPr>
            <p14:xfrm>
              <a:off x="-1985811" y="1414731"/>
              <a:ext cx="1800360" cy="91080"/>
            </p14:xfrm>
          </p:contentPart>
        </mc:Choice>
        <mc:Fallback xmlns="">
          <p:pic>
            <p:nvPicPr>
              <p:cNvPr id="30" name="Entrada de lápiz 29">
                <a:extLst>
                  <a:ext uri="{FF2B5EF4-FFF2-40B4-BE49-F238E27FC236}">
                    <a16:creationId xmlns:a16="http://schemas.microsoft.com/office/drawing/2014/main" id="{C4DE6146-DEDA-4D8C-A660-D1824945976B}"/>
                  </a:ext>
                </a:extLst>
              </p:cNvPr>
              <p:cNvPicPr/>
              <p:nvPr/>
            </p:nvPicPr>
            <p:blipFill>
              <a:blip r:embed="rId50"/>
              <a:stretch>
                <a:fillRect/>
              </a:stretch>
            </p:blipFill>
            <p:spPr>
              <a:xfrm>
                <a:off x="-1990131" y="1410411"/>
                <a:ext cx="1809000" cy="9972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31" name="Entrada de lápiz 30">
                <a:extLst>
                  <a:ext uri="{FF2B5EF4-FFF2-40B4-BE49-F238E27FC236}">
                    <a16:creationId xmlns:a16="http://schemas.microsoft.com/office/drawing/2014/main" id="{5A5ACF80-C0BD-469B-996E-649B23558AB8}"/>
                  </a:ext>
                </a:extLst>
              </p14:cNvPr>
              <p14:cNvContentPartPr/>
              <p14:nvPr/>
            </p14:nvContentPartPr>
            <p14:xfrm>
              <a:off x="-1865931" y="1726851"/>
              <a:ext cx="185400" cy="222480"/>
            </p14:xfrm>
          </p:contentPart>
        </mc:Choice>
        <mc:Fallback xmlns="">
          <p:pic>
            <p:nvPicPr>
              <p:cNvPr id="31" name="Entrada de lápiz 30">
                <a:extLst>
                  <a:ext uri="{FF2B5EF4-FFF2-40B4-BE49-F238E27FC236}">
                    <a16:creationId xmlns:a16="http://schemas.microsoft.com/office/drawing/2014/main" id="{5A5ACF80-C0BD-469B-996E-649B23558AB8}"/>
                  </a:ext>
                </a:extLst>
              </p:cNvPr>
              <p:cNvPicPr/>
              <p:nvPr/>
            </p:nvPicPr>
            <p:blipFill>
              <a:blip r:embed="rId52"/>
              <a:stretch>
                <a:fillRect/>
              </a:stretch>
            </p:blipFill>
            <p:spPr>
              <a:xfrm>
                <a:off x="-1870251" y="1722531"/>
                <a:ext cx="194040" cy="23112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32" name="Entrada de lápiz 31">
                <a:extLst>
                  <a:ext uri="{FF2B5EF4-FFF2-40B4-BE49-F238E27FC236}">
                    <a16:creationId xmlns:a16="http://schemas.microsoft.com/office/drawing/2014/main" id="{CC84B137-23AE-4432-81D1-3065F0673729}"/>
                  </a:ext>
                </a:extLst>
              </p14:cNvPr>
              <p14:cNvContentPartPr/>
              <p14:nvPr/>
            </p14:nvContentPartPr>
            <p14:xfrm>
              <a:off x="-1214331" y="1737651"/>
              <a:ext cx="166680" cy="203760"/>
            </p14:xfrm>
          </p:contentPart>
        </mc:Choice>
        <mc:Fallback xmlns="">
          <p:pic>
            <p:nvPicPr>
              <p:cNvPr id="32" name="Entrada de lápiz 31">
                <a:extLst>
                  <a:ext uri="{FF2B5EF4-FFF2-40B4-BE49-F238E27FC236}">
                    <a16:creationId xmlns:a16="http://schemas.microsoft.com/office/drawing/2014/main" id="{CC84B137-23AE-4432-81D1-3065F0673729}"/>
                  </a:ext>
                </a:extLst>
              </p:cNvPr>
              <p:cNvPicPr/>
              <p:nvPr/>
            </p:nvPicPr>
            <p:blipFill>
              <a:blip r:embed="rId54"/>
              <a:stretch>
                <a:fillRect/>
              </a:stretch>
            </p:blipFill>
            <p:spPr>
              <a:xfrm>
                <a:off x="-1218651" y="1733331"/>
                <a:ext cx="175320" cy="21240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33" name="Entrada de lápiz 32">
                <a:extLst>
                  <a:ext uri="{FF2B5EF4-FFF2-40B4-BE49-F238E27FC236}">
                    <a16:creationId xmlns:a16="http://schemas.microsoft.com/office/drawing/2014/main" id="{1C64BF3C-2CD5-4D1C-A8FF-69A77F6FD7CB}"/>
                  </a:ext>
                </a:extLst>
              </p14:cNvPr>
              <p14:cNvContentPartPr/>
              <p14:nvPr/>
            </p14:nvContentPartPr>
            <p14:xfrm>
              <a:off x="-394611" y="1680411"/>
              <a:ext cx="95040" cy="168840"/>
            </p14:xfrm>
          </p:contentPart>
        </mc:Choice>
        <mc:Fallback xmlns="">
          <p:pic>
            <p:nvPicPr>
              <p:cNvPr id="33" name="Entrada de lápiz 32">
                <a:extLst>
                  <a:ext uri="{FF2B5EF4-FFF2-40B4-BE49-F238E27FC236}">
                    <a16:creationId xmlns:a16="http://schemas.microsoft.com/office/drawing/2014/main" id="{1C64BF3C-2CD5-4D1C-A8FF-69A77F6FD7CB}"/>
                  </a:ext>
                </a:extLst>
              </p:cNvPr>
              <p:cNvPicPr/>
              <p:nvPr/>
            </p:nvPicPr>
            <p:blipFill>
              <a:blip r:embed="rId56"/>
              <a:stretch>
                <a:fillRect/>
              </a:stretch>
            </p:blipFill>
            <p:spPr>
              <a:xfrm>
                <a:off x="-398931" y="1676091"/>
                <a:ext cx="103680" cy="17748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34" name="Entrada de lápiz 33">
                <a:extLst>
                  <a:ext uri="{FF2B5EF4-FFF2-40B4-BE49-F238E27FC236}">
                    <a16:creationId xmlns:a16="http://schemas.microsoft.com/office/drawing/2014/main" id="{9C2B3D43-E5BB-48FC-9B99-9EAA7880C102}"/>
                  </a:ext>
                </a:extLst>
              </p14:cNvPr>
              <p14:cNvContentPartPr/>
              <p14:nvPr/>
            </p14:nvContentPartPr>
            <p14:xfrm>
              <a:off x="-1963491" y="2245611"/>
              <a:ext cx="222840" cy="330480"/>
            </p14:xfrm>
          </p:contentPart>
        </mc:Choice>
        <mc:Fallback xmlns="">
          <p:pic>
            <p:nvPicPr>
              <p:cNvPr id="34" name="Entrada de lápiz 33">
                <a:extLst>
                  <a:ext uri="{FF2B5EF4-FFF2-40B4-BE49-F238E27FC236}">
                    <a16:creationId xmlns:a16="http://schemas.microsoft.com/office/drawing/2014/main" id="{9C2B3D43-E5BB-48FC-9B99-9EAA7880C102}"/>
                  </a:ext>
                </a:extLst>
              </p:cNvPr>
              <p:cNvPicPr/>
              <p:nvPr/>
            </p:nvPicPr>
            <p:blipFill>
              <a:blip r:embed="rId58"/>
              <a:stretch>
                <a:fillRect/>
              </a:stretch>
            </p:blipFill>
            <p:spPr>
              <a:xfrm>
                <a:off x="-1967811" y="2241291"/>
                <a:ext cx="231480" cy="339120"/>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35" name="Entrada de lápiz 34">
                <a:extLst>
                  <a:ext uri="{FF2B5EF4-FFF2-40B4-BE49-F238E27FC236}">
                    <a16:creationId xmlns:a16="http://schemas.microsoft.com/office/drawing/2014/main" id="{F7A0DD48-0180-4A08-833F-34A16B338C76}"/>
                  </a:ext>
                </a:extLst>
              </p14:cNvPr>
              <p14:cNvContentPartPr/>
              <p14:nvPr/>
            </p14:nvContentPartPr>
            <p14:xfrm>
              <a:off x="-1169691" y="2317251"/>
              <a:ext cx="143640" cy="248400"/>
            </p14:xfrm>
          </p:contentPart>
        </mc:Choice>
        <mc:Fallback xmlns="">
          <p:pic>
            <p:nvPicPr>
              <p:cNvPr id="35" name="Entrada de lápiz 34">
                <a:extLst>
                  <a:ext uri="{FF2B5EF4-FFF2-40B4-BE49-F238E27FC236}">
                    <a16:creationId xmlns:a16="http://schemas.microsoft.com/office/drawing/2014/main" id="{F7A0DD48-0180-4A08-833F-34A16B338C76}"/>
                  </a:ext>
                </a:extLst>
              </p:cNvPr>
              <p:cNvPicPr/>
              <p:nvPr/>
            </p:nvPicPr>
            <p:blipFill>
              <a:blip r:embed="rId60"/>
              <a:stretch>
                <a:fillRect/>
              </a:stretch>
            </p:blipFill>
            <p:spPr>
              <a:xfrm>
                <a:off x="-1174011" y="2312931"/>
                <a:ext cx="152280" cy="25704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36" name="Entrada de lápiz 35">
                <a:extLst>
                  <a:ext uri="{FF2B5EF4-FFF2-40B4-BE49-F238E27FC236}">
                    <a16:creationId xmlns:a16="http://schemas.microsoft.com/office/drawing/2014/main" id="{A70694D3-A52A-4B8F-8624-FCCE8C09CC4B}"/>
                  </a:ext>
                </a:extLst>
              </p14:cNvPr>
              <p14:cNvContentPartPr/>
              <p14:nvPr/>
            </p14:nvContentPartPr>
            <p14:xfrm>
              <a:off x="-394611" y="2200971"/>
              <a:ext cx="120240" cy="259920"/>
            </p14:xfrm>
          </p:contentPart>
        </mc:Choice>
        <mc:Fallback xmlns="">
          <p:pic>
            <p:nvPicPr>
              <p:cNvPr id="36" name="Entrada de lápiz 35">
                <a:extLst>
                  <a:ext uri="{FF2B5EF4-FFF2-40B4-BE49-F238E27FC236}">
                    <a16:creationId xmlns:a16="http://schemas.microsoft.com/office/drawing/2014/main" id="{A70694D3-A52A-4B8F-8624-FCCE8C09CC4B}"/>
                  </a:ext>
                </a:extLst>
              </p:cNvPr>
              <p:cNvPicPr/>
              <p:nvPr/>
            </p:nvPicPr>
            <p:blipFill>
              <a:blip r:embed="rId62"/>
              <a:stretch>
                <a:fillRect/>
              </a:stretch>
            </p:blipFill>
            <p:spPr>
              <a:xfrm>
                <a:off x="-398931" y="2196651"/>
                <a:ext cx="128880" cy="268560"/>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37" name="Entrada de lápiz 36">
                <a:extLst>
                  <a:ext uri="{FF2B5EF4-FFF2-40B4-BE49-F238E27FC236}">
                    <a16:creationId xmlns:a16="http://schemas.microsoft.com/office/drawing/2014/main" id="{B1EDD711-4C1B-4F80-9F36-0E366EED6D94}"/>
                  </a:ext>
                </a:extLst>
              </p14:cNvPr>
              <p14:cNvContentPartPr/>
              <p14:nvPr/>
            </p14:nvContentPartPr>
            <p14:xfrm>
              <a:off x="-2013891" y="2875251"/>
              <a:ext cx="291240" cy="278280"/>
            </p14:xfrm>
          </p:contentPart>
        </mc:Choice>
        <mc:Fallback xmlns="">
          <p:pic>
            <p:nvPicPr>
              <p:cNvPr id="37" name="Entrada de lápiz 36">
                <a:extLst>
                  <a:ext uri="{FF2B5EF4-FFF2-40B4-BE49-F238E27FC236}">
                    <a16:creationId xmlns:a16="http://schemas.microsoft.com/office/drawing/2014/main" id="{B1EDD711-4C1B-4F80-9F36-0E366EED6D94}"/>
                  </a:ext>
                </a:extLst>
              </p:cNvPr>
              <p:cNvPicPr/>
              <p:nvPr/>
            </p:nvPicPr>
            <p:blipFill>
              <a:blip r:embed="rId64"/>
              <a:stretch>
                <a:fillRect/>
              </a:stretch>
            </p:blipFill>
            <p:spPr>
              <a:xfrm>
                <a:off x="-2018211" y="2870931"/>
                <a:ext cx="299880" cy="286920"/>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38" name="Entrada de lápiz 37">
                <a:extLst>
                  <a:ext uri="{FF2B5EF4-FFF2-40B4-BE49-F238E27FC236}">
                    <a16:creationId xmlns:a16="http://schemas.microsoft.com/office/drawing/2014/main" id="{6291DFE5-77C3-4528-9BAA-D89B63B8767F}"/>
                  </a:ext>
                </a:extLst>
              </p14:cNvPr>
              <p14:cNvContentPartPr/>
              <p14:nvPr/>
            </p14:nvContentPartPr>
            <p14:xfrm>
              <a:off x="-1186971" y="2852211"/>
              <a:ext cx="131760" cy="236520"/>
            </p14:xfrm>
          </p:contentPart>
        </mc:Choice>
        <mc:Fallback xmlns="">
          <p:pic>
            <p:nvPicPr>
              <p:cNvPr id="38" name="Entrada de lápiz 37">
                <a:extLst>
                  <a:ext uri="{FF2B5EF4-FFF2-40B4-BE49-F238E27FC236}">
                    <a16:creationId xmlns:a16="http://schemas.microsoft.com/office/drawing/2014/main" id="{6291DFE5-77C3-4528-9BAA-D89B63B8767F}"/>
                  </a:ext>
                </a:extLst>
              </p:cNvPr>
              <p:cNvPicPr/>
              <p:nvPr/>
            </p:nvPicPr>
            <p:blipFill>
              <a:blip r:embed="rId66"/>
              <a:stretch>
                <a:fillRect/>
              </a:stretch>
            </p:blipFill>
            <p:spPr>
              <a:xfrm>
                <a:off x="-1191291" y="2847891"/>
                <a:ext cx="140400" cy="24516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39" name="Entrada de lápiz 38">
                <a:extLst>
                  <a:ext uri="{FF2B5EF4-FFF2-40B4-BE49-F238E27FC236}">
                    <a16:creationId xmlns:a16="http://schemas.microsoft.com/office/drawing/2014/main" id="{61A79DC2-D70B-4561-BCB4-2E41EFEE089E}"/>
                  </a:ext>
                </a:extLst>
              </p14:cNvPr>
              <p14:cNvContentPartPr/>
              <p14:nvPr/>
            </p14:nvContentPartPr>
            <p14:xfrm>
              <a:off x="-472371" y="2816571"/>
              <a:ext cx="164520" cy="289440"/>
            </p14:xfrm>
          </p:contentPart>
        </mc:Choice>
        <mc:Fallback xmlns="">
          <p:pic>
            <p:nvPicPr>
              <p:cNvPr id="39" name="Entrada de lápiz 38">
                <a:extLst>
                  <a:ext uri="{FF2B5EF4-FFF2-40B4-BE49-F238E27FC236}">
                    <a16:creationId xmlns:a16="http://schemas.microsoft.com/office/drawing/2014/main" id="{61A79DC2-D70B-4561-BCB4-2E41EFEE089E}"/>
                  </a:ext>
                </a:extLst>
              </p:cNvPr>
              <p:cNvPicPr/>
              <p:nvPr/>
            </p:nvPicPr>
            <p:blipFill>
              <a:blip r:embed="rId68"/>
              <a:stretch>
                <a:fillRect/>
              </a:stretch>
            </p:blipFill>
            <p:spPr>
              <a:xfrm>
                <a:off x="-476691" y="2812251"/>
                <a:ext cx="173160" cy="298080"/>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40" name="Entrada de lápiz 39">
                <a:extLst>
                  <a:ext uri="{FF2B5EF4-FFF2-40B4-BE49-F238E27FC236}">
                    <a16:creationId xmlns:a16="http://schemas.microsoft.com/office/drawing/2014/main" id="{5AE268C0-F4EC-4BED-8F6C-60DC530CA446}"/>
                  </a:ext>
                </a:extLst>
              </p14:cNvPr>
              <p14:cNvContentPartPr/>
              <p14:nvPr/>
            </p14:nvContentPartPr>
            <p14:xfrm>
              <a:off x="-1967811" y="3444411"/>
              <a:ext cx="194040" cy="287280"/>
            </p14:xfrm>
          </p:contentPart>
        </mc:Choice>
        <mc:Fallback xmlns="">
          <p:pic>
            <p:nvPicPr>
              <p:cNvPr id="40" name="Entrada de lápiz 39">
                <a:extLst>
                  <a:ext uri="{FF2B5EF4-FFF2-40B4-BE49-F238E27FC236}">
                    <a16:creationId xmlns:a16="http://schemas.microsoft.com/office/drawing/2014/main" id="{5AE268C0-F4EC-4BED-8F6C-60DC530CA446}"/>
                  </a:ext>
                </a:extLst>
              </p:cNvPr>
              <p:cNvPicPr/>
              <p:nvPr/>
            </p:nvPicPr>
            <p:blipFill>
              <a:blip r:embed="rId70"/>
              <a:stretch>
                <a:fillRect/>
              </a:stretch>
            </p:blipFill>
            <p:spPr>
              <a:xfrm>
                <a:off x="-1972131" y="3440091"/>
                <a:ext cx="202680" cy="29592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41" name="Entrada de lápiz 40">
                <a:extLst>
                  <a:ext uri="{FF2B5EF4-FFF2-40B4-BE49-F238E27FC236}">
                    <a16:creationId xmlns:a16="http://schemas.microsoft.com/office/drawing/2014/main" id="{A340B729-5CD4-45EB-99FA-4C6325254E47}"/>
                  </a:ext>
                </a:extLst>
              </p14:cNvPr>
              <p14:cNvContentPartPr/>
              <p14:nvPr/>
            </p14:nvContentPartPr>
            <p14:xfrm>
              <a:off x="-1284171" y="3491931"/>
              <a:ext cx="176760" cy="258480"/>
            </p14:xfrm>
          </p:contentPart>
        </mc:Choice>
        <mc:Fallback xmlns="">
          <p:pic>
            <p:nvPicPr>
              <p:cNvPr id="41" name="Entrada de lápiz 40">
                <a:extLst>
                  <a:ext uri="{FF2B5EF4-FFF2-40B4-BE49-F238E27FC236}">
                    <a16:creationId xmlns:a16="http://schemas.microsoft.com/office/drawing/2014/main" id="{A340B729-5CD4-45EB-99FA-4C6325254E47}"/>
                  </a:ext>
                </a:extLst>
              </p:cNvPr>
              <p:cNvPicPr/>
              <p:nvPr/>
            </p:nvPicPr>
            <p:blipFill>
              <a:blip r:embed="rId72"/>
              <a:stretch>
                <a:fillRect/>
              </a:stretch>
            </p:blipFill>
            <p:spPr>
              <a:xfrm>
                <a:off x="-1288491" y="3487611"/>
                <a:ext cx="185400" cy="267120"/>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42" name="Entrada de lápiz 41">
                <a:extLst>
                  <a:ext uri="{FF2B5EF4-FFF2-40B4-BE49-F238E27FC236}">
                    <a16:creationId xmlns:a16="http://schemas.microsoft.com/office/drawing/2014/main" id="{4E6CD62F-446C-4066-9B4C-CCDD3AA505BC}"/>
                  </a:ext>
                </a:extLst>
              </p14:cNvPr>
              <p14:cNvContentPartPr/>
              <p14:nvPr/>
            </p14:nvContentPartPr>
            <p14:xfrm>
              <a:off x="-648771" y="3368811"/>
              <a:ext cx="186840" cy="254880"/>
            </p14:xfrm>
          </p:contentPart>
        </mc:Choice>
        <mc:Fallback xmlns="">
          <p:pic>
            <p:nvPicPr>
              <p:cNvPr id="42" name="Entrada de lápiz 41">
                <a:extLst>
                  <a:ext uri="{FF2B5EF4-FFF2-40B4-BE49-F238E27FC236}">
                    <a16:creationId xmlns:a16="http://schemas.microsoft.com/office/drawing/2014/main" id="{4E6CD62F-446C-4066-9B4C-CCDD3AA505BC}"/>
                  </a:ext>
                </a:extLst>
              </p:cNvPr>
              <p:cNvPicPr/>
              <p:nvPr/>
            </p:nvPicPr>
            <p:blipFill>
              <a:blip r:embed="rId74"/>
              <a:stretch>
                <a:fillRect/>
              </a:stretch>
            </p:blipFill>
            <p:spPr>
              <a:xfrm>
                <a:off x="-653091" y="3364491"/>
                <a:ext cx="195480" cy="263520"/>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43" name="Entrada de lápiz 42">
                <a:extLst>
                  <a:ext uri="{FF2B5EF4-FFF2-40B4-BE49-F238E27FC236}">
                    <a16:creationId xmlns:a16="http://schemas.microsoft.com/office/drawing/2014/main" id="{EFB0619B-218B-41D3-91D0-D31EBEF146D4}"/>
                  </a:ext>
                </a:extLst>
              </p14:cNvPr>
              <p14:cNvContentPartPr/>
              <p14:nvPr/>
            </p14:nvContentPartPr>
            <p14:xfrm>
              <a:off x="1440669" y="470811"/>
              <a:ext cx="19080" cy="296640"/>
            </p14:xfrm>
          </p:contentPart>
        </mc:Choice>
        <mc:Fallback xmlns="">
          <p:pic>
            <p:nvPicPr>
              <p:cNvPr id="43" name="Entrada de lápiz 42">
                <a:extLst>
                  <a:ext uri="{FF2B5EF4-FFF2-40B4-BE49-F238E27FC236}">
                    <a16:creationId xmlns:a16="http://schemas.microsoft.com/office/drawing/2014/main" id="{EFB0619B-218B-41D3-91D0-D31EBEF146D4}"/>
                  </a:ext>
                </a:extLst>
              </p:cNvPr>
              <p:cNvPicPr/>
              <p:nvPr/>
            </p:nvPicPr>
            <p:blipFill>
              <a:blip r:embed="rId76"/>
              <a:stretch>
                <a:fillRect/>
              </a:stretch>
            </p:blipFill>
            <p:spPr>
              <a:xfrm>
                <a:off x="1436349" y="466491"/>
                <a:ext cx="27720" cy="305280"/>
              </a:xfrm>
              <a:prstGeom prst="rect">
                <a:avLst/>
              </a:prstGeom>
            </p:spPr>
          </p:pic>
        </mc:Fallback>
      </mc:AlternateContent>
      <p:grpSp>
        <p:nvGrpSpPr>
          <p:cNvPr id="52" name="Grupo 51">
            <a:extLst>
              <a:ext uri="{FF2B5EF4-FFF2-40B4-BE49-F238E27FC236}">
                <a16:creationId xmlns:a16="http://schemas.microsoft.com/office/drawing/2014/main" id="{5D77F0C1-B741-44BE-B3FD-EA267470759A}"/>
              </a:ext>
            </a:extLst>
          </p:cNvPr>
          <p:cNvGrpSpPr/>
          <p:nvPr/>
        </p:nvGrpSpPr>
        <p:grpSpPr>
          <a:xfrm>
            <a:off x="1901109" y="239691"/>
            <a:ext cx="1517040" cy="640440"/>
            <a:chOff x="1901109" y="239691"/>
            <a:chExt cx="1517040" cy="640440"/>
          </a:xfrm>
        </p:grpSpPr>
        <mc:AlternateContent xmlns:mc="http://schemas.openxmlformats.org/markup-compatibility/2006" xmlns:p14="http://schemas.microsoft.com/office/powerpoint/2010/main">
          <mc:Choice Requires="p14">
            <p:contentPart p14:bwMode="auto" r:id="rId77">
              <p14:nvContentPartPr>
                <p14:cNvPr id="44" name="Entrada de lápiz 43">
                  <a:extLst>
                    <a:ext uri="{FF2B5EF4-FFF2-40B4-BE49-F238E27FC236}">
                      <a16:creationId xmlns:a16="http://schemas.microsoft.com/office/drawing/2014/main" id="{17DD39C3-75BE-4C44-8800-57B791D313A4}"/>
                    </a:ext>
                  </a:extLst>
                </p14:cNvPr>
                <p14:cNvContentPartPr/>
                <p14:nvPr/>
              </p14:nvContentPartPr>
              <p14:xfrm>
                <a:off x="1901109" y="530571"/>
                <a:ext cx="129600" cy="228960"/>
              </p14:xfrm>
            </p:contentPart>
          </mc:Choice>
          <mc:Fallback xmlns="">
            <p:pic>
              <p:nvPicPr>
                <p:cNvPr id="44" name="Entrada de lápiz 43">
                  <a:extLst>
                    <a:ext uri="{FF2B5EF4-FFF2-40B4-BE49-F238E27FC236}">
                      <a16:creationId xmlns:a16="http://schemas.microsoft.com/office/drawing/2014/main" id="{17DD39C3-75BE-4C44-8800-57B791D313A4}"/>
                    </a:ext>
                  </a:extLst>
                </p:cNvPr>
                <p:cNvPicPr/>
                <p:nvPr/>
              </p:nvPicPr>
              <p:blipFill>
                <a:blip r:embed="rId78"/>
                <a:stretch>
                  <a:fillRect/>
                </a:stretch>
              </p:blipFill>
              <p:spPr>
                <a:xfrm>
                  <a:off x="1896789" y="526251"/>
                  <a:ext cx="138240" cy="237600"/>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45" name="Entrada de lápiz 44">
                  <a:extLst>
                    <a:ext uri="{FF2B5EF4-FFF2-40B4-BE49-F238E27FC236}">
                      <a16:creationId xmlns:a16="http://schemas.microsoft.com/office/drawing/2014/main" id="{566DCA19-1193-41D5-8D9A-5280D099DE2E}"/>
                    </a:ext>
                  </a:extLst>
                </p14:cNvPr>
                <p14:cNvContentPartPr/>
                <p14:nvPr/>
              </p14:nvContentPartPr>
              <p14:xfrm>
                <a:off x="2160309" y="542451"/>
                <a:ext cx="287640" cy="221040"/>
              </p14:xfrm>
            </p:contentPart>
          </mc:Choice>
          <mc:Fallback xmlns="">
            <p:pic>
              <p:nvPicPr>
                <p:cNvPr id="45" name="Entrada de lápiz 44">
                  <a:extLst>
                    <a:ext uri="{FF2B5EF4-FFF2-40B4-BE49-F238E27FC236}">
                      <a16:creationId xmlns:a16="http://schemas.microsoft.com/office/drawing/2014/main" id="{566DCA19-1193-41D5-8D9A-5280D099DE2E}"/>
                    </a:ext>
                  </a:extLst>
                </p:cNvPr>
                <p:cNvPicPr/>
                <p:nvPr/>
              </p:nvPicPr>
              <p:blipFill>
                <a:blip r:embed="rId80"/>
                <a:stretch>
                  <a:fillRect/>
                </a:stretch>
              </p:blipFill>
              <p:spPr>
                <a:xfrm>
                  <a:off x="2155989" y="538131"/>
                  <a:ext cx="296280" cy="229680"/>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46" name="Entrada de lápiz 45">
                  <a:extLst>
                    <a:ext uri="{FF2B5EF4-FFF2-40B4-BE49-F238E27FC236}">
                      <a16:creationId xmlns:a16="http://schemas.microsoft.com/office/drawing/2014/main" id="{E2109A42-C635-44FA-A651-88BD115B46AC}"/>
                    </a:ext>
                  </a:extLst>
                </p14:cNvPr>
                <p14:cNvContentPartPr/>
                <p14:nvPr/>
              </p14:nvContentPartPr>
              <p14:xfrm>
                <a:off x="2579709" y="572331"/>
                <a:ext cx="24840" cy="307800"/>
              </p14:xfrm>
            </p:contentPart>
          </mc:Choice>
          <mc:Fallback xmlns="">
            <p:pic>
              <p:nvPicPr>
                <p:cNvPr id="46" name="Entrada de lápiz 45">
                  <a:extLst>
                    <a:ext uri="{FF2B5EF4-FFF2-40B4-BE49-F238E27FC236}">
                      <a16:creationId xmlns:a16="http://schemas.microsoft.com/office/drawing/2014/main" id="{E2109A42-C635-44FA-A651-88BD115B46AC}"/>
                    </a:ext>
                  </a:extLst>
                </p:cNvPr>
                <p:cNvPicPr/>
                <p:nvPr/>
              </p:nvPicPr>
              <p:blipFill>
                <a:blip r:embed="rId82"/>
                <a:stretch>
                  <a:fillRect/>
                </a:stretch>
              </p:blipFill>
              <p:spPr>
                <a:xfrm>
                  <a:off x="2575389" y="568011"/>
                  <a:ext cx="33480" cy="316440"/>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47" name="Entrada de lápiz 46">
                  <a:extLst>
                    <a:ext uri="{FF2B5EF4-FFF2-40B4-BE49-F238E27FC236}">
                      <a16:creationId xmlns:a16="http://schemas.microsoft.com/office/drawing/2014/main" id="{177D6950-2C3B-48B8-9BD8-E87A44443C28}"/>
                    </a:ext>
                  </a:extLst>
                </p14:cNvPr>
                <p14:cNvContentPartPr/>
                <p14:nvPr/>
              </p14:nvContentPartPr>
              <p14:xfrm>
                <a:off x="2613909" y="510411"/>
                <a:ext cx="130320" cy="199800"/>
              </p14:xfrm>
            </p:contentPart>
          </mc:Choice>
          <mc:Fallback xmlns="">
            <p:pic>
              <p:nvPicPr>
                <p:cNvPr id="47" name="Entrada de lápiz 46">
                  <a:extLst>
                    <a:ext uri="{FF2B5EF4-FFF2-40B4-BE49-F238E27FC236}">
                      <a16:creationId xmlns:a16="http://schemas.microsoft.com/office/drawing/2014/main" id="{177D6950-2C3B-48B8-9BD8-E87A44443C28}"/>
                    </a:ext>
                  </a:extLst>
                </p:cNvPr>
                <p:cNvPicPr/>
                <p:nvPr/>
              </p:nvPicPr>
              <p:blipFill>
                <a:blip r:embed="rId84"/>
                <a:stretch>
                  <a:fillRect/>
                </a:stretch>
              </p:blipFill>
              <p:spPr>
                <a:xfrm>
                  <a:off x="2609589" y="506091"/>
                  <a:ext cx="138960" cy="208440"/>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48" name="Entrada de lápiz 47">
                  <a:extLst>
                    <a:ext uri="{FF2B5EF4-FFF2-40B4-BE49-F238E27FC236}">
                      <a16:creationId xmlns:a16="http://schemas.microsoft.com/office/drawing/2014/main" id="{1013F84A-A6AE-44EA-B9BF-A131E4BCDF75}"/>
                    </a:ext>
                  </a:extLst>
                </p14:cNvPr>
                <p14:cNvContentPartPr/>
                <p14:nvPr/>
              </p14:nvContentPartPr>
              <p14:xfrm>
                <a:off x="2801109" y="574851"/>
                <a:ext cx="142920" cy="143280"/>
              </p14:xfrm>
            </p:contentPart>
          </mc:Choice>
          <mc:Fallback xmlns="">
            <p:pic>
              <p:nvPicPr>
                <p:cNvPr id="48" name="Entrada de lápiz 47">
                  <a:extLst>
                    <a:ext uri="{FF2B5EF4-FFF2-40B4-BE49-F238E27FC236}">
                      <a16:creationId xmlns:a16="http://schemas.microsoft.com/office/drawing/2014/main" id="{1013F84A-A6AE-44EA-B9BF-A131E4BCDF75}"/>
                    </a:ext>
                  </a:extLst>
                </p:cNvPr>
                <p:cNvPicPr/>
                <p:nvPr/>
              </p:nvPicPr>
              <p:blipFill>
                <a:blip r:embed="rId86"/>
                <a:stretch>
                  <a:fillRect/>
                </a:stretch>
              </p:blipFill>
              <p:spPr>
                <a:xfrm>
                  <a:off x="2796789" y="570531"/>
                  <a:ext cx="151560" cy="151920"/>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49" name="Entrada de lápiz 48">
                  <a:extLst>
                    <a:ext uri="{FF2B5EF4-FFF2-40B4-BE49-F238E27FC236}">
                      <a16:creationId xmlns:a16="http://schemas.microsoft.com/office/drawing/2014/main" id="{67A7C310-1DFA-4ADE-843D-4D385EB0CE60}"/>
                    </a:ext>
                  </a:extLst>
                </p14:cNvPr>
                <p14:cNvContentPartPr/>
                <p14:nvPr/>
              </p14:nvContentPartPr>
              <p14:xfrm>
                <a:off x="3084069" y="239691"/>
                <a:ext cx="102600" cy="498240"/>
              </p14:xfrm>
            </p:contentPart>
          </mc:Choice>
          <mc:Fallback xmlns="">
            <p:pic>
              <p:nvPicPr>
                <p:cNvPr id="49" name="Entrada de lápiz 48">
                  <a:extLst>
                    <a:ext uri="{FF2B5EF4-FFF2-40B4-BE49-F238E27FC236}">
                      <a16:creationId xmlns:a16="http://schemas.microsoft.com/office/drawing/2014/main" id="{67A7C310-1DFA-4ADE-843D-4D385EB0CE60}"/>
                    </a:ext>
                  </a:extLst>
                </p:cNvPr>
                <p:cNvPicPr/>
                <p:nvPr/>
              </p:nvPicPr>
              <p:blipFill>
                <a:blip r:embed="rId88"/>
                <a:stretch>
                  <a:fillRect/>
                </a:stretch>
              </p:blipFill>
              <p:spPr>
                <a:xfrm>
                  <a:off x="3079749" y="235371"/>
                  <a:ext cx="111240" cy="506880"/>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50" name="Entrada de lápiz 49">
                  <a:extLst>
                    <a:ext uri="{FF2B5EF4-FFF2-40B4-BE49-F238E27FC236}">
                      <a16:creationId xmlns:a16="http://schemas.microsoft.com/office/drawing/2014/main" id="{B666A159-9889-473F-8F25-E2DD22AA3FFC}"/>
                    </a:ext>
                  </a:extLst>
                </p14:cNvPr>
                <p14:cNvContentPartPr/>
                <p14:nvPr/>
              </p14:nvContentPartPr>
              <p14:xfrm>
                <a:off x="3056709" y="562971"/>
                <a:ext cx="123120" cy="38160"/>
              </p14:xfrm>
            </p:contentPart>
          </mc:Choice>
          <mc:Fallback xmlns="">
            <p:pic>
              <p:nvPicPr>
                <p:cNvPr id="50" name="Entrada de lápiz 49">
                  <a:extLst>
                    <a:ext uri="{FF2B5EF4-FFF2-40B4-BE49-F238E27FC236}">
                      <a16:creationId xmlns:a16="http://schemas.microsoft.com/office/drawing/2014/main" id="{B666A159-9889-473F-8F25-E2DD22AA3FFC}"/>
                    </a:ext>
                  </a:extLst>
                </p:cNvPr>
                <p:cNvPicPr/>
                <p:nvPr/>
              </p:nvPicPr>
              <p:blipFill>
                <a:blip r:embed="rId90"/>
                <a:stretch>
                  <a:fillRect/>
                </a:stretch>
              </p:blipFill>
              <p:spPr>
                <a:xfrm>
                  <a:off x="3052389" y="558651"/>
                  <a:ext cx="131760" cy="46800"/>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51" name="Entrada de lápiz 50">
                  <a:extLst>
                    <a:ext uri="{FF2B5EF4-FFF2-40B4-BE49-F238E27FC236}">
                      <a16:creationId xmlns:a16="http://schemas.microsoft.com/office/drawing/2014/main" id="{3ADADF79-BA24-4931-932F-B2C1A0D729C9}"/>
                    </a:ext>
                  </a:extLst>
                </p14:cNvPr>
                <p14:cNvContentPartPr/>
                <p14:nvPr/>
              </p14:nvContentPartPr>
              <p14:xfrm>
                <a:off x="3285309" y="533451"/>
                <a:ext cx="132840" cy="206280"/>
              </p14:xfrm>
            </p:contentPart>
          </mc:Choice>
          <mc:Fallback xmlns="">
            <p:pic>
              <p:nvPicPr>
                <p:cNvPr id="51" name="Entrada de lápiz 50">
                  <a:extLst>
                    <a:ext uri="{FF2B5EF4-FFF2-40B4-BE49-F238E27FC236}">
                      <a16:creationId xmlns:a16="http://schemas.microsoft.com/office/drawing/2014/main" id="{3ADADF79-BA24-4931-932F-B2C1A0D729C9}"/>
                    </a:ext>
                  </a:extLst>
                </p:cNvPr>
                <p:cNvPicPr/>
                <p:nvPr/>
              </p:nvPicPr>
              <p:blipFill>
                <a:blip r:embed="rId92"/>
                <a:stretch>
                  <a:fillRect/>
                </a:stretch>
              </p:blipFill>
              <p:spPr>
                <a:xfrm>
                  <a:off x="3280989" y="529131"/>
                  <a:ext cx="141480" cy="214920"/>
                </a:xfrm>
                <a:prstGeom prst="rect">
                  <a:avLst/>
                </a:prstGeom>
              </p:spPr>
            </p:pic>
          </mc:Fallback>
        </mc:AlternateContent>
      </p:grpSp>
      <p:grpSp>
        <p:nvGrpSpPr>
          <p:cNvPr id="8193" name="Grupo 8192">
            <a:extLst>
              <a:ext uri="{FF2B5EF4-FFF2-40B4-BE49-F238E27FC236}">
                <a16:creationId xmlns:a16="http://schemas.microsoft.com/office/drawing/2014/main" id="{336DE642-66CD-44F5-B642-B897EF6894D7}"/>
              </a:ext>
            </a:extLst>
          </p:cNvPr>
          <p:cNvGrpSpPr/>
          <p:nvPr/>
        </p:nvGrpSpPr>
        <p:grpSpPr>
          <a:xfrm>
            <a:off x="1781589" y="908211"/>
            <a:ext cx="2423520" cy="452520"/>
            <a:chOff x="1781589" y="908211"/>
            <a:chExt cx="2423520" cy="452520"/>
          </a:xfrm>
        </p:grpSpPr>
        <mc:AlternateContent xmlns:mc="http://schemas.openxmlformats.org/markup-compatibility/2006" xmlns:p14="http://schemas.microsoft.com/office/powerpoint/2010/main">
          <mc:Choice Requires="p14">
            <p:contentPart p14:bwMode="auto" r:id="rId93">
              <p14:nvContentPartPr>
                <p14:cNvPr id="53" name="Entrada de lápiz 52">
                  <a:extLst>
                    <a:ext uri="{FF2B5EF4-FFF2-40B4-BE49-F238E27FC236}">
                      <a16:creationId xmlns:a16="http://schemas.microsoft.com/office/drawing/2014/main" id="{4195C17B-549A-46D3-8556-35C4BD31935B}"/>
                    </a:ext>
                  </a:extLst>
                </p14:cNvPr>
                <p14:cNvContentPartPr/>
                <p14:nvPr/>
              </p14:nvContentPartPr>
              <p14:xfrm>
                <a:off x="1781589" y="996771"/>
                <a:ext cx="20160" cy="313920"/>
              </p14:xfrm>
            </p:contentPart>
          </mc:Choice>
          <mc:Fallback xmlns="">
            <p:pic>
              <p:nvPicPr>
                <p:cNvPr id="53" name="Entrada de lápiz 52">
                  <a:extLst>
                    <a:ext uri="{FF2B5EF4-FFF2-40B4-BE49-F238E27FC236}">
                      <a16:creationId xmlns:a16="http://schemas.microsoft.com/office/drawing/2014/main" id="{4195C17B-549A-46D3-8556-35C4BD31935B}"/>
                    </a:ext>
                  </a:extLst>
                </p:cNvPr>
                <p:cNvPicPr/>
                <p:nvPr/>
              </p:nvPicPr>
              <p:blipFill>
                <a:blip r:embed="rId94"/>
                <a:stretch>
                  <a:fillRect/>
                </a:stretch>
              </p:blipFill>
              <p:spPr>
                <a:xfrm>
                  <a:off x="1777269" y="992451"/>
                  <a:ext cx="28800" cy="322560"/>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54" name="Entrada de lápiz 53">
                  <a:extLst>
                    <a:ext uri="{FF2B5EF4-FFF2-40B4-BE49-F238E27FC236}">
                      <a16:creationId xmlns:a16="http://schemas.microsoft.com/office/drawing/2014/main" id="{C0A5A630-917E-43D7-9C6C-6836214E1CF0}"/>
                    </a:ext>
                  </a:extLst>
                </p14:cNvPr>
                <p14:cNvContentPartPr/>
                <p14:nvPr/>
              </p14:nvContentPartPr>
              <p14:xfrm>
                <a:off x="1782309" y="960411"/>
                <a:ext cx="128520" cy="361080"/>
              </p14:xfrm>
            </p:contentPart>
          </mc:Choice>
          <mc:Fallback xmlns="">
            <p:pic>
              <p:nvPicPr>
                <p:cNvPr id="54" name="Entrada de lápiz 53">
                  <a:extLst>
                    <a:ext uri="{FF2B5EF4-FFF2-40B4-BE49-F238E27FC236}">
                      <a16:creationId xmlns:a16="http://schemas.microsoft.com/office/drawing/2014/main" id="{C0A5A630-917E-43D7-9C6C-6836214E1CF0}"/>
                    </a:ext>
                  </a:extLst>
                </p:cNvPr>
                <p:cNvPicPr/>
                <p:nvPr/>
              </p:nvPicPr>
              <p:blipFill>
                <a:blip r:embed="rId96"/>
                <a:stretch>
                  <a:fillRect/>
                </a:stretch>
              </p:blipFill>
              <p:spPr>
                <a:xfrm>
                  <a:off x="1777989" y="956091"/>
                  <a:ext cx="137160" cy="36972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55" name="Entrada de lápiz 54">
                  <a:extLst>
                    <a:ext uri="{FF2B5EF4-FFF2-40B4-BE49-F238E27FC236}">
                      <a16:creationId xmlns:a16="http://schemas.microsoft.com/office/drawing/2014/main" id="{9AD0E9A1-E90C-4162-AC91-86BF285D9EE5}"/>
                    </a:ext>
                  </a:extLst>
                </p14:cNvPr>
                <p14:cNvContentPartPr/>
                <p14:nvPr/>
              </p14:nvContentPartPr>
              <p14:xfrm>
                <a:off x="2000469" y="1209171"/>
                <a:ext cx="153000" cy="65160"/>
              </p14:xfrm>
            </p:contentPart>
          </mc:Choice>
          <mc:Fallback xmlns="">
            <p:pic>
              <p:nvPicPr>
                <p:cNvPr id="55" name="Entrada de lápiz 54">
                  <a:extLst>
                    <a:ext uri="{FF2B5EF4-FFF2-40B4-BE49-F238E27FC236}">
                      <a16:creationId xmlns:a16="http://schemas.microsoft.com/office/drawing/2014/main" id="{9AD0E9A1-E90C-4162-AC91-86BF285D9EE5}"/>
                    </a:ext>
                  </a:extLst>
                </p:cNvPr>
                <p:cNvPicPr/>
                <p:nvPr/>
              </p:nvPicPr>
              <p:blipFill>
                <a:blip r:embed="rId98"/>
                <a:stretch>
                  <a:fillRect/>
                </a:stretch>
              </p:blipFill>
              <p:spPr>
                <a:xfrm>
                  <a:off x="1996149" y="1204851"/>
                  <a:ext cx="161640" cy="73800"/>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56" name="Entrada de lápiz 55">
                  <a:extLst>
                    <a:ext uri="{FF2B5EF4-FFF2-40B4-BE49-F238E27FC236}">
                      <a16:creationId xmlns:a16="http://schemas.microsoft.com/office/drawing/2014/main" id="{FEBB2BCC-1BCA-4276-A755-DD4707FCF800}"/>
                    </a:ext>
                  </a:extLst>
                </p14:cNvPr>
                <p14:cNvContentPartPr/>
                <p14:nvPr/>
              </p14:nvContentPartPr>
              <p14:xfrm>
                <a:off x="2274789" y="1216371"/>
                <a:ext cx="149040" cy="67680"/>
              </p14:xfrm>
            </p:contentPart>
          </mc:Choice>
          <mc:Fallback xmlns="">
            <p:pic>
              <p:nvPicPr>
                <p:cNvPr id="56" name="Entrada de lápiz 55">
                  <a:extLst>
                    <a:ext uri="{FF2B5EF4-FFF2-40B4-BE49-F238E27FC236}">
                      <a16:creationId xmlns:a16="http://schemas.microsoft.com/office/drawing/2014/main" id="{FEBB2BCC-1BCA-4276-A755-DD4707FCF800}"/>
                    </a:ext>
                  </a:extLst>
                </p:cNvPr>
                <p:cNvPicPr/>
                <p:nvPr/>
              </p:nvPicPr>
              <p:blipFill>
                <a:blip r:embed="rId100"/>
                <a:stretch>
                  <a:fillRect/>
                </a:stretch>
              </p:blipFill>
              <p:spPr>
                <a:xfrm>
                  <a:off x="2270469" y="1212051"/>
                  <a:ext cx="157680" cy="76320"/>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57" name="Entrada de lápiz 56">
                  <a:extLst>
                    <a:ext uri="{FF2B5EF4-FFF2-40B4-BE49-F238E27FC236}">
                      <a16:creationId xmlns:a16="http://schemas.microsoft.com/office/drawing/2014/main" id="{27EC9C0F-2F64-473A-9870-B1FCD9FEAD12}"/>
                    </a:ext>
                  </a:extLst>
                </p14:cNvPr>
                <p14:cNvContentPartPr/>
                <p14:nvPr/>
              </p14:nvContentPartPr>
              <p14:xfrm>
                <a:off x="2552349" y="1201611"/>
                <a:ext cx="103320" cy="159120"/>
              </p14:xfrm>
            </p:contentPart>
          </mc:Choice>
          <mc:Fallback xmlns="">
            <p:pic>
              <p:nvPicPr>
                <p:cNvPr id="57" name="Entrada de lápiz 56">
                  <a:extLst>
                    <a:ext uri="{FF2B5EF4-FFF2-40B4-BE49-F238E27FC236}">
                      <a16:creationId xmlns:a16="http://schemas.microsoft.com/office/drawing/2014/main" id="{27EC9C0F-2F64-473A-9870-B1FCD9FEAD12}"/>
                    </a:ext>
                  </a:extLst>
                </p:cNvPr>
                <p:cNvPicPr/>
                <p:nvPr/>
              </p:nvPicPr>
              <p:blipFill>
                <a:blip r:embed="rId102"/>
                <a:stretch>
                  <a:fillRect/>
                </a:stretch>
              </p:blipFill>
              <p:spPr>
                <a:xfrm>
                  <a:off x="2548029" y="1197291"/>
                  <a:ext cx="111960" cy="167760"/>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58" name="Entrada de lápiz 57">
                  <a:extLst>
                    <a:ext uri="{FF2B5EF4-FFF2-40B4-BE49-F238E27FC236}">
                      <a16:creationId xmlns:a16="http://schemas.microsoft.com/office/drawing/2014/main" id="{AF83869F-042A-42CB-9D9B-BEE2CE1625F6}"/>
                    </a:ext>
                  </a:extLst>
                </p14:cNvPr>
                <p14:cNvContentPartPr/>
                <p14:nvPr/>
              </p14:nvContentPartPr>
              <p14:xfrm>
                <a:off x="2753229" y="1191171"/>
                <a:ext cx="83160" cy="84960"/>
              </p14:xfrm>
            </p:contentPart>
          </mc:Choice>
          <mc:Fallback xmlns="">
            <p:pic>
              <p:nvPicPr>
                <p:cNvPr id="58" name="Entrada de lápiz 57">
                  <a:extLst>
                    <a:ext uri="{FF2B5EF4-FFF2-40B4-BE49-F238E27FC236}">
                      <a16:creationId xmlns:a16="http://schemas.microsoft.com/office/drawing/2014/main" id="{AF83869F-042A-42CB-9D9B-BEE2CE1625F6}"/>
                    </a:ext>
                  </a:extLst>
                </p:cNvPr>
                <p:cNvPicPr/>
                <p:nvPr/>
              </p:nvPicPr>
              <p:blipFill>
                <a:blip r:embed="rId104"/>
                <a:stretch>
                  <a:fillRect/>
                </a:stretch>
              </p:blipFill>
              <p:spPr>
                <a:xfrm>
                  <a:off x="2748909" y="1186851"/>
                  <a:ext cx="91800" cy="93600"/>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59" name="Entrada de lápiz 58">
                  <a:extLst>
                    <a:ext uri="{FF2B5EF4-FFF2-40B4-BE49-F238E27FC236}">
                      <a16:creationId xmlns:a16="http://schemas.microsoft.com/office/drawing/2014/main" id="{E9FF14C5-9EC3-4BDA-866B-99340BBB141E}"/>
                    </a:ext>
                  </a:extLst>
                </p14:cNvPr>
                <p14:cNvContentPartPr/>
                <p14:nvPr/>
              </p14:nvContentPartPr>
              <p14:xfrm>
                <a:off x="3131589" y="1145091"/>
                <a:ext cx="247320" cy="159480"/>
              </p14:xfrm>
            </p:contentPart>
          </mc:Choice>
          <mc:Fallback xmlns="">
            <p:pic>
              <p:nvPicPr>
                <p:cNvPr id="59" name="Entrada de lápiz 58">
                  <a:extLst>
                    <a:ext uri="{FF2B5EF4-FFF2-40B4-BE49-F238E27FC236}">
                      <a16:creationId xmlns:a16="http://schemas.microsoft.com/office/drawing/2014/main" id="{E9FF14C5-9EC3-4BDA-866B-99340BBB141E}"/>
                    </a:ext>
                  </a:extLst>
                </p:cNvPr>
                <p:cNvPicPr/>
                <p:nvPr/>
              </p:nvPicPr>
              <p:blipFill>
                <a:blip r:embed="rId106"/>
                <a:stretch>
                  <a:fillRect/>
                </a:stretch>
              </p:blipFill>
              <p:spPr>
                <a:xfrm>
                  <a:off x="3127269" y="1140771"/>
                  <a:ext cx="255960" cy="168120"/>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60" name="Entrada de lápiz 59">
                  <a:extLst>
                    <a:ext uri="{FF2B5EF4-FFF2-40B4-BE49-F238E27FC236}">
                      <a16:creationId xmlns:a16="http://schemas.microsoft.com/office/drawing/2014/main" id="{231BA664-E8EA-4540-9FDF-31F00B0CFE58}"/>
                    </a:ext>
                  </a:extLst>
                </p14:cNvPr>
                <p14:cNvContentPartPr/>
                <p14:nvPr/>
              </p14:nvContentPartPr>
              <p14:xfrm>
                <a:off x="3529389" y="1117731"/>
                <a:ext cx="82800" cy="137880"/>
              </p14:xfrm>
            </p:contentPart>
          </mc:Choice>
          <mc:Fallback xmlns="">
            <p:pic>
              <p:nvPicPr>
                <p:cNvPr id="60" name="Entrada de lápiz 59">
                  <a:extLst>
                    <a:ext uri="{FF2B5EF4-FFF2-40B4-BE49-F238E27FC236}">
                      <a16:creationId xmlns:a16="http://schemas.microsoft.com/office/drawing/2014/main" id="{231BA664-E8EA-4540-9FDF-31F00B0CFE58}"/>
                    </a:ext>
                  </a:extLst>
                </p:cNvPr>
                <p:cNvPicPr/>
                <p:nvPr/>
              </p:nvPicPr>
              <p:blipFill>
                <a:blip r:embed="rId108"/>
                <a:stretch>
                  <a:fillRect/>
                </a:stretch>
              </p:blipFill>
              <p:spPr>
                <a:xfrm>
                  <a:off x="3525069" y="1113411"/>
                  <a:ext cx="91440" cy="146520"/>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61" name="Entrada de lápiz 60">
                  <a:extLst>
                    <a:ext uri="{FF2B5EF4-FFF2-40B4-BE49-F238E27FC236}">
                      <a16:creationId xmlns:a16="http://schemas.microsoft.com/office/drawing/2014/main" id="{C7445D2E-66A0-4C88-9794-FCA0CE93D8D9}"/>
                    </a:ext>
                  </a:extLst>
                </p14:cNvPr>
                <p14:cNvContentPartPr/>
                <p14:nvPr/>
              </p14:nvContentPartPr>
              <p14:xfrm>
                <a:off x="3739269" y="908211"/>
                <a:ext cx="131400" cy="351000"/>
              </p14:xfrm>
            </p:contentPart>
          </mc:Choice>
          <mc:Fallback xmlns="">
            <p:pic>
              <p:nvPicPr>
                <p:cNvPr id="61" name="Entrada de lápiz 60">
                  <a:extLst>
                    <a:ext uri="{FF2B5EF4-FFF2-40B4-BE49-F238E27FC236}">
                      <a16:creationId xmlns:a16="http://schemas.microsoft.com/office/drawing/2014/main" id="{C7445D2E-66A0-4C88-9794-FCA0CE93D8D9}"/>
                    </a:ext>
                  </a:extLst>
                </p:cNvPr>
                <p:cNvPicPr/>
                <p:nvPr/>
              </p:nvPicPr>
              <p:blipFill>
                <a:blip r:embed="rId110"/>
                <a:stretch>
                  <a:fillRect/>
                </a:stretch>
              </p:blipFill>
              <p:spPr>
                <a:xfrm>
                  <a:off x="3734949" y="903891"/>
                  <a:ext cx="140040" cy="359640"/>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62" name="Entrada de lápiz 61">
                  <a:extLst>
                    <a:ext uri="{FF2B5EF4-FFF2-40B4-BE49-F238E27FC236}">
                      <a16:creationId xmlns:a16="http://schemas.microsoft.com/office/drawing/2014/main" id="{5D2DF6AD-BECC-4C7D-818D-947B88998D20}"/>
                    </a:ext>
                  </a:extLst>
                </p14:cNvPr>
                <p14:cNvContentPartPr/>
                <p14:nvPr/>
              </p14:nvContentPartPr>
              <p14:xfrm>
                <a:off x="3974349" y="1126371"/>
                <a:ext cx="43560" cy="137880"/>
              </p14:xfrm>
            </p:contentPart>
          </mc:Choice>
          <mc:Fallback xmlns="">
            <p:pic>
              <p:nvPicPr>
                <p:cNvPr id="62" name="Entrada de lápiz 61">
                  <a:extLst>
                    <a:ext uri="{FF2B5EF4-FFF2-40B4-BE49-F238E27FC236}">
                      <a16:creationId xmlns:a16="http://schemas.microsoft.com/office/drawing/2014/main" id="{5D2DF6AD-BECC-4C7D-818D-947B88998D20}"/>
                    </a:ext>
                  </a:extLst>
                </p:cNvPr>
                <p:cNvPicPr/>
                <p:nvPr/>
              </p:nvPicPr>
              <p:blipFill>
                <a:blip r:embed="rId112"/>
                <a:stretch>
                  <a:fillRect/>
                </a:stretch>
              </p:blipFill>
              <p:spPr>
                <a:xfrm>
                  <a:off x="3970029" y="1122051"/>
                  <a:ext cx="52200" cy="146520"/>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63" name="Entrada de lápiz 62">
                  <a:extLst>
                    <a:ext uri="{FF2B5EF4-FFF2-40B4-BE49-F238E27FC236}">
                      <a16:creationId xmlns:a16="http://schemas.microsoft.com/office/drawing/2014/main" id="{A77BA14E-28AC-4ECE-BB24-B9649651E6C5}"/>
                    </a:ext>
                  </a:extLst>
                </p14:cNvPr>
                <p14:cNvContentPartPr/>
                <p14:nvPr/>
              </p14:nvContentPartPr>
              <p14:xfrm>
                <a:off x="4147509" y="1149771"/>
                <a:ext cx="57600" cy="106200"/>
              </p14:xfrm>
            </p:contentPart>
          </mc:Choice>
          <mc:Fallback xmlns="">
            <p:pic>
              <p:nvPicPr>
                <p:cNvPr id="63" name="Entrada de lápiz 62">
                  <a:extLst>
                    <a:ext uri="{FF2B5EF4-FFF2-40B4-BE49-F238E27FC236}">
                      <a16:creationId xmlns:a16="http://schemas.microsoft.com/office/drawing/2014/main" id="{A77BA14E-28AC-4ECE-BB24-B9649651E6C5}"/>
                    </a:ext>
                  </a:extLst>
                </p:cNvPr>
                <p:cNvPicPr/>
                <p:nvPr/>
              </p:nvPicPr>
              <p:blipFill>
                <a:blip r:embed="rId114"/>
                <a:stretch>
                  <a:fillRect/>
                </a:stretch>
              </p:blipFill>
              <p:spPr>
                <a:xfrm>
                  <a:off x="4143189" y="1145451"/>
                  <a:ext cx="66240" cy="114840"/>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8192" name="Entrada de lápiz 8191">
                  <a:extLst>
                    <a:ext uri="{FF2B5EF4-FFF2-40B4-BE49-F238E27FC236}">
                      <a16:creationId xmlns:a16="http://schemas.microsoft.com/office/drawing/2014/main" id="{8C3F2BBF-F097-42C0-8D97-F21BCA0E876B}"/>
                    </a:ext>
                  </a:extLst>
                </p14:cNvPr>
                <p14:cNvContentPartPr/>
                <p14:nvPr/>
              </p14:nvContentPartPr>
              <p14:xfrm>
                <a:off x="4109709" y="971211"/>
                <a:ext cx="360" cy="16920"/>
              </p14:xfrm>
            </p:contentPart>
          </mc:Choice>
          <mc:Fallback xmlns="">
            <p:pic>
              <p:nvPicPr>
                <p:cNvPr id="8192" name="Entrada de lápiz 8191">
                  <a:extLst>
                    <a:ext uri="{FF2B5EF4-FFF2-40B4-BE49-F238E27FC236}">
                      <a16:creationId xmlns:a16="http://schemas.microsoft.com/office/drawing/2014/main" id="{8C3F2BBF-F097-42C0-8D97-F21BCA0E876B}"/>
                    </a:ext>
                  </a:extLst>
                </p:cNvPr>
                <p:cNvPicPr/>
                <p:nvPr/>
              </p:nvPicPr>
              <p:blipFill>
                <a:blip r:embed="rId116"/>
                <a:stretch>
                  <a:fillRect/>
                </a:stretch>
              </p:blipFill>
              <p:spPr>
                <a:xfrm>
                  <a:off x="4105389" y="966891"/>
                  <a:ext cx="9000" cy="255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17">
            <p14:nvContentPartPr>
              <p14:cNvPr id="8195" name="Entrada de lápiz 8194">
                <a:extLst>
                  <a:ext uri="{FF2B5EF4-FFF2-40B4-BE49-F238E27FC236}">
                    <a16:creationId xmlns:a16="http://schemas.microsoft.com/office/drawing/2014/main" id="{EEFE5A99-D2A9-41C1-823E-4C5A1DB439FD}"/>
                  </a:ext>
                </a:extLst>
              </p14:cNvPr>
              <p14:cNvContentPartPr/>
              <p14:nvPr/>
            </p14:nvContentPartPr>
            <p14:xfrm>
              <a:off x="-2170851" y="3176571"/>
              <a:ext cx="1996560" cy="988920"/>
            </p14:xfrm>
          </p:contentPart>
        </mc:Choice>
        <mc:Fallback xmlns="">
          <p:pic>
            <p:nvPicPr>
              <p:cNvPr id="8195" name="Entrada de lápiz 8194">
                <a:extLst>
                  <a:ext uri="{FF2B5EF4-FFF2-40B4-BE49-F238E27FC236}">
                    <a16:creationId xmlns:a16="http://schemas.microsoft.com/office/drawing/2014/main" id="{EEFE5A99-D2A9-41C1-823E-4C5A1DB439FD}"/>
                  </a:ext>
                </a:extLst>
              </p:cNvPr>
              <p:cNvPicPr/>
              <p:nvPr/>
            </p:nvPicPr>
            <p:blipFill>
              <a:blip r:embed="rId118"/>
              <a:stretch>
                <a:fillRect/>
              </a:stretch>
            </p:blipFill>
            <p:spPr>
              <a:xfrm>
                <a:off x="-2175171" y="3172251"/>
                <a:ext cx="2005200" cy="997560"/>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8196" name="Entrada de lápiz 8195">
                <a:extLst>
                  <a:ext uri="{FF2B5EF4-FFF2-40B4-BE49-F238E27FC236}">
                    <a16:creationId xmlns:a16="http://schemas.microsoft.com/office/drawing/2014/main" id="{159B2D8C-BFF0-419E-B94E-DAA20547D48E}"/>
                  </a:ext>
                </a:extLst>
              </p14:cNvPr>
              <p14:cNvContentPartPr/>
              <p14:nvPr/>
            </p14:nvContentPartPr>
            <p14:xfrm>
              <a:off x="-1830291" y="4386531"/>
              <a:ext cx="222840" cy="380160"/>
            </p14:xfrm>
          </p:contentPart>
        </mc:Choice>
        <mc:Fallback xmlns="">
          <p:pic>
            <p:nvPicPr>
              <p:cNvPr id="8196" name="Entrada de lápiz 8195">
                <a:extLst>
                  <a:ext uri="{FF2B5EF4-FFF2-40B4-BE49-F238E27FC236}">
                    <a16:creationId xmlns:a16="http://schemas.microsoft.com/office/drawing/2014/main" id="{159B2D8C-BFF0-419E-B94E-DAA20547D48E}"/>
                  </a:ext>
                </a:extLst>
              </p:cNvPr>
              <p:cNvPicPr/>
              <p:nvPr/>
            </p:nvPicPr>
            <p:blipFill>
              <a:blip r:embed="rId120"/>
              <a:stretch>
                <a:fillRect/>
              </a:stretch>
            </p:blipFill>
            <p:spPr>
              <a:xfrm>
                <a:off x="-1834611" y="4382211"/>
                <a:ext cx="231480" cy="388800"/>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8197" name="Entrada de lápiz 8196">
                <a:extLst>
                  <a:ext uri="{FF2B5EF4-FFF2-40B4-BE49-F238E27FC236}">
                    <a16:creationId xmlns:a16="http://schemas.microsoft.com/office/drawing/2014/main" id="{25E9E41B-6E15-4834-8565-7589A359AD41}"/>
                  </a:ext>
                </a:extLst>
              </p14:cNvPr>
              <p14:cNvContentPartPr/>
              <p14:nvPr/>
            </p14:nvContentPartPr>
            <p14:xfrm>
              <a:off x="-1136571" y="4305531"/>
              <a:ext cx="189720" cy="249120"/>
            </p14:xfrm>
          </p:contentPart>
        </mc:Choice>
        <mc:Fallback xmlns="">
          <p:pic>
            <p:nvPicPr>
              <p:cNvPr id="8197" name="Entrada de lápiz 8196">
                <a:extLst>
                  <a:ext uri="{FF2B5EF4-FFF2-40B4-BE49-F238E27FC236}">
                    <a16:creationId xmlns:a16="http://schemas.microsoft.com/office/drawing/2014/main" id="{25E9E41B-6E15-4834-8565-7589A359AD41}"/>
                  </a:ext>
                </a:extLst>
              </p:cNvPr>
              <p:cNvPicPr/>
              <p:nvPr/>
            </p:nvPicPr>
            <p:blipFill>
              <a:blip r:embed="rId122"/>
              <a:stretch>
                <a:fillRect/>
              </a:stretch>
            </p:blipFill>
            <p:spPr>
              <a:xfrm>
                <a:off x="-1140891" y="4301211"/>
                <a:ext cx="198360" cy="257760"/>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8198" name="Entrada de lápiz 8197">
                <a:extLst>
                  <a:ext uri="{FF2B5EF4-FFF2-40B4-BE49-F238E27FC236}">
                    <a16:creationId xmlns:a16="http://schemas.microsoft.com/office/drawing/2014/main" id="{C525D057-5979-4BAA-B937-DC4AEEBBA968}"/>
                  </a:ext>
                </a:extLst>
              </p14:cNvPr>
              <p14:cNvContentPartPr/>
              <p14:nvPr/>
            </p14:nvContentPartPr>
            <p14:xfrm>
              <a:off x="-812211" y="4232451"/>
              <a:ext cx="32400" cy="129600"/>
            </p14:xfrm>
          </p:contentPart>
        </mc:Choice>
        <mc:Fallback xmlns="">
          <p:pic>
            <p:nvPicPr>
              <p:cNvPr id="8198" name="Entrada de lápiz 8197">
                <a:extLst>
                  <a:ext uri="{FF2B5EF4-FFF2-40B4-BE49-F238E27FC236}">
                    <a16:creationId xmlns:a16="http://schemas.microsoft.com/office/drawing/2014/main" id="{C525D057-5979-4BAA-B937-DC4AEEBBA968}"/>
                  </a:ext>
                </a:extLst>
              </p:cNvPr>
              <p:cNvPicPr/>
              <p:nvPr/>
            </p:nvPicPr>
            <p:blipFill>
              <a:blip r:embed="rId124"/>
              <a:stretch>
                <a:fillRect/>
              </a:stretch>
            </p:blipFill>
            <p:spPr>
              <a:xfrm>
                <a:off x="-816531" y="4228131"/>
                <a:ext cx="41040" cy="138240"/>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8199" name="Entrada de lápiz 8198">
                <a:extLst>
                  <a:ext uri="{FF2B5EF4-FFF2-40B4-BE49-F238E27FC236}">
                    <a16:creationId xmlns:a16="http://schemas.microsoft.com/office/drawing/2014/main" id="{17023C5D-ED76-496D-A504-8383A095A6A4}"/>
                  </a:ext>
                </a:extLst>
              </p14:cNvPr>
              <p14:cNvContentPartPr/>
              <p14:nvPr/>
            </p14:nvContentPartPr>
            <p14:xfrm>
              <a:off x="-859011" y="4331091"/>
              <a:ext cx="124560" cy="46800"/>
            </p14:xfrm>
          </p:contentPart>
        </mc:Choice>
        <mc:Fallback xmlns="">
          <p:pic>
            <p:nvPicPr>
              <p:cNvPr id="8199" name="Entrada de lápiz 8198">
                <a:extLst>
                  <a:ext uri="{FF2B5EF4-FFF2-40B4-BE49-F238E27FC236}">
                    <a16:creationId xmlns:a16="http://schemas.microsoft.com/office/drawing/2014/main" id="{17023C5D-ED76-496D-A504-8383A095A6A4}"/>
                  </a:ext>
                </a:extLst>
              </p:cNvPr>
              <p:cNvPicPr/>
              <p:nvPr/>
            </p:nvPicPr>
            <p:blipFill>
              <a:blip r:embed="rId126"/>
              <a:stretch>
                <a:fillRect/>
              </a:stretch>
            </p:blipFill>
            <p:spPr>
              <a:xfrm>
                <a:off x="-863331" y="4326771"/>
                <a:ext cx="133200" cy="55440"/>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8200" name="Entrada de lápiz 8199">
                <a:extLst>
                  <a:ext uri="{FF2B5EF4-FFF2-40B4-BE49-F238E27FC236}">
                    <a16:creationId xmlns:a16="http://schemas.microsoft.com/office/drawing/2014/main" id="{A5DC1321-FFC9-44CC-9B4C-CF4799BE7830}"/>
                  </a:ext>
                </a:extLst>
              </p14:cNvPr>
              <p14:cNvContentPartPr/>
              <p14:nvPr/>
            </p14:nvContentPartPr>
            <p14:xfrm>
              <a:off x="-785211" y="4430451"/>
              <a:ext cx="86760" cy="120960"/>
            </p14:xfrm>
          </p:contentPart>
        </mc:Choice>
        <mc:Fallback xmlns="">
          <p:pic>
            <p:nvPicPr>
              <p:cNvPr id="8200" name="Entrada de lápiz 8199">
                <a:extLst>
                  <a:ext uri="{FF2B5EF4-FFF2-40B4-BE49-F238E27FC236}">
                    <a16:creationId xmlns:a16="http://schemas.microsoft.com/office/drawing/2014/main" id="{A5DC1321-FFC9-44CC-9B4C-CF4799BE7830}"/>
                  </a:ext>
                </a:extLst>
              </p:cNvPr>
              <p:cNvPicPr/>
              <p:nvPr/>
            </p:nvPicPr>
            <p:blipFill>
              <a:blip r:embed="rId128"/>
              <a:stretch>
                <a:fillRect/>
              </a:stretch>
            </p:blipFill>
            <p:spPr>
              <a:xfrm>
                <a:off x="-789531" y="4426131"/>
                <a:ext cx="95400" cy="129600"/>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8202" name="Entrada de lápiz 8201">
                <a:extLst>
                  <a:ext uri="{FF2B5EF4-FFF2-40B4-BE49-F238E27FC236}">
                    <a16:creationId xmlns:a16="http://schemas.microsoft.com/office/drawing/2014/main" id="{5D4FB32A-CF4F-43FE-A08A-F1839261C466}"/>
                  </a:ext>
                </a:extLst>
              </p14:cNvPr>
              <p14:cNvContentPartPr/>
              <p14:nvPr/>
            </p14:nvContentPartPr>
            <p14:xfrm>
              <a:off x="-64851" y="3989451"/>
              <a:ext cx="19080" cy="99360"/>
            </p14:xfrm>
          </p:contentPart>
        </mc:Choice>
        <mc:Fallback xmlns="">
          <p:pic>
            <p:nvPicPr>
              <p:cNvPr id="8202" name="Entrada de lápiz 8201">
                <a:extLst>
                  <a:ext uri="{FF2B5EF4-FFF2-40B4-BE49-F238E27FC236}">
                    <a16:creationId xmlns:a16="http://schemas.microsoft.com/office/drawing/2014/main" id="{5D4FB32A-CF4F-43FE-A08A-F1839261C466}"/>
                  </a:ext>
                </a:extLst>
              </p:cNvPr>
              <p:cNvPicPr/>
              <p:nvPr/>
            </p:nvPicPr>
            <p:blipFill>
              <a:blip r:embed="rId130"/>
              <a:stretch>
                <a:fillRect/>
              </a:stretch>
            </p:blipFill>
            <p:spPr>
              <a:xfrm>
                <a:off x="-69171" y="3985131"/>
                <a:ext cx="27720" cy="108000"/>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8203" name="Entrada de lápiz 8202">
                <a:extLst>
                  <a:ext uri="{FF2B5EF4-FFF2-40B4-BE49-F238E27FC236}">
                    <a16:creationId xmlns:a16="http://schemas.microsoft.com/office/drawing/2014/main" id="{58BC20AF-25C1-48D7-8131-1222E901096D}"/>
                  </a:ext>
                </a:extLst>
              </p14:cNvPr>
              <p14:cNvContentPartPr/>
              <p14:nvPr/>
            </p14:nvContentPartPr>
            <p14:xfrm>
              <a:off x="-83571" y="4135971"/>
              <a:ext cx="76680" cy="38520"/>
            </p14:xfrm>
          </p:contentPart>
        </mc:Choice>
        <mc:Fallback xmlns="">
          <p:pic>
            <p:nvPicPr>
              <p:cNvPr id="8203" name="Entrada de lápiz 8202">
                <a:extLst>
                  <a:ext uri="{FF2B5EF4-FFF2-40B4-BE49-F238E27FC236}">
                    <a16:creationId xmlns:a16="http://schemas.microsoft.com/office/drawing/2014/main" id="{58BC20AF-25C1-48D7-8131-1222E901096D}"/>
                  </a:ext>
                </a:extLst>
              </p:cNvPr>
              <p:cNvPicPr/>
              <p:nvPr/>
            </p:nvPicPr>
            <p:blipFill>
              <a:blip r:embed="rId132"/>
              <a:stretch>
                <a:fillRect/>
              </a:stretch>
            </p:blipFill>
            <p:spPr>
              <a:xfrm>
                <a:off x="-87891" y="4131651"/>
                <a:ext cx="85320" cy="47160"/>
              </a:xfrm>
              <a:prstGeom prst="rect">
                <a:avLst/>
              </a:prstGeom>
            </p:spPr>
          </p:pic>
        </mc:Fallback>
      </mc:AlternateContent>
      <p:grpSp>
        <p:nvGrpSpPr>
          <p:cNvPr id="8206" name="Grupo 8205">
            <a:extLst>
              <a:ext uri="{FF2B5EF4-FFF2-40B4-BE49-F238E27FC236}">
                <a16:creationId xmlns:a16="http://schemas.microsoft.com/office/drawing/2014/main" id="{695E8154-C1B4-4196-B362-879C2C98413C}"/>
              </a:ext>
            </a:extLst>
          </p:cNvPr>
          <p:cNvGrpSpPr/>
          <p:nvPr/>
        </p:nvGrpSpPr>
        <p:grpSpPr>
          <a:xfrm>
            <a:off x="-358971" y="4110411"/>
            <a:ext cx="407520" cy="246600"/>
            <a:chOff x="-358971" y="4110411"/>
            <a:chExt cx="407520" cy="246600"/>
          </a:xfrm>
        </p:grpSpPr>
        <mc:AlternateContent xmlns:mc="http://schemas.openxmlformats.org/markup-compatibility/2006" xmlns:p14="http://schemas.microsoft.com/office/powerpoint/2010/main">
          <mc:Choice Requires="p14">
            <p:contentPart p14:bwMode="auto" r:id="rId133">
              <p14:nvContentPartPr>
                <p14:cNvPr id="8201" name="Entrada de lápiz 8200">
                  <a:extLst>
                    <a:ext uri="{FF2B5EF4-FFF2-40B4-BE49-F238E27FC236}">
                      <a16:creationId xmlns:a16="http://schemas.microsoft.com/office/drawing/2014/main" id="{25837811-E766-4958-971E-8D9C2E73815C}"/>
                    </a:ext>
                  </a:extLst>
                </p14:cNvPr>
                <p14:cNvContentPartPr/>
                <p14:nvPr/>
              </p14:nvContentPartPr>
              <p14:xfrm>
                <a:off x="-358971" y="4110411"/>
                <a:ext cx="150840" cy="246600"/>
              </p14:xfrm>
            </p:contentPart>
          </mc:Choice>
          <mc:Fallback xmlns="">
            <p:pic>
              <p:nvPicPr>
                <p:cNvPr id="8201" name="Entrada de lápiz 8200">
                  <a:extLst>
                    <a:ext uri="{FF2B5EF4-FFF2-40B4-BE49-F238E27FC236}">
                      <a16:creationId xmlns:a16="http://schemas.microsoft.com/office/drawing/2014/main" id="{25837811-E766-4958-971E-8D9C2E73815C}"/>
                    </a:ext>
                  </a:extLst>
                </p:cNvPr>
                <p:cNvPicPr/>
                <p:nvPr/>
              </p:nvPicPr>
              <p:blipFill>
                <a:blip r:embed="rId134"/>
                <a:stretch>
                  <a:fillRect/>
                </a:stretch>
              </p:blipFill>
              <p:spPr>
                <a:xfrm>
                  <a:off x="-363291" y="4106091"/>
                  <a:ext cx="159480" cy="255240"/>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8204" name="Entrada de lápiz 8203">
                  <a:extLst>
                    <a:ext uri="{FF2B5EF4-FFF2-40B4-BE49-F238E27FC236}">
                      <a16:creationId xmlns:a16="http://schemas.microsoft.com/office/drawing/2014/main" id="{7AE7C7C5-DB18-4A65-A98A-339A83EFCC86}"/>
                    </a:ext>
                  </a:extLst>
                </p14:cNvPr>
                <p14:cNvContentPartPr/>
                <p14:nvPr/>
              </p14:nvContentPartPr>
              <p14:xfrm>
                <a:off x="-37491" y="4218051"/>
                <a:ext cx="86040" cy="77400"/>
              </p14:xfrm>
            </p:contentPart>
          </mc:Choice>
          <mc:Fallback xmlns="">
            <p:pic>
              <p:nvPicPr>
                <p:cNvPr id="8204" name="Entrada de lápiz 8203">
                  <a:extLst>
                    <a:ext uri="{FF2B5EF4-FFF2-40B4-BE49-F238E27FC236}">
                      <a16:creationId xmlns:a16="http://schemas.microsoft.com/office/drawing/2014/main" id="{7AE7C7C5-DB18-4A65-A98A-339A83EFCC86}"/>
                    </a:ext>
                  </a:extLst>
                </p:cNvPr>
                <p:cNvPicPr/>
                <p:nvPr/>
              </p:nvPicPr>
              <p:blipFill>
                <a:blip r:embed="rId136"/>
                <a:stretch>
                  <a:fillRect/>
                </a:stretch>
              </p:blipFill>
              <p:spPr>
                <a:xfrm>
                  <a:off x="-41811" y="4213731"/>
                  <a:ext cx="94680" cy="86040"/>
                </a:xfrm>
                <a:prstGeom prst="rect">
                  <a:avLst/>
                </a:prstGeom>
              </p:spPr>
            </p:pic>
          </mc:Fallback>
        </mc:AlternateContent>
      </p:grpSp>
      <p:grpSp>
        <p:nvGrpSpPr>
          <p:cNvPr id="8211" name="Grupo 8210">
            <a:extLst>
              <a:ext uri="{FF2B5EF4-FFF2-40B4-BE49-F238E27FC236}">
                <a16:creationId xmlns:a16="http://schemas.microsoft.com/office/drawing/2014/main" id="{60CBAB5A-4C2E-4230-81F9-5ACC669E8E42}"/>
              </a:ext>
            </a:extLst>
          </p:cNvPr>
          <p:cNvGrpSpPr/>
          <p:nvPr/>
        </p:nvGrpSpPr>
        <p:grpSpPr>
          <a:xfrm>
            <a:off x="-1708971" y="4048851"/>
            <a:ext cx="1764360" cy="624600"/>
            <a:chOff x="-1708971" y="4048851"/>
            <a:chExt cx="1764360" cy="624600"/>
          </a:xfrm>
        </p:grpSpPr>
        <mc:AlternateContent xmlns:mc="http://schemas.openxmlformats.org/markup-compatibility/2006" xmlns:p14="http://schemas.microsoft.com/office/powerpoint/2010/main">
          <mc:Choice Requires="p14">
            <p:contentPart p14:bwMode="auto" r:id="rId137">
              <p14:nvContentPartPr>
                <p14:cNvPr id="8207" name="Entrada de lápiz 8206">
                  <a:extLst>
                    <a:ext uri="{FF2B5EF4-FFF2-40B4-BE49-F238E27FC236}">
                      <a16:creationId xmlns:a16="http://schemas.microsoft.com/office/drawing/2014/main" id="{75BCFEDF-E225-4592-AEED-8E96B542283E}"/>
                    </a:ext>
                  </a:extLst>
                </p14:cNvPr>
                <p14:cNvContentPartPr/>
                <p14:nvPr/>
              </p14:nvContentPartPr>
              <p14:xfrm>
                <a:off x="-1708971" y="4451331"/>
                <a:ext cx="360" cy="360"/>
              </p14:xfrm>
            </p:contentPart>
          </mc:Choice>
          <mc:Fallback xmlns="">
            <p:pic>
              <p:nvPicPr>
                <p:cNvPr id="8207" name="Entrada de lápiz 8206">
                  <a:extLst>
                    <a:ext uri="{FF2B5EF4-FFF2-40B4-BE49-F238E27FC236}">
                      <a16:creationId xmlns:a16="http://schemas.microsoft.com/office/drawing/2014/main" id="{75BCFEDF-E225-4592-AEED-8E96B542283E}"/>
                    </a:ext>
                  </a:extLst>
                </p:cNvPr>
                <p:cNvPicPr/>
                <p:nvPr/>
              </p:nvPicPr>
              <p:blipFill>
                <a:blip r:embed="rId4"/>
                <a:stretch>
                  <a:fillRect/>
                </a:stretch>
              </p:blipFill>
              <p:spPr>
                <a:xfrm>
                  <a:off x="-1713291" y="444701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38">
              <p14:nvContentPartPr>
                <p14:cNvPr id="8208" name="Entrada de lápiz 8207">
                  <a:extLst>
                    <a:ext uri="{FF2B5EF4-FFF2-40B4-BE49-F238E27FC236}">
                      <a16:creationId xmlns:a16="http://schemas.microsoft.com/office/drawing/2014/main" id="{72C093D2-A343-4A79-BB20-42D90BA9DD22}"/>
                    </a:ext>
                  </a:extLst>
                </p14:cNvPr>
                <p14:cNvContentPartPr/>
                <p14:nvPr/>
              </p14:nvContentPartPr>
              <p14:xfrm>
                <a:off x="-1681251" y="4165491"/>
                <a:ext cx="1716840" cy="507960"/>
              </p14:xfrm>
            </p:contentPart>
          </mc:Choice>
          <mc:Fallback xmlns="">
            <p:pic>
              <p:nvPicPr>
                <p:cNvPr id="8208" name="Entrada de lápiz 8207">
                  <a:extLst>
                    <a:ext uri="{FF2B5EF4-FFF2-40B4-BE49-F238E27FC236}">
                      <a16:creationId xmlns:a16="http://schemas.microsoft.com/office/drawing/2014/main" id="{72C093D2-A343-4A79-BB20-42D90BA9DD22}"/>
                    </a:ext>
                  </a:extLst>
                </p:cNvPr>
                <p:cNvPicPr/>
                <p:nvPr/>
              </p:nvPicPr>
              <p:blipFill>
                <a:blip r:embed="rId139"/>
                <a:stretch>
                  <a:fillRect/>
                </a:stretch>
              </p:blipFill>
              <p:spPr>
                <a:xfrm>
                  <a:off x="-1685571" y="4161171"/>
                  <a:ext cx="1725480" cy="516600"/>
                </a:xfrm>
                <a:prstGeom prst="rect">
                  <a:avLst/>
                </a:prstGeom>
              </p:spPr>
            </p:pic>
          </mc:Fallback>
        </mc:AlternateContent>
        <mc:AlternateContent xmlns:mc="http://schemas.openxmlformats.org/markup-compatibility/2006" xmlns:p14="http://schemas.microsoft.com/office/powerpoint/2010/main">
          <mc:Choice Requires="p14">
            <p:contentPart p14:bwMode="auto" r:id="rId140">
              <p14:nvContentPartPr>
                <p14:cNvPr id="8209" name="Entrada de lápiz 8208">
                  <a:extLst>
                    <a:ext uri="{FF2B5EF4-FFF2-40B4-BE49-F238E27FC236}">
                      <a16:creationId xmlns:a16="http://schemas.microsoft.com/office/drawing/2014/main" id="{3E198A89-C24B-47D6-BD71-165DE64D3F86}"/>
                    </a:ext>
                  </a:extLst>
                </p14:cNvPr>
                <p14:cNvContentPartPr/>
                <p14:nvPr/>
              </p14:nvContentPartPr>
              <p14:xfrm>
                <a:off x="-497211" y="4048851"/>
                <a:ext cx="552600" cy="176760"/>
              </p14:xfrm>
            </p:contentPart>
          </mc:Choice>
          <mc:Fallback xmlns="">
            <p:pic>
              <p:nvPicPr>
                <p:cNvPr id="8209" name="Entrada de lápiz 8208">
                  <a:extLst>
                    <a:ext uri="{FF2B5EF4-FFF2-40B4-BE49-F238E27FC236}">
                      <a16:creationId xmlns:a16="http://schemas.microsoft.com/office/drawing/2014/main" id="{3E198A89-C24B-47D6-BD71-165DE64D3F86}"/>
                    </a:ext>
                  </a:extLst>
                </p:cNvPr>
                <p:cNvPicPr/>
                <p:nvPr/>
              </p:nvPicPr>
              <p:blipFill>
                <a:blip r:embed="rId141"/>
                <a:stretch>
                  <a:fillRect/>
                </a:stretch>
              </p:blipFill>
              <p:spPr>
                <a:xfrm>
                  <a:off x="-501531" y="4044531"/>
                  <a:ext cx="561240" cy="185400"/>
                </a:xfrm>
                <a:prstGeom prst="rect">
                  <a:avLst/>
                </a:prstGeom>
              </p:spPr>
            </p:pic>
          </mc:Fallback>
        </mc:AlternateContent>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28625" y="2286000"/>
            <a:ext cx="8229600" cy="3571875"/>
          </a:xfrm>
          <a:solidFill>
            <a:schemeClr val="tx2">
              <a:lumMod val="50000"/>
            </a:schemeClr>
          </a:solidFill>
        </p:spPr>
        <p:txBody>
          <a:bodyPr/>
          <a:lstStyle/>
          <a:p>
            <a:pPr eaLnBrk="1" hangingPunct="1">
              <a:defRPr/>
            </a:pPr>
            <a:r>
              <a:rPr lang="es-ES_tradnl" dirty="0">
                <a:solidFill>
                  <a:srgbClr val="FFFFFF"/>
                </a:solidFill>
              </a:rPr>
              <a:t>En casos de muchos empates usar:</a:t>
            </a:r>
          </a:p>
          <a:p>
            <a:pPr eaLnBrk="1" hangingPunct="1">
              <a:defRPr/>
            </a:pPr>
            <a:endParaRPr lang="es-ES_tradnl" dirty="0">
              <a:solidFill>
                <a:srgbClr val="FFFFFF"/>
              </a:solidFill>
            </a:endParaRPr>
          </a:p>
          <a:p>
            <a:pPr eaLnBrk="1" hangingPunct="1">
              <a:defRPr/>
            </a:pPr>
            <a:endParaRPr lang="es-ES_tradnl" dirty="0">
              <a:solidFill>
                <a:srgbClr val="FFFFFF"/>
              </a:solidFill>
            </a:endParaRPr>
          </a:p>
          <a:p>
            <a:pPr eaLnBrk="1" hangingPunct="1">
              <a:defRPr/>
            </a:pPr>
            <a:endParaRPr lang="es-ES_tradnl" dirty="0">
              <a:solidFill>
                <a:srgbClr val="FFFFFF"/>
              </a:solidFill>
            </a:endParaRPr>
          </a:p>
          <a:p>
            <a:pPr eaLnBrk="1" hangingPunct="1">
              <a:defRPr/>
            </a:pPr>
            <a:r>
              <a:rPr lang="es-ES_tradnl" dirty="0">
                <a:solidFill>
                  <a:srgbClr val="FFFFFF"/>
                </a:solidFill>
              </a:rPr>
              <a:t>Donde t</a:t>
            </a:r>
            <a:r>
              <a:rPr lang="es-ES_tradnl" baseline="-25000" dirty="0">
                <a:solidFill>
                  <a:srgbClr val="FFFFFF"/>
                </a:solidFill>
              </a:rPr>
              <a:t>j</a:t>
            </a:r>
            <a:r>
              <a:rPr lang="es-ES_tradnl" dirty="0">
                <a:solidFill>
                  <a:srgbClr val="FFFFFF"/>
                </a:solidFill>
              </a:rPr>
              <a:t> es el número de observaciones en el grupo j de rangos empatados</a:t>
            </a:r>
          </a:p>
          <a:p>
            <a:pPr eaLnBrk="1" hangingPunct="1">
              <a:defRPr/>
            </a:pPr>
            <a:endParaRPr lang="es-ES_tradnl" dirty="0">
              <a:solidFill>
                <a:schemeClr val="accent1"/>
              </a:solidFill>
            </a:endParaRPr>
          </a:p>
        </p:txBody>
      </p:sp>
      <p:sp>
        <p:nvSpPr>
          <p:cNvPr id="34819" name="Rectangle 3"/>
          <p:cNvSpPr>
            <a:spLocks noGrp="1" noChangeArrowheads="1"/>
          </p:cNvSpPr>
          <p:nvPr>
            <p:ph type="title"/>
          </p:nvPr>
        </p:nvSpPr>
        <p:spPr>
          <a:solidFill>
            <a:schemeClr val="accent1"/>
          </a:solidFill>
        </p:spPr>
        <p:txBody>
          <a:bodyPr/>
          <a:lstStyle/>
          <a:p>
            <a:pPr eaLnBrk="1" hangingPunct="1"/>
            <a:r>
              <a:rPr lang="es-ES_tradnl">
                <a:cs typeface="Times New Roman" pitchFamily="18" charset="0"/>
              </a:rPr>
              <a:t>Metodología </a:t>
            </a:r>
          </a:p>
        </p:txBody>
      </p:sp>
      <p:pic>
        <p:nvPicPr>
          <p:cNvPr id="34820" name="Picture 3"/>
          <p:cNvPicPr>
            <a:picLocks noChangeAspect="1" noChangeArrowheads="1"/>
          </p:cNvPicPr>
          <p:nvPr/>
        </p:nvPicPr>
        <p:blipFill>
          <a:blip r:embed="rId2" cstate="print"/>
          <a:srcRect/>
          <a:stretch>
            <a:fillRect/>
          </a:stretch>
        </p:blipFill>
        <p:spPr bwMode="auto">
          <a:xfrm>
            <a:off x="2833687" y="2955368"/>
            <a:ext cx="3114531" cy="1378074"/>
          </a:xfrm>
          <a:prstGeom prst="rect">
            <a:avLst/>
          </a:prstGeom>
          <a:noFill/>
          <a:ln w="9525">
            <a:noFill/>
            <a:miter lim="800000"/>
            <a:headEnd/>
            <a:tailEnd/>
          </a:ln>
        </p:spPr>
      </p:pic>
      <mc:AlternateContent xmlns:mc="http://schemas.openxmlformats.org/markup-compatibility/2006" xmlns:p14="http://schemas.microsoft.com/office/powerpoint/2010/main">
        <mc:Choice Requires="p14">
          <p:contentPart p14:bwMode="auto" r:id="rId3">
            <p14:nvContentPartPr>
              <p14:cNvPr id="2" name="Entrada de lápiz 1">
                <a:extLst>
                  <a:ext uri="{FF2B5EF4-FFF2-40B4-BE49-F238E27FC236}">
                    <a16:creationId xmlns:a16="http://schemas.microsoft.com/office/drawing/2014/main" id="{A6E0998C-650E-46AF-9574-E68E01022F09}"/>
                  </a:ext>
                </a:extLst>
              </p14:cNvPr>
              <p14:cNvContentPartPr/>
              <p14:nvPr/>
            </p14:nvContentPartPr>
            <p14:xfrm>
              <a:off x="2881389" y="3472851"/>
              <a:ext cx="214560" cy="47520"/>
            </p14:xfrm>
          </p:contentPart>
        </mc:Choice>
        <mc:Fallback xmlns="">
          <p:pic>
            <p:nvPicPr>
              <p:cNvPr id="2" name="Entrada de lápiz 1">
                <a:extLst>
                  <a:ext uri="{FF2B5EF4-FFF2-40B4-BE49-F238E27FC236}">
                    <a16:creationId xmlns:a16="http://schemas.microsoft.com/office/drawing/2014/main" id="{A6E0998C-650E-46AF-9574-E68E01022F09}"/>
                  </a:ext>
                </a:extLst>
              </p:cNvPr>
              <p:cNvPicPr/>
              <p:nvPr/>
            </p:nvPicPr>
            <p:blipFill>
              <a:blip r:embed="rId4"/>
              <a:stretch>
                <a:fillRect/>
              </a:stretch>
            </p:blipFill>
            <p:spPr>
              <a:xfrm>
                <a:off x="2877069" y="3468531"/>
                <a:ext cx="223200" cy="5616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Entrada de lápiz 3">
                <a:extLst>
                  <a:ext uri="{FF2B5EF4-FFF2-40B4-BE49-F238E27FC236}">
                    <a16:creationId xmlns:a16="http://schemas.microsoft.com/office/drawing/2014/main" id="{BE92E32C-0D75-4291-8F8A-CE37233A3D3B}"/>
                  </a:ext>
                </a:extLst>
              </p14:cNvPr>
              <p14:cNvContentPartPr/>
              <p14:nvPr/>
            </p14:nvContentPartPr>
            <p14:xfrm>
              <a:off x="4211589" y="2932851"/>
              <a:ext cx="695160" cy="441360"/>
            </p14:xfrm>
          </p:contentPart>
        </mc:Choice>
        <mc:Fallback xmlns="">
          <p:pic>
            <p:nvPicPr>
              <p:cNvPr id="4" name="Entrada de lápiz 3">
                <a:extLst>
                  <a:ext uri="{FF2B5EF4-FFF2-40B4-BE49-F238E27FC236}">
                    <a16:creationId xmlns:a16="http://schemas.microsoft.com/office/drawing/2014/main" id="{BE92E32C-0D75-4291-8F8A-CE37233A3D3B}"/>
                  </a:ext>
                </a:extLst>
              </p:cNvPr>
              <p:cNvPicPr/>
              <p:nvPr/>
            </p:nvPicPr>
            <p:blipFill>
              <a:blip r:embed="rId6"/>
              <a:stretch>
                <a:fillRect/>
              </a:stretch>
            </p:blipFill>
            <p:spPr>
              <a:xfrm>
                <a:off x="4207269" y="2928531"/>
                <a:ext cx="703800" cy="450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 name="Entrada de lápiz 4">
                <a:extLst>
                  <a:ext uri="{FF2B5EF4-FFF2-40B4-BE49-F238E27FC236}">
                    <a16:creationId xmlns:a16="http://schemas.microsoft.com/office/drawing/2014/main" id="{2E6D3526-1615-4425-86F5-A900396E3CAF}"/>
                  </a:ext>
                </a:extLst>
              </p14:cNvPr>
              <p14:cNvContentPartPr/>
              <p14:nvPr/>
            </p14:nvContentPartPr>
            <p14:xfrm>
              <a:off x="-1432851" y="2825931"/>
              <a:ext cx="92880" cy="182520"/>
            </p14:xfrm>
          </p:contentPart>
        </mc:Choice>
        <mc:Fallback xmlns="">
          <p:pic>
            <p:nvPicPr>
              <p:cNvPr id="5" name="Entrada de lápiz 4">
                <a:extLst>
                  <a:ext uri="{FF2B5EF4-FFF2-40B4-BE49-F238E27FC236}">
                    <a16:creationId xmlns:a16="http://schemas.microsoft.com/office/drawing/2014/main" id="{2E6D3526-1615-4425-86F5-A900396E3CAF}"/>
                  </a:ext>
                </a:extLst>
              </p:cNvPr>
              <p:cNvPicPr/>
              <p:nvPr/>
            </p:nvPicPr>
            <p:blipFill>
              <a:blip r:embed="rId8"/>
              <a:stretch>
                <a:fillRect/>
              </a:stretch>
            </p:blipFill>
            <p:spPr>
              <a:xfrm>
                <a:off x="-1437171" y="2821611"/>
                <a:ext cx="101520" cy="1911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6" name="Entrada de lápiz 5">
                <a:extLst>
                  <a:ext uri="{FF2B5EF4-FFF2-40B4-BE49-F238E27FC236}">
                    <a16:creationId xmlns:a16="http://schemas.microsoft.com/office/drawing/2014/main" id="{9FA770CA-66FC-40C9-98FF-6956FDC70382}"/>
                  </a:ext>
                </a:extLst>
              </p14:cNvPr>
              <p14:cNvContentPartPr/>
              <p14:nvPr/>
            </p14:nvContentPartPr>
            <p14:xfrm>
              <a:off x="-1376331" y="2752131"/>
              <a:ext cx="39960" cy="360"/>
            </p14:xfrm>
          </p:contentPart>
        </mc:Choice>
        <mc:Fallback xmlns="">
          <p:pic>
            <p:nvPicPr>
              <p:cNvPr id="6" name="Entrada de lápiz 5">
                <a:extLst>
                  <a:ext uri="{FF2B5EF4-FFF2-40B4-BE49-F238E27FC236}">
                    <a16:creationId xmlns:a16="http://schemas.microsoft.com/office/drawing/2014/main" id="{9FA770CA-66FC-40C9-98FF-6956FDC70382}"/>
                  </a:ext>
                </a:extLst>
              </p:cNvPr>
              <p:cNvPicPr/>
              <p:nvPr/>
            </p:nvPicPr>
            <p:blipFill>
              <a:blip r:embed="rId10"/>
              <a:stretch>
                <a:fillRect/>
              </a:stretch>
            </p:blipFill>
            <p:spPr>
              <a:xfrm>
                <a:off x="-1380651" y="2747811"/>
                <a:ext cx="486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7" name="Entrada de lápiz 6">
                <a:extLst>
                  <a:ext uri="{FF2B5EF4-FFF2-40B4-BE49-F238E27FC236}">
                    <a16:creationId xmlns:a16="http://schemas.microsoft.com/office/drawing/2014/main" id="{CBC24796-C5F4-4C4B-B519-BEA4BCF0B6D3}"/>
                  </a:ext>
                </a:extLst>
              </p14:cNvPr>
              <p14:cNvContentPartPr/>
              <p14:nvPr/>
            </p14:nvContentPartPr>
            <p14:xfrm>
              <a:off x="-1053051" y="2579691"/>
              <a:ext cx="571680" cy="412920"/>
            </p14:xfrm>
          </p:contentPart>
        </mc:Choice>
        <mc:Fallback xmlns="">
          <p:pic>
            <p:nvPicPr>
              <p:cNvPr id="7" name="Entrada de lápiz 6">
                <a:extLst>
                  <a:ext uri="{FF2B5EF4-FFF2-40B4-BE49-F238E27FC236}">
                    <a16:creationId xmlns:a16="http://schemas.microsoft.com/office/drawing/2014/main" id="{CBC24796-C5F4-4C4B-B519-BEA4BCF0B6D3}"/>
                  </a:ext>
                </a:extLst>
              </p:cNvPr>
              <p:cNvPicPr/>
              <p:nvPr/>
            </p:nvPicPr>
            <p:blipFill>
              <a:blip r:embed="rId12"/>
              <a:stretch>
                <a:fillRect/>
              </a:stretch>
            </p:blipFill>
            <p:spPr>
              <a:xfrm>
                <a:off x="-1057371" y="2575371"/>
                <a:ext cx="580320" cy="42156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8" name="Entrada de lápiz 7">
                <a:extLst>
                  <a:ext uri="{FF2B5EF4-FFF2-40B4-BE49-F238E27FC236}">
                    <a16:creationId xmlns:a16="http://schemas.microsoft.com/office/drawing/2014/main" id="{6C014B6C-AA98-4533-A98E-6952D2664CA1}"/>
                  </a:ext>
                </a:extLst>
              </p14:cNvPr>
              <p14:cNvContentPartPr/>
              <p14:nvPr/>
            </p14:nvContentPartPr>
            <p14:xfrm>
              <a:off x="-1165011" y="3370251"/>
              <a:ext cx="686160" cy="502200"/>
            </p14:xfrm>
          </p:contentPart>
        </mc:Choice>
        <mc:Fallback xmlns="">
          <p:pic>
            <p:nvPicPr>
              <p:cNvPr id="8" name="Entrada de lápiz 7">
                <a:extLst>
                  <a:ext uri="{FF2B5EF4-FFF2-40B4-BE49-F238E27FC236}">
                    <a16:creationId xmlns:a16="http://schemas.microsoft.com/office/drawing/2014/main" id="{6C014B6C-AA98-4533-A98E-6952D2664CA1}"/>
                  </a:ext>
                </a:extLst>
              </p:cNvPr>
              <p:cNvPicPr/>
              <p:nvPr/>
            </p:nvPicPr>
            <p:blipFill>
              <a:blip r:embed="rId14"/>
              <a:stretch>
                <a:fillRect/>
              </a:stretch>
            </p:blipFill>
            <p:spPr>
              <a:xfrm>
                <a:off x="-1169331" y="3365931"/>
                <a:ext cx="694800" cy="5108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9" name="Entrada de lápiz 8">
                <a:extLst>
                  <a:ext uri="{FF2B5EF4-FFF2-40B4-BE49-F238E27FC236}">
                    <a16:creationId xmlns:a16="http://schemas.microsoft.com/office/drawing/2014/main" id="{E7F5B86A-9693-4A3A-8234-105C1D494BFC}"/>
                  </a:ext>
                </a:extLst>
              </p14:cNvPr>
              <p14:cNvContentPartPr/>
              <p14:nvPr/>
            </p14:nvContentPartPr>
            <p14:xfrm>
              <a:off x="-1303611" y="4319931"/>
              <a:ext cx="813240" cy="631080"/>
            </p14:xfrm>
          </p:contentPart>
        </mc:Choice>
        <mc:Fallback xmlns="">
          <p:pic>
            <p:nvPicPr>
              <p:cNvPr id="9" name="Entrada de lápiz 8">
                <a:extLst>
                  <a:ext uri="{FF2B5EF4-FFF2-40B4-BE49-F238E27FC236}">
                    <a16:creationId xmlns:a16="http://schemas.microsoft.com/office/drawing/2014/main" id="{E7F5B86A-9693-4A3A-8234-105C1D494BFC}"/>
                  </a:ext>
                </a:extLst>
              </p:cNvPr>
              <p:cNvPicPr/>
              <p:nvPr/>
            </p:nvPicPr>
            <p:blipFill>
              <a:blip r:embed="rId16"/>
              <a:stretch>
                <a:fillRect/>
              </a:stretch>
            </p:blipFill>
            <p:spPr>
              <a:xfrm>
                <a:off x="-1307931" y="4315611"/>
                <a:ext cx="821880" cy="63972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0" name="Entrada de lápiz 9">
                <a:extLst>
                  <a:ext uri="{FF2B5EF4-FFF2-40B4-BE49-F238E27FC236}">
                    <a16:creationId xmlns:a16="http://schemas.microsoft.com/office/drawing/2014/main" id="{0FA5E539-3724-4BC2-B0D5-81DA1AEADC08}"/>
                  </a:ext>
                </a:extLst>
              </p14:cNvPr>
              <p14:cNvContentPartPr/>
              <p14:nvPr/>
            </p14:nvContentPartPr>
            <p14:xfrm>
              <a:off x="-342411" y="2733051"/>
              <a:ext cx="117720" cy="204840"/>
            </p14:xfrm>
          </p:contentPart>
        </mc:Choice>
        <mc:Fallback xmlns="">
          <p:pic>
            <p:nvPicPr>
              <p:cNvPr id="10" name="Entrada de lápiz 9">
                <a:extLst>
                  <a:ext uri="{FF2B5EF4-FFF2-40B4-BE49-F238E27FC236}">
                    <a16:creationId xmlns:a16="http://schemas.microsoft.com/office/drawing/2014/main" id="{0FA5E539-3724-4BC2-B0D5-81DA1AEADC08}"/>
                  </a:ext>
                </a:extLst>
              </p:cNvPr>
              <p:cNvPicPr/>
              <p:nvPr/>
            </p:nvPicPr>
            <p:blipFill>
              <a:blip r:embed="rId18"/>
              <a:stretch>
                <a:fillRect/>
              </a:stretch>
            </p:blipFill>
            <p:spPr>
              <a:xfrm>
                <a:off x="-346731" y="2728731"/>
                <a:ext cx="126360" cy="21348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1" name="Entrada de lápiz 10">
                <a:extLst>
                  <a:ext uri="{FF2B5EF4-FFF2-40B4-BE49-F238E27FC236}">
                    <a16:creationId xmlns:a16="http://schemas.microsoft.com/office/drawing/2014/main" id="{1CFC3EE3-6F09-4A35-A07F-0DD3350FF4E2}"/>
                  </a:ext>
                </a:extLst>
              </p14:cNvPr>
              <p14:cNvContentPartPr/>
              <p14:nvPr/>
            </p14:nvContentPartPr>
            <p14:xfrm>
              <a:off x="-324411" y="3574371"/>
              <a:ext cx="63360" cy="176400"/>
            </p14:xfrm>
          </p:contentPart>
        </mc:Choice>
        <mc:Fallback xmlns="">
          <p:pic>
            <p:nvPicPr>
              <p:cNvPr id="11" name="Entrada de lápiz 10">
                <a:extLst>
                  <a:ext uri="{FF2B5EF4-FFF2-40B4-BE49-F238E27FC236}">
                    <a16:creationId xmlns:a16="http://schemas.microsoft.com/office/drawing/2014/main" id="{1CFC3EE3-6F09-4A35-A07F-0DD3350FF4E2}"/>
                  </a:ext>
                </a:extLst>
              </p:cNvPr>
              <p:cNvPicPr/>
              <p:nvPr/>
            </p:nvPicPr>
            <p:blipFill>
              <a:blip r:embed="rId20"/>
              <a:stretch>
                <a:fillRect/>
              </a:stretch>
            </p:blipFill>
            <p:spPr>
              <a:xfrm>
                <a:off x="-328731" y="3570051"/>
                <a:ext cx="72000" cy="18504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2" name="Entrada de lápiz 11">
                <a:extLst>
                  <a:ext uri="{FF2B5EF4-FFF2-40B4-BE49-F238E27FC236}">
                    <a16:creationId xmlns:a16="http://schemas.microsoft.com/office/drawing/2014/main" id="{8FB61453-DDD1-46E5-9484-3D5EB440A7D8}"/>
                  </a:ext>
                </a:extLst>
              </p14:cNvPr>
              <p14:cNvContentPartPr/>
              <p14:nvPr/>
            </p14:nvContentPartPr>
            <p14:xfrm>
              <a:off x="-258891" y="3477531"/>
              <a:ext cx="72000" cy="13680"/>
            </p14:xfrm>
          </p:contentPart>
        </mc:Choice>
        <mc:Fallback xmlns="">
          <p:pic>
            <p:nvPicPr>
              <p:cNvPr id="12" name="Entrada de lápiz 11">
                <a:extLst>
                  <a:ext uri="{FF2B5EF4-FFF2-40B4-BE49-F238E27FC236}">
                    <a16:creationId xmlns:a16="http://schemas.microsoft.com/office/drawing/2014/main" id="{8FB61453-DDD1-46E5-9484-3D5EB440A7D8}"/>
                  </a:ext>
                </a:extLst>
              </p:cNvPr>
              <p:cNvPicPr/>
              <p:nvPr/>
            </p:nvPicPr>
            <p:blipFill>
              <a:blip r:embed="rId22"/>
              <a:stretch>
                <a:fillRect/>
              </a:stretch>
            </p:blipFill>
            <p:spPr>
              <a:xfrm>
                <a:off x="-263211" y="3473211"/>
                <a:ext cx="80640" cy="2232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3" name="Entrada de lápiz 12">
                <a:extLst>
                  <a:ext uri="{FF2B5EF4-FFF2-40B4-BE49-F238E27FC236}">
                    <a16:creationId xmlns:a16="http://schemas.microsoft.com/office/drawing/2014/main" id="{771C289B-855F-4E80-8175-162FDA38050F}"/>
                  </a:ext>
                </a:extLst>
              </p14:cNvPr>
              <p14:cNvContentPartPr/>
              <p14:nvPr/>
            </p14:nvContentPartPr>
            <p14:xfrm>
              <a:off x="-342411" y="4524411"/>
              <a:ext cx="92880" cy="202320"/>
            </p14:xfrm>
          </p:contentPart>
        </mc:Choice>
        <mc:Fallback xmlns="">
          <p:pic>
            <p:nvPicPr>
              <p:cNvPr id="13" name="Entrada de lápiz 12">
                <a:extLst>
                  <a:ext uri="{FF2B5EF4-FFF2-40B4-BE49-F238E27FC236}">
                    <a16:creationId xmlns:a16="http://schemas.microsoft.com/office/drawing/2014/main" id="{771C289B-855F-4E80-8175-162FDA38050F}"/>
                  </a:ext>
                </a:extLst>
              </p:cNvPr>
              <p:cNvPicPr/>
              <p:nvPr/>
            </p:nvPicPr>
            <p:blipFill>
              <a:blip r:embed="rId24"/>
              <a:stretch>
                <a:fillRect/>
              </a:stretch>
            </p:blipFill>
            <p:spPr>
              <a:xfrm>
                <a:off x="-346731" y="4520091"/>
                <a:ext cx="101520" cy="210960"/>
              </a:xfrm>
              <a:prstGeom prst="rect">
                <a:avLst/>
              </a:prstGeom>
            </p:spPr>
          </p:pic>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F59866-EC52-4DAD-AA5D-56C1BA9DE4C6}"/>
              </a:ext>
            </a:extLst>
          </p:cNvPr>
          <p:cNvSpPr>
            <a:spLocks noGrp="1"/>
          </p:cNvSpPr>
          <p:nvPr>
            <p:ph type="title"/>
          </p:nvPr>
        </p:nvSpPr>
        <p:spPr>
          <a:xfrm>
            <a:off x="457200" y="771244"/>
            <a:ext cx="8229600" cy="1106488"/>
          </a:xfrm>
        </p:spPr>
        <p:txBody>
          <a:bodyPr/>
          <a:lstStyle/>
          <a:p>
            <a:r>
              <a:rPr lang="es-MX" sz="4800" dirty="0">
                <a:solidFill>
                  <a:schemeClr val="accent1"/>
                </a:solidFill>
              </a:rPr>
              <a:t>Kruskal-Wallis con R</a:t>
            </a:r>
          </a:p>
        </p:txBody>
      </p:sp>
      <p:sp>
        <p:nvSpPr>
          <p:cNvPr id="3" name="Marcador de contenido 2">
            <a:extLst>
              <a:ext uri="{FF2B5EF4-FFF2-40B4-BE49-F238E27FC236}">
                <a16:creationId xmlns:a16="http://schemas.microsoft.com/office/drawing/2014/main" id="{339985B0-DE36-45CC-8718-C4B6B16E0AB8}"/>
              </a:ext>
            </a:extLst>
          </p:cNvPr>
          <p:cNvSpPr>
            <a:spLocks noGrp="1"/>
          </p:cNvSpPr>
          <p:nvPr>
            <p:ph idx="1"/>
          </p:nvPr>
        </p:nvSpPr>
        <p:spPr/>
        <p:txBody>
          <a:bodyPr/>
          <a:lstStyle/>
          <a:p>
            <a:r>
              <a:rPr lang="pt-BR" b="0" i="0" dirty="0">
                <a:solidFill>
                  <a:schemeClr val="accent1"/>
                </a:solidFill>
                <a:effectLst/>
                <a:latin typeface="Courier New" panose="02070309020205020404" pitchFamily="49" charset="0"/>
              </a:rPr>
              <a:t> </a:t>
            </a:r>
            <a:r>
              <a:rPr lang="pt-BR" sz="2400" b="1" i="0" dirty="0" err="1">
                <a:solidFill>
                  <a:schemeClr val="accent1"/>
                </a:solidFill>
                <a:effectLst/>
                <a:latin typeface="Courier New" panose="02070309020205020404" pitchFamily="49" charset="0"/>
              </a:rPr>
              <a:t>kruskal.test</a:t>
            </a:r>
            <a:r>
              <a:rPr lang="pt-BR" sz="2400" b="1" i="0" dirty="0">
                <a:solidFill>
                  <a:schemeClr val="accent1"/>
                </a:solidFill>
                <a:effectLst/>
                <a:latin typeface="Courier New" panose="02070309020205020404" pitchFamily="49" charset="0"/>
              </a:rPr>
              <a:t>(</a:t>
            </a:r>
            <a:r>
              <a:rPr lang="pt-BR" sz="2400" b="1" i="0" dirty="0" err="1">
                <a:solidFill>
                  <a:schemeClr val="accent1"/>
                </a:solidFill>
                <a:effectLst/>
                <a:latin typeface="Courier New" panose="02070309020205020404" pitchFamily="49" charset="0"/>
              </a:rPr>
              <a:t>LarvasInsecticidas</a:t>
            </a:r>
            <a:r>
              <a:rPr lang="pt-BR" sz="2400" b="1" i="0" dirty="0">
                <a:solidFill>
                  <a:schemeClr val="accent1"/>
                </a:solidFill>
                <a:effectLst/>
                <a:latin typeface="Courier New" panose="02070309020205020404" pitchFamily="49" charset="0"/>
              </a:rPr>
              <a:t>, data=a)</a:t>
            </a:r>
          </a:p>
          <a:p>
            <a:r>
              <a:rPr lang="pt-BR" sz="2400" b="1" dirty="0">
                <a:solidFill>
                  <a:schemeClr val="accent1"/>
                </a:solidFill>
                <a:latin typeface="Courier New" panose="02070309020205020404" pitchFamily="49" charset="0"/>
              </a:rPr>
              <a:t> </a:t>
            </a:r>
            <a:r>
              <a:rPr lang="es-MX" sz="2400" b="1" i="0" dirty="0" err="1">
                <a:solidFill>
                  <a:schemeClr val="accent1"/>
                </a:solidFill>
                <a:effectLst/>
                <a:latin typeface="Courier New" panose="02070309020205020404" pitchFamily="49" charset="0"/>
              </a:rPr>
              <a:t>pairwise.wilcox.test</a:t>
            </a:r>
            <a:r>
              <a:rPr lang="es-MX" sz="2400" b="1" i="0" dirty="0">
                <a:solidFill>
                  <a:schemeClr val="accent1"/>
                </a:solidFill>
                <a:effectLst/>
                <a:latin typeface="Courier New" panose="02070309020205020404" pitchFamily="49" charset="0"/>
              </a:rPr>
              <a:t>(</a:t>
            </a:r>
            <a:r>
              <a:rPr lang="es-MX" sz="2400" b="1" i="0" dirty="0" err="1">
                <a:solidFill>
                  <a:schemeClr val="accent1"/>
                </a:solidFill>
                <a:effectLst/>
                <a:latin typeface="Courier New" panose="02070309020205020404" pitchFamily="49" charset="0"/>
              </a:rPr>
              <a:t>a$Larvas</a:t>
            </a:r>
            <a:r>
              <a:rPr lang="es-MX" sz="2400" b="1" i="0" dirty="0">
                <a:solidFill>
                  <a:schemeClr val="accent1"/>
                </a:solidFill>
                <a:effectLst/>
                <a:latin typeface="Courier New" panose="02070309020205020404" pitchFamily="49" charset="0"/>
              </a:rPr>
              <a:t>, </a:t>
            </a:r>
            <a:r>
              <a:rPr lang="es-MX" sz="2400" b="1" i="0" dirty="0" err="1">
                <a:solidFill>
                  <a:schemeClr val="accent1"/>
                </a:solidFill>
                <a:effectLst/>
                <a:latin typeface="Courier New" panose="02070309020205020404" pitchFamily="49" charset="0"/>
              </a:rPr>
              <a:t>a$Insecticidas,p.adjust.method</a:t>
            </a:r>
            <a:r>
              <a:rPr lang="es-MX" sz="2400" b="1" i="0" dirty="0">
                <a:solidFill>
                  <a:schemeClr val="accent1"/>
                </a:solidFill>
                <a:effectLst/>
                <a:latin typeface="Courier New" panose="02070309020205020404" pitchFamily="49" charset="0"/>
              </a:rPr>
              <a:t>="</a:t>
            </a:r>
            <a:r>
              <a:rPr lang="es-MX" sz="2400" b="1" i="0" dirty="0" err="1">
                <a:solidFill>
                  <a:schemeClr val="accent1"/>
                </a:solidFill>
                <a:effectLst/>
                <a:latin typeface="Courier New" panose="02070309020205020404" pitchFamily="49" charset="0"/>
              </a:rPr>
              <a:t>none</a:t>
            </a:r>
            <a:r>
              <a:rPr lang="es-MX" sz="2400" b="1" i="0" dirty="0">
                <a:solidFill>
                  <a:schemeClr val="accent1"/>
                </a:solidFill>
                <a:effectLst/>
                <a:latin typeface="Courier New" panose="02070309020205020404" pitchFamily="49" charset="0"/>
              </a:rPr>
              <a:t>")</a:t>
            </a:r>
          </a:p>
          <a:p>
            <a:endParaRPr lang="es-MX" dirty="0">
              <a:solidFill>
                <a:schemeClr val="accent1"/>
              </a:solidFill>
              <a:latin typeface="Courier New" panose="02070309020205020404" pitchFamily="49" charset="0"/>
            </a:endParaRPr>
          </a:p>
        </p:txBody>
      </p:sp>
      <mc:AlternateContent xmlns:mc="http://schemas.openxmlformats.org/markup-compatibility/2006" xmlns:p14="http://schemas.microsoft.com/office/powerpoint/2010/main">
        <mc:Choice Requires="p14">
          <p:contentPart p14:bwMode="auto" r:id="rId2">
            <p14:nvContentPartPr>
              <p14:cNvPr id="4" name="Entrada de lápiz 3">
                <a:extLst>
                  <a:ext uri="{FF2B5EF4-FFF2-40B4-BE49-F238E27FC236}">
                    <a16:creationId xmlns:a16="http://schemas.microsoft.com/office/drawing/2014/main" id="{F399DA25-2307-4AF0-BDE9-43A4DF53CD0B}"/>
                  </a:ext>
                </a:extLst>
              </p14:cNvPr>
              <p14:cNvContentPartPr/>
              <p14:nvPr/>
            </p14:nvContentPartPr>
            <p14:xfrm>
              <a:off x="4645389" y="2354691"/>
              <a:ext cx="360" cy="360"/>
            </p14:xfrm>
          </p:contentPart>
        </mc:Choice>
        <mc:Fallback xmlns="">
          <p:pic>
            <p:nvPicPr>
              <p:cNvPr id="4" name="Entrada de lápiz 3">
                <a:extLst>
                  <a:ext uri="{FF2B5EF4-FFF2-40B4-BE49-F238E27FC236}">
                    <a16:creationId xmlns:a16="http://schemas.microsoft.com/office/drawing/2014/main" id="{F399DA25-2307-4AF0-BDE9-43A4DF53CD0B}"/>
                  </a:ext>
                </a:extLst>
              </p:cNvPr>
              <p:cNvPicPr/>
              <p:nvPr/>
            </p:nvPicPr>
            <p:blipFill>
              <a:blip r:embed="rId3"/>
              <a:stretch>
                <a:fillRect/>
              </a:stretch>
            </p:blipFill>
            <p:spPr>
              <a:xfrm>
                <a:off x="4641069" y="235037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5" name="Entrada de lápiz 4">
                <a:extLst>
                  <a:ext uri="{FF2B5EF4-FFF2-40B4-BE49-F238E27FC236}">
                    <a16:creationId xmlns:a16="http://schemas.microsoft.com/office/drawing/2014/main" id="{B75668AD-C871-4E3C-945F-A3428CE42D74}"/>
                  </a:ext>
                </a:extLst>
              </p14:cNvPr>
              <p14:cNvContentPartPr/>
              <p14:nvPr/>
            </p14:nvContentPartPr>
            <p14:xfrm>
              <a:off x="4664469" y="2271531"/>
              <a:ext cx="360" cy="360"/>
            </p14:xfrm>
          </p:contentPart>
        </mc:Choice>
        <mc:Fallback xmlns="">
          <p:pic>
            <p:nvPicPr>
              <p:cNvPr id="5" name="Entrada de lápiz 4">
                <a:extLst>
                  <a:ext uri="{FF2B5EF4-FFF2-40B4-BE49-F238E27FC236}">
                    <a16:creationId xmlns:a16="http://schemas.microsoft.com/office/drawing/2014/main" id="{B75668AD-C871-4E3C-945F-A3428CE42D74}"/>
                  </a:ext>
                </a:extLst>
              </p:cNvPr>
              <p:cNvPicPr/>
              <p:nvPr/>
            </p:nvPicPr>
            <p:blipFill>
              <a:blip r:embed="rId3"/>
              <a:stretch>
                <a:fillRect/>
              </a:stretch>
            </p:blipFill>
            <p:spPr>
              <a:xfrm>
                <a:off x="4660149" y="226721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Entrada de lápiz 5">
                <a:extLst>
                  <a:ext uri="{FF2B5EF4-FFF2-40B4-BE49-F238E27FC236}">
                    <a16:creationId xmlns:a16="http://schemas.microsoft.com/office/drawing/2014/main" id="{32AC16B7-04A8-4EE4-B634-311D6BD37616}"/>
                  </a:ext>
                </a:extLst>
              </p14:cNvPr>
              <p14:cNvContentPartPr/>
              <p14:nvPr/>
            </p14:nvContentPartPr>
            <p14:xfrm>
              <a:off x="1265349" y="3140211"/>
              <a:ext cx="360" cy="360"/>
            </p14:xfrm>
          </p:contentPart>
        </mc:Choice>
        <mc:Fallback xmlns="">
          <p:pic>
            <p:nvPicPr>
              <p:cNvPr id="6" name="Entrada de lápiz 5">
                <a:extLst>
                  <a:ext uri="{FF2B5EF4-FFF2-40B4-BE49-F238E27FC236}">
                    <a16:creationId xmlns:a16="http://schemas.microsoft.com/office/drawing/2014/main" id="{32AC16B7-04A8-4EE4-B634-311D6BD37616}"/>
                  </a:ext>
                </a:extLst>
              </p:cNvPr>
              <p:cNvPicPr/>
              <p:nvPr/>
            </p:nvPicPr>
            <p:blipFill>
              <a:blip r:embed="rId3"/>
              <a:stretch>
                <a:fillRect/>
              </a:stretch>
            </p:blipFill>
            <p:spPr>
              <a:xfrm>
                <a:off x="1261029" y="313589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7" name="Entrada de lápiz 6">
                <a:extLst>
                  <a:ext uri="{FF2B5EF4-FFF2-40B4-BE49-F238E27FC236}">
                    <a16:creationId xmlns:a16="http://schemas.microsoft.com/office/drawing/2014/main" id="{6ACFF5FE-5850-402D-B872-EA742F60930F}"/>
                  </a:ext>
                </a:extLst>
              </p14:cNvPr>
              <p14:cNvContentPartPr/>
              <p14:nvPr/>
            </p14:nvContentPartPr>
            <p14:xfrm>
              <a:off x="1246629" y="3126891"/>
              <a:ext cx="360" cy="3960"/>
            </p14:xfrm>
          </p:contentPart>
        </mc:Choice>
        <mc:Fallback xmlns="">
          <p:pic>
            <p:nvPicPr>
              <p:cNvPr id="7" name="Entrada de lápiz 6">
                <a:extLst>
                  <a:ext uri="{FF2B5EF4-FFF2-40B4-BE49-F238E27FC236}">
                    <a16:creationId xmlns:a16="http://schemas.microsoft.com/office/drawing/2014/main" id="{6ACFF5FE-5850-402D-B872-EA742F60930F}"/>
                  </a:ext>
                </a:extLst>
              </p:cNvPr>
              <p:cNvPicPr/>
              <p:nvPr/>
            </p:nvPicPr>
            <p:blipFill>
              <a:blip r:embed="rId7"/>
              <a:stretch>
                <a:fillRect/>
              </a:stretch>
            </p:blipFill>
            <p:spPr>
              <a:xfrm>
                <a:off x="1242309" y="3122571"/>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Entrada de lápiz 7">
                <a:extLst>
                  <a:ext uri="{FF2B5EF4-FFF2-40B4-BE49-F238E27FC236}">
                    <a16:creationId xmlns:a16="http://schemas.microsoft.com/office/drawing/2014/main" id="{433971E3-9AC6-4FAA-AB4D-F97702B7CBA9}"/>
                  </a:ext>
                </a:extLst>
              </p14:cNvPr>
              <p14:cNvContentPartPr/>
              <p14:nvPr/>
            </p14:nvContentPartPr>
            <p14:xfrm>
              <a:off x="2031789" y="3417051"/>
              <a:ext cx="360" cy="360"/>
            </p14:xfrm>
          </p:contentPart>
        </mc:Choice>
        <mc:Fallback xmlns="">
          <p:pic>
            <p:nvPicPr>
              <p:cNvPr id="8" name="Entrada de lápiz 7">
                <a:extLst>
                  <a:ext uri="{FF2B5EF4-FFF2-40B4-BE49-F238E27FC236}">
                    <a16:creationId xmlns:a16="http://schemas.microsoft.com/office/drawing/2014/main" id="{433971E3-9AC6-4FAA-AB4D-F97702B7CBA9}"/>
                  </a:ext>
                </a:extLst>
              </p:cNvPr>
              <p:cNvPicPr/>
              <p:nvPr/>
            </p:nvPicPr>
            <p:blipFill>
              <a:blip r:embed="rId3"/>
              <a:stretch>
                <a:fillRect/>
              </a:stretch>
            </p:blipFill>
            <p:spPr>
              <a:xfrm>
                <a:off x="2027469" y="3412731"/>
                <a:ext cx="9000" cy="9000"/>
              </a:xfrm>
              <a:prstGeom prst="rect">
                <a:avLst/>
              </a:prstGeom>
            </p:spPr>
          </p:pic>
        </mc:Fallback>
      </mc:AlternateContent>
    </p:spTree>
    <p:extLst>
      <p:ext uri="{BB962C8B-B14F-4D97-AF65-F5344CB8AC3E}">
        <p14:creationId xmlns:p14="http://schemas.microsoft.com/office/powerpoint/2010/main" val="629126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solidFill>
            <a:schemeClr val="accent1"/>
          </a:solidFill>
        </p:spPr>
        <p:txBody>
          <a:bodyPr/>
          <a:lstStyle/>
          <a:p>
            <a:pPr eaLnBrk="1" hangingPunct="1"/>
            <a:r>
              <a:rPr lang="es-ES_tradnl">
                <a:cs typeface="Times New Roman" pitchFamily="18" charset="0"/>
              </a:rPr>
              <a:t>Comparaciones múltiples </a:t>
            </a:r>
          </a:p>
        </p:txBody>
      </p:sp>
      <p:sp>
        <p:nvSpPr>
          <p:cNvPr id="6149" name="Rectangle 3"/>
          <p:cNvSpPr>
            <a:spLocks noGrp="1" noChangeArrowheads="1"/>
          </p:cNvSpPr>
          <p:nvPr>
            <p:ph idx="1"/>
          </p:nvPr>
        </p:nvSpPr>
        <p:spPr>
          <a:solidFill>
            <a:srgbClr val="FFFF66"/>
          </a:solidFill>
        </p:spPr>
        <p:txBody>
          <a:bodyPr/>
          <a:lstStyle/>
          <a:p>
            <a:pPr marL="609600" indent="-609600" eaLnBrk="1" hangingPunct="1"/>
            <a:r>
              <a:rPr lang="es-ES_tradnl" dirty="0">
                <a:cs typeface="Times New Roman" pitchFamily="18" charset="0"/>
              </a:rPr>
              <a:t>El procedimiento consistirá en los siguientes pasos: </a:t>
            </a:r>
          </a:p>
          <a:p>
            <a:pPr marL="609600" indent="-609600" eaLnBrk="1" hangingPunct="1">
              <a:buFontTx/>
              <a:buAutoNum type="arabicPeriod"/>
            </a:pPr>
            <a:r>
              <a:rPr lang="es-ES_tradnl" dirty="0">
                <a:cs typeface="Times New Roman" pitchFamily="18" charset="0"/>
              </a:rPr>
              <a:t>Se calcula:</a:t>
            </a:r>
          </a:p>
          <a:p>
            <a:pPr marL="609600" indent="-609600" eaLnBrk="1" hangingPunct="1">
              <a:buFontTx/>
              <a:buAutoNum type="arabicPeriod"/>
            </a:pPr>
            <a:endParaRPr lang="es-ES_tradnl" dirty="0">
              <a:cs typeface="Times New Roman" pitchFamily="18" charset="0"/>
            </a:endParaRPr>
          </a:p>
          <a:p>
            <a:pPr marL="609600" indent="-609600" eaLnBrk="1" hangingPunct="1">
              <a:buFontTx/>
              <a:buAutoNum type="arabicPeriod"/>
            </a:pPr>
            <a:r>
              <a:rPr lang="es-ES_tradnl" dirty="0">
                <a:cs typeface="Times New Roman" pitchFamily="18" charset="0"/>
              </a:rPr>
              <a:t>SE  calcula:</a:t>
            </a:r>
          </a:p>
        </p:txBody>
      </p:sp>
      <p:sp>
        <p:nvSpPr>
          <p:cNvPr id="6150" name="Rectangle 5"/>
          <p:cNvSpPr>
            <a:spLocks noChangeArrowheads="1"/>
          </p:cNvSpPr>
          <p:nvPr/>
        </p:nvSpPr>
        <p:spPr bwMode="auto">
          <a:xfrm>
            <a:off x="4195763" y="3219450"/>
            <a:ext cx="9144000" cy="0"/>
          </a:xfrm>
          <a:prstGeom prst="rect">
            <a:avLst/>
          </a:prstGeom>
          <a:noFill/>
          <a:ln w="9525">
            <a:noFill/>
            <a:miter lim="800000"/>
            <a:headEnd/>
            <a:tailEnd/>
          </a:ln>
        </p:spPr>
        <p:txBody>
          <a:bodyPr>
            <a:spAutoFit/>
          </a:bodyPr>
          <a:lstStyle/>
          <a:p>
            <a:endParaRPr lang="es-ES"/>
          </a:p>
        </p:txBody>
      </p:sp>
      <p:graphicFrame>
        <p:nvGraphicFramePr>
          <p:cNvPr id="6146" name="Object 4" descr="Diseño de fondo"/>
          <p:cNvGraphicFramePr>
            <a:graphicFrameLocks noChangeAspect="1"/>
          </p:cNvGraphicFramePr>
          <p:nvPr/>
        </p:nvGraphicFramePr>
        <p:xfrm>
          <a:off x="3786188" y="3571875"/>
          <a:ext cx="1671637" cy="930275"/>
        </p:xfrm>
        <a:graphic>
          <a:graphicData uri="http://schemas.openxmlformats.org/presentationml/2006/ole">
            <mc:AlternateContent xmlns:mc="http://schemas.openxmlformats.org/markup-compatibility/2006">
              <mc:Choice xmlns:v="urn:schemas-microsoft-com:vml" Requires="v">
                <p:oleObj spid="_x0000_s4100" r:id="rId4" imgW="749300" imgH="419100" progId="">
                  <p:embed/>
                </p:oleObj>
              </mc:Choice>
              <mc:Fallback>
                <p:oleObj r:id="rId4" imgW="749300" imgH="419100" progId="">
                  <p:embed/>
                  <p:pic>
                    <p:nvPicPr>
                      <p:cNvPr id="6146" name="Object 4" descr="Diseño de fond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86188" y="3571875"/>
                        <a:ext cx="1671637" cy="930275"/>
                      </a:xfrm>
                      <a:prstGeom prst="rect">
                        <a:avLst/>
                      </a:prstGeom>
                      <a:blipFill dpi="0" rotWithShape="0">
                        <a:blip r:embed="rId6"/>
                        <a:srcRect/>
                        <a:tile tx="0" ty="0" sx="100000" sy="100000" flip="none" algn="tl"/>
                      </a:blipFill>
                    </p:spPr>
                  </p:pic>
                </p:oleObj>
              </mc:Fallback>
            </mc:AlternateContent>
          </a:graphicData>
        </a:graphic>
      </p:graphicFrame>
      <p:sp>
        <p:nvSpPr>
          <p:cNvPr id="6151" name="Rectangle 7"/>
          <p:cNvSpPr>
            <a:spLocks noChangeArrowheads="1"/>
          </p:cNvSpPr>
          <p:nvPr/>
        </p:nvSpPr>
        <p:spPr bwMode="auto">
          <a:xfrm>
            <a:off x="3619500" y="3148013"/>
            <a:ext cx="9144000" cy="0"/>
          </a:xfrm>
          <a:prstGeom prst="rect">
            <a:avLst/>
          </a:prstGeom>
          <a:noFill/>
          <a:ln w="9525">
            <a:noFill/>
            <a:miter lim="800000"/>
            <a:headEnd/>
            <a:tailEnd/>
          </a:ln>
        </p:spPr>
        <p:txBody>
          <a:bodyPr>
            <a:spAutoFit/>
          </a:bodyPr>
          <a:lstStyle/>
          <a:p>
            <a:endParaRPr lang="es-ES"/>
          </a:p>
        </p:txBody>
      </p:sp>
      <p:graphicFrame>
        <p:nvGraphicFramePr>
          <p:cNvPr id="6147" name="Object 6" descr="Diseño de fondo"/>
          <p:cNvGraphicFramePr>
            <a:graphicFrameLocks noChangeAspect="1"/>
          </p:cNvGraphicFramePr>
          <p:nvPr/>
        </p:nvGraphicFramePr>
        <p:xfrm>
          <a:off x="3357563" y="5072063"/>
          <a:ext cx="4154487" cy="1303337"/>
        </p:xfrm>
        <a:graphic>
          <a:graphicData uri="http://schemas.openxmlformats.org/presentationml/2006/ole">
            <mc:AlternateContent xmlns:mc="http://schemas.openxmlformats.org/markup-compatibility/2006">
              <mc:Choice xmlns:v="urn:schemas-microsoft-com:vml" Requires="v">
                <p:oleObj spid="_x0000_s4101" name="Equation" r:id="rId7" imgW="1790640" imgH="558720" progId="">
                  <p:embed/>
                </p:oleObj>
              </mc:Choice>
              <mc:Fallback>
                <p:oleObj name="Equation" r:id="rId7" imgW="1790640" imgH="558720" progId="">
                  <p:embed/>
                  <p:pic>
                    <p:nvPicPr>
                      <p:cNvPr id="6147" name="Object 6" descr="Diseño de fond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7563" y="5072063"/>
                        <a:ext cx="4154487" cy="1303337"/>
                      </a:xfrm>
                      <a:prstGeom prst="rect">
                        <a:avLst/>
                      </a:prstGeom>
                      <a:blipFill dpi="0" rotWithShape="0">
                        <a:blip r:embed="rId6"/>
                        <a:srcRect/>
                        <a:tile tx="0" ty="0" sx="100000" sy="100000" flip="none" algn="tl"/>
                      </a:blipFill>
                    </p:spPr>
                  </p:pic>
                </p:oleObj>
              </mc:Fallback>
            </mc:AlternateContent>
          </a:graphicData>
        </a:graphic>
      </p:graphicFrame>
      <p:grpSp>
        <p:nvGrpSpPr>
          <p:cNvPr id="6" name="Grupo 5">
            <a:extLst>
              <a:ext uri="{FF2B5EF4-FFF2-40B4-BE49-F238E27FC236}">
                <a16:creationId xmlns:a16="http://schemas.microsoft.com/office/drawing/2014/main" id="{7A539647-E3CD-4E19-B8C8-5DA3E8733312}"/>
              </a:ext>
            </a:extLst>
          </p:cNvPr>
          <p:cNvGrpSpPr/>
          <p:nvPr/>
        </p:nvGrpSpPr>
        <p:grpSpPr>
          <a:xfrm>
            <a:off x="2724069" y="5273571"/>
            <a:ext cx="540000" cy="305640"/>
            <a:chOff x="2724069" y="5273571"/>
            <a:chExt cx="540000" cy="305640"/>
          </a:xfrm>
        </p:grpSpPr>
        <mc:AlternateContent xmlns:mc="http://schemas.openxmlformats.org/markup-compatibility/2006" xmlns:p14="http://schemas.microsoft.com/office/powerpoint/2010/main">
          <mc:Choice Requires="p14">
            <p:contentPart p14:bwMode="auto" r:id="rId9">
              <p14:nvContentPartPr>
                <p14:cNvPr id="2" name="Entrada de lápiz 1">
                  <a:extLst>
                    <a:ext uri="{FF2B5EF4-FFF2-40B4-BE49-F238E27FC236}">
                      <a16:creationId xmlns:a16="http://schemas.microsoft.com/office/drawing/2014/main" id="{F879D152-1AB9-48CF-A2F5-BF1F8BA1080A}"/>
                    </a:ext>
                  </a:extLst>
                </p14:cNvPr>
                <p14:cNvContentPartPr/>
                <p14:nvPr/>
              </p14:nvContentPartPr>
              <p14:xfrm>
                <a:off x="2724069" y="5375091"/>
                <a:ext cx="403200" cy="70920"/>
              </p14:xfrm>
            </p:contentPart>
          </mc:Choice>
          <mc:Fallback xmlns="">
            <p:pic>
              <p:nvPicPr>
                <p:cNvPr id="2" name="Entrada de lápiz 1">
                  <a:extLst>
                    <a:ext uri="{FF2B5EF4-FFF2-40B4-BE49-F238E27FC236}">
                      <a16:creationId xmlns:a16="http://schemas.microsoft.com/office/drawing/2014/main" id="{F879D152-1AB9-48CF-A2F5-BF1F8BA1080A}"/>
                    </a:ext>
                  </a:extLst>
                </p:cNvPr>
                <p:cNvPicPr/>
                <p:nvPr/>
              </p:nvPicPr>
              <p:blipFill>
                <a:blip r:embed="rId10"/>
                <a:stretch>
                  <a:fillRect/>
                </a:stretch>
              </p:blipFill>
              <p:spPr>
                <a:xfrm>
                  <a:off x="2719749" y="5370771"/>
                  <a:ext cx="411840" cy="7956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3" name="Entrada de lápiz 2">
                  <a:extLst>
                    <a:ext uri="{FF2B5EF4-FFF2-40B4-BE49-F238E27FC236}">
                      <a16:creationId xmlns:a16="http://schemas.microsoft.com/office/drawing/2014/main" id="{D795B986-31DC-48B2-9EA2-E9141191942F}"/>
                    </a:ext>
                  </a:extLst>
                </p14:cNvPr>
                <p14:cNvContentPartPr/>
                <p14:nvPr/>
              </p14:nvContentPartPr>
              <p14:xfrm>
                <a:off x="3045189" y="5375091"/>
                <a:ext cx="200880" cy="204120"/>
              </p14:xfrm>
            </p:contentPart>
          </mc:Choice>
          <mc:Fallback xmlns="">
            <p:pic>
              <p:nvPicPr>
                <p:cNvPr id="3" name="Entrada de lápiz 2">
                  <a:extLst>
                    <a:ext uri="{FF2B5EF4-FFF2-40B4-BE49-F238E27FC236}">
                      <a16:creationId xmlns:a16="http://schemas.microsoft.com/office/drawing/2014/main" id="{D795B986-31DC-48B2-9EA2-E9141191942F}"/>
                    </a:ext>
                  </a:extLst>
                </p:cNvPr>
                <p:cNvPicPr/>
                <p:nvPr/>
              </p:nvPicPr>
              <p:blipFill>
                <a:blip r:embed="rId12"/>
                <a:stretch>
                  <a:fillRect/>
                </a:stretch>
              </p:blipFill>
              <p:spPr>
                <a:xfrm>
                  <a:off x="3040869" y="5370771"/>
                  <a:ext cx="209520" cy="21276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4" name="Entrada de lápiz 3">
                  <a:extLst>
                    <a:ext uri="{FF2B5EF4-FFF2-40B4-BE49-F238E27FC236}">
                      <a16:creationId xmlns:a16="http://schemas.microsoft.com/office/drawing/2014/main" id="{F8DA5467-D74A-45C3-9057-8571AE21A119}"/>
                    </a:ext>
                  </a:extLst>
                </p14:cNvPr>
                <p14:cNvContentPartPr/>
                <p14:nvPr/>
              </p14:nvContentPartPr>
              <p14:xfrm>
                <a:off x="3066069" y="5273571"/>
                <a:ext cx="198000" cy="277200"/>
              </p14:xfrm>
            </p:contentPart>
          </mc:Choice>
          <mc:Fallback xmlns="">
            <p:pic>
              <p:nvPicPr>
                <p:cNvPr id="4" name="Entrada de lápiz 3">
                  <a:extLst>
                    <a:ext uri="{FF2B5EF4-FFF2-40B4-BE49-F238E27FC236}">
                      <a16:creationId xmlns:a16="http://schemas.microsoft.com/office/drawing/2014/main" id="{F8DA5467-D74A-45C3-9057-8571AE21A119}"/>
                    </a:ext>
                  </a:extLst>
                </p:cNvPr>
                <p:cNvPicPr/>
                <p:nvPr/>
              </p:nvPicPr>
              <p:blipFill>
                <a:blip r:embed="rId14"/>
                <a:stretch>
                  <a:fillRect/>
                </a:stretch>
              </p:blipFill>
              <p:spPr>
                <a:xfrm>
                  <a:off x="3061749" y="5269251"/>
                  <a:ext cx="206640" cy="2858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5" name="Entrada de lápiz 4">
                  <a:extLst>
                    <a:ext uri="{FF2B5EF4-FFF2-40B4-BE49-F238E27FC236}">
                      <a16:creationId xmlns:a16="http://schemas.microsoft.com/office/drawing/2014/main" id="{4683D675-1871-4B6E-A3B2-741DC20324D1}"/>
                    </a:ext>
                  </a:extLst>
                </p14:cNvPr>
                <p14:cNvContentPartPr/>
                <p14:nvPr/>
              </p14:nvContentPartPr>
              <p14:xfrm>
                <a:off x="3055629" y="5310651"/>
                <a:ext cx="117000" cy="183240"/>
              </p14:xfrm>
            </p:contentPart>
          </mc:Choice>
          <mc:Fallback xmlns="">
            <p:pic>
              <p:nvPicPr>
                <p:cNvPr id="5" name="Entrada de lápiz 4">
                  <a:extLst>
                    <a:ext uri="{FF2B5EF4-FFF2-40B4-BE49-F238E27FC236}">
                      <a16:creationId xmlns:a16="http://schemas.microsoft.com/office/drawing/2014/main" id="{4683D675-1871-4B6E-A3B2-741DC20324D1}"/>
                    </a:ext>
                  </a:extLst>
                </p:cNvPr>
                <p:cNvPicPr/>
                <p:nvPr/>
              </p:nvPicPr>
              <p:blipFill>
                <a:blip r:embed="rId16"/>
                <a:stretch>
                  <a:fillRect/>
                </a:stretch>
              </p:blipFill>
              <p:spPr>
                <a:xfrm>
                  <a:off x="3051309" y="5306331"/>
                  <a:ext cx="125640" cy="191880"/>
                </a:xfrm>
                <a:prstGeom prst="rect">
                  <a:avLst/>
                </a:prstGeom>
              </p:spPr>
            </p:pic>
          </mc:Fallback>
        </mc:AlternateContent>
      </p:grpSp>
      <p:grpSp>
        <p:nvGrpSpPr>
          <p:cNvPr id="12" name="Grupo 11">
            <a:extLst>
              <a:ext uri="{FF2B5EF4-FFF2-40B4-BE49-F238E27FC236}">
                <a16:creationId xmlns:a16="http://schemas.microsoft.com/office/drawing/2014/main" id="{579EABD3-D56C-4246-A13D-4C695B3564B1}"/>
              </a:ext>
            </a:extLst>
          </p:cNvPr>
          <p:cNvGrpSpPr/>
          <p:nvPr/>
        </p:nvGrpSpPr>
        <p:grpSpPr>
          <a:xfrm>
            <a:off x="2605629" y="5678571"/>
            <a:ext cx="655200" cy="283320"/>
            <a:chOff x="2605629" y="5678571"/>
            <a:chExt cx="655200" cy="283320"/>
          </a:xfrm>
        </p:grpSpPr>
        <mc:AlternateContent xmlns:mc="http://schemas.openxmlformats.org/markup-compatibility/2006" xmlns:p14="http://schemas.microsoft.com/office/powerpoint/2010/main">
          <mc:Choice Requires="p14">
            <p:contentPart p14:bwMode="auto" r:id="rId17">
              <p14:nvContentPartPr>
                <p14:cNvPr id="7" name="Entrada de lápiz 6">
                  <a:extLst>
                    <a:ext uri="{FF2B5EF4-FFF2-40B4-BE49-F238E27FC236}">
                      <a16:creationId xmlns:a16="http://schemas.microsoft.com/office/drawing/2014/main" id="{04D1B83C-FA8E-4437-8FEF-1F6EFCC04C2B}"/>
                    </a:ext>
                  </a:extLst>
                </p14:cNvPr>
                <p14:cNvContentPartPr/>
                <p14:nvPr/>
              </p14:nvContentPartPr>
              <p14:xfrm>
                <a:off x="2631189" y="5689371"/>
                <a:ext cx="10800" cy="232200"/>
              </p14:xfrm>
            </p:contentPart>
          </mc:Choice>
          <mc:Fallback xmlns="">
            <p:pic>
              <p:nvPicPr>
                <p:cNvPr id="7" name="Entrada de lápiz 6">
                  <a:extLst>
                    <a:ext uri="{FF2B5EF4-FFF2-40B4-BE49-F238E27FC236}">
                      <a16:creationId xmlns:a16="http://schemas.microsoft.com/office/drawing/2014/main" id="{04D1B83C-FA8E-4437-8FEF-1F6EFCC04C2B}"/>
                    </a:ext>
                  </a:extLst>
                </p:cNvPr>
                <p:cNvPicPr/>
                <p:nvPr/>
              </p:nvPicPr>
              <p:blipFill>
                <a:blip r:embed="rId18"/>
                <a:stretch>
                  <a:fillRect/>
                </a:stretch>
              </p:blipFill>
              <p:spPr>
                <a:xfrm>
                  <a:off x="2626869" y="5685051"/>
                  <a:ext cx="19440" cy="24084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8" name="Entrada de lápiz 7">
                  <a:extLst>
                    <a:ext uri="{FF2B5EF4-FFF2-40B4-BE49-F238E27FC236}">
                      <a16:creationId xmlns:a16="http://schemas.microsoft.com/office/drawing/2014/main" id="{E89B60DA-62AF-43DF-9865-B277E5E94D5C}"/>
                    </a:ext>
                  </a:extLst>
                </p14:cNvPr>
                <p14:cNvContentPartPr/>
                <p14:nvPr/>
              </p14:nvContentPartPr>
              <p14:xfrm>
                <a:off x="2605629" y="5678571"/>
                <a:ext cx="210960" cy="229320"/>
              </p14:xfrm>
            </p:contentPart>
          </mc:Choice>
          <mc:Fallback xmlns="">
            <p:pic>
              <p:nvPicPr>
                <p:cNvPr id="8" name="Entrada de lápiz 7">
                  <a:extLst>
                    <a:ext uri="{FF2B5EF4-FFF2-40B4-BE49-F238E27FC236}">
                      <a16:creationId xmlns:a16="http://schemas.microsoft.com/office/drawing/2014/main" id="{E89B60DA-62AF-43DF-9865-B277E5E94D5C}"/>
                    </a:ext>
                  </a:extLst>
                </p:cNvPr>
                <p:cNvPicPr/>
                <p:nvPr/>
              </p:nvPicPr>
              <p:blipFill>
                <a:blip r:embed="rId20"/>
                <a:stretch>
                  <a:fillRect/>
                </a:stretch>
              </p:blipFill>
              <p:spPr>
                <a:xfrm>
                  <a:off x="2601309" y="5674251"/>
                  <a:ext cx="219600" cy="23796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9" name="Entrada de lápiz 8">
                  <a:extLst>
                    <a:ext uri="{FF2B5EF4-FFF2-40B4-BE49-F238E27FC236}">
                      <a16:creationId xmlns:a16="http://schemas.microsoft.com/office/drawing/2014/main" id="{CBFFF6EC-AD05-4EAA-A089-CC52D6D1572D}"/>
                    </a:ext>
                  </a:extLst>
                </p14:cNvPr>
                <p14:cNvContentPartPr/>
                <p14:nvPr/>
              </p14:nvContentPartPr>
              <p14:xfrm>
                <a:off x="2792469" y="5717091"/>
                <a:ext cx="126360" cy="167400"/>
              </p14:xfrm>
            </p:contentPart>
          </mc:Choice>
          <mc:Fallback xmlns="">
            <p:pic>
              <p:nvPicPr>
                <p:cNvPr id="9" name="Entrada de lápiz 8">
                  <a:extLst>
                    <a:ext uri="{FF2B5EF4-FFF2-40B4-BE49-F238E27FC236}">
                      <a16:creationId xmlns:a16="http://schemas.microsoft.com/office/drawing/2014/main" id="{CBFFF6EC-AD05-4EAA-A089-CC52D6D1572D}"/>
                    </a:ext>
                  </a:extLst>
                </p:cNvPr>
                <p:cNvPicPr/>
                <p:nvPr/>
              </p:nvPicPr>
              <p:blipFill>
                <a:blip r:embed="rId22"/>
                <a:stretch>
                  <a:fillRect/>
                </a:stretch>
              </p:blipFill>
              <p:spPr>
                <a:xfrm>
                  <a:off x="2788149" y="5712771"/>
                  <a:ext cx="135000" cy="17604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0" name="Entrada de lápiz 9">
                  <a:extLst>
                    <a:ext uri="{FF2B5EF4-FFF2-40B4-BE49-F238E27FC236}">
                      <a16:creationId xmlns:a16="http://schemas.microsoft.com/office/drawing/2014/main" id="{E9C4446E-A6CD-4814-A415-5C2216E3F213}"/>
                    </a:ext>
                  </a:extLst>
                </p14:cNvPr>
                <p14:cNvContentPartPr/>
                <p14:nvPr/>
              </p14:nvContentPartPr>
              <p14:xfrm>
                <a:off x="2899749" y="5707731"/>
                <a:ext cx="166680" cy="230400"/>
              </p14:xfrm>
            </p:contentPart>
          </mc:Choice>
          <mc:Fallback xmlns="">
            <p:pic>
              <p:nvPicPr>
                <p:cNvPr id="10" name="Entrada de lápiz 9">
                  <a:extLst>
                    <a:ext uri="{FF2B5EF4-FFF2-40B4-BE49-F238E27FC236}">
                      <a16:creationId xmlns:a16="http://schemas.microsoft.com/office/drawing/2014/main" id="{E9C4446E-A6CD-4814-A415-5C2216E3F213}"/>
                    </a:ext>
                  </a:extLst>
                </p:cNvPr>
                <p:cNvPicPr/>
                <p:nvPr/>
              </p:nvPicPr>
              <p:blipFill>
                <a:blip r:embed="rId24"/>
                <a:stretch>
                  <a:fillRect/>
                </a:stretch>
              </p:blipFill>
              <p:spPr>
                <a:xfrm>
                  <a:off x="2895429" y="5703411"/>
                  <a:ext cx="175320" cy="23904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1" name="Entrada de lápiz 10">
                  <a:extLst>
                    <a:ext uri="{FF2B5EF4-FFF2-40B4-BE49-F238E27FC236}">
                      <a16:creationId xmlns:a16="http://schemas.microsoft.com/office/drawing/2014/main" id="{D6483406-C192-4BD5-84A8-D9F075C5AC57}"/>
                    </a:ext>
                  </a:extLst>
                </p14:cNvPr>
                <p14:cNvContentPartPr/>
                <p14:nvPr/>
              </p14:nvContentPartPr>
              <p14:xfrm>
                <a:off x="3129789" y="5744811"/>
                <a:ext cx="131040" cy="217080"/>
              </p14:xfrm>
            </p:contentPart>
          </mc:Choice>
          <mc:Fallback xmlns="">
            <p:pic>
              <p:nvPicPr>
                <p:cNvPr id="11" name="Entrada de lápiz 10">
                  <a:extLst>
                    <a:ext uri="{FF2B5EF4-FFF2-40B4-BE49-F238E27FC236}">
                      <a16:creationId xmlns:a16="http://schemas.microsoft.com/office/drawing/2014/main" id="{D6483406-C192-4BD5-84A8-D9F075C5AC57}"/>
                    </a:ext>
                  </a:extLst>
                </p:cNvPr>
                <p:cNvPicPr/>
                <p:nvPr/>
              </p:nvPicPr>
              <p:blipFill>
                <a:blip r:embed="rId26"/>
                <a:stretch>
                  <a:fillRect/>
                </a:stretch>
              </p:blipFill>
              <p:spPr>
                <a:xfrm>
                  <a:off x="3125469" y="5740491"/>
                  <a:ext cx="139680" cy="2257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7">
            <p14:nvContentPartPr>
              <p14:cNvPr id="45" name="Entrada de lápiz 44">
                <a:extLst>
                  <a:ext uri="{FF2B5EF4-FFF2-40B4-BE49-F238E27FC236}">
                    <a16:creationId xmlns:a16="http://schemas.microsoft.com/office/drawing/2014/main" id="{95A06F34-0E8D-4517-9A3F-319312A0FF1B}"/>
                  </a:ext>
                </a:extLst>
              </p14:cNvPr>
              <p14:cNvContentPartPr/>
              <p14:nvPr/>
            </p14:nvContentPartPr>
            <p14:xfrm>
              <a:off x="4368549" y="4432971"/>
              <a:ext cx="806040" cy="74520"/>
            </p14:xfrm>
          </p:contentPart>
        </mc:Choice>
        <mc:Fallback xmlns="">
          <p:pic>
            <p:nvPicPr>
              <p:cNvPr id="45" name="Entrada de lápiz 44">
                <a:extLst>
                  <a:ext uri="{FF2B5EF4-FFF2-40B4-BE49-F238E27FC236}">
                    <a16:creationId xmlns:a16="http://schemas.microsoft.com/office/drawing/2014/main" id="{95A06F34-0E8D-4517-9A3F-319312A0FF1B}"/>
                  </a:ext>
                </a:extLst>
              </p:cNvPr>
              <p:cNvPicPr/>
              <p:nvPr/>
            </p:nvPicPr>
            <p:blipFill>
              <a:blip r:embed="rId28"/>
              <a:stretch>
                <a:fillRect/>
              </a:stretch>
            </p:blipFill>
            <p:spPr>
              <a:xfrm>
                <a:off x="4364229" y="4428651"/>
                <a:ext cx="814680" cy="8316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46" name="Entrada de lápiz 45">
                <a:extLst>
                  <a:ext uri="{FF2B5EF4-FFF2-40B4-BE49-F238E27FC236}">
                    <a16:creationId xmlns:a16="http://schemas.microsoft.com/office/drawing/2014/main" id="{089FF562-D8A9-4FCC-B4FC-AFE731E9B60C}"/>
                  </a:ext>
                </a:extLst>
              </p14:cNvPr>
              <p14:cNvContentPartPr/>
              <p14:nvPr/>
            </p14:nvContentPartPr>
            <p14:xfrm>
              <a:off x="-1552731" y="534891"/>
              <a:ext cx="230400" cy="817920"/>
            </p14:xfrm>
          </p:contentPart>
        </mc:Choice>
        <mc:Fallback xmlns="">
          <p:pic>
            <p:nvPicPr>
              <p:cNvPr id="46" name="Entrada de lápiz 45">
                <a:extLst>
                  <a:ext uri="{FF2B5EF4-FFF2-40B4-BE49-F238E27FC236}">
                    <a16:creationId xmlns:a16="http://schemas.microsoft.com/office/drawing/2014/main" id="{089FF562-D8A9-4FCC-B4FC-AFE731E9B60C}"/>
                  </a:ext>
                </a:extLst>
              </p:cNvPr>
              <p:cNvPicPr/>
              <p:nvPr/>
            </p:nvPicPr>
            <p:blipFill>
              <a:blip r:embed="rId30"/>
              <a:stretch>
                <a:fillRect/>
              </a:stretch>
            </p:blipFill>
            <p:spPr>
              <a:xfrm>
                <a:off x="-1557051" y="530571"/>
                <a:ext cx="239040" cy="82656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47" name="Entrada de lápiz 46">
                <a:extLst>
                  <a:ext uri="{FF2B5EF4-FFF2-40B4-BE49-F238E27FC236}">
                    <a16:creationId xmlns:a16="http://schemas.microsoft.com/office/drawing/2014/main" id="{FC2774A3-1E18-441F-AB35-AF77E53A98E2}"/>
                  </a:ext>
                </a:extLst>
              </p14:cNvPr>
              <p14:cNvContentPartPr/>
              <p14:nvPr/>
            </p14:nvContentPartPr>
            <p14:xfrm>
              <a:off x="-1253211" y="553971"/>
              <a:ext cx="43200" cy="243000"/>
            </p14:xfrm>
          </p:contentPart>
        </mc:Choice>
        <mc:Fallback xmlns="">
          <p:pic>
            <p:nvPicPr>
              <p:cNvPr id="47" name="Entrada de lápiz 46">
                <a:extLst>
                  <a:ext uri="{FF2B5EF4-FFF2-40B4-BE49-F238E27FC236}">
                    <a16:creationId xmlns:a16="http://schemas.microsoft.com/office/drawing/2014/main" id="{FC2774A3-1E18-441F-AB35-AF77E53A98E2}"/>
                  </a:ext>
                </a:extLst>
              </p:cNvPr>
              <p:cNvPicPr/>
              <p:nvPr/>
            </p:nvPicPr>
            <p:blipFill>
              <a:blip r:embed="rId32"/>
              <a:stretch>
                <a:fillRect/>
              </a:stretch>
            </p:blipFill>
            <p:spPr>
              <a:xfrm>
                <a:off x="-1257531" y="549651"/>
                <a:ext cx="51840" cy="25164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48" name="Entrada de lápiz 47">
                <a:extLst>
                  <a:ext uri="{FF2B5EF4-FFF2-40B4-BE49-F238E27FC236}">
                    <a16:creationId xmlns:a16="http://schemas.microsoft.com/office/drawing/2014/main" id="{308C7DAA-334A-4464-9D34-B5AA6A44E608}"/>
                  </a:ext>
                </a:extLst>
              </p14:cNvPr>
              <p14:cNvContentPartPr/>
              <p14:nvPr/>
            </p14:nvContentPartPr>
            <p14:xfrm>
              <a:off x="-1168971" y="572331"/>
              <a:ext cx="114120" cy="200880"/>
            </p14:xfrm>
          </p:contentPart>
        </mc:Choice>
        <mc:Fallback xmlns="">
          <p:pic>
            <p:nvPicPr>
              <p:cNvPr id="48" name="Entrada de lápiz 47">
                <a:extLst>
                  <a:ext uri="{FF2B5EF4-FFF2-40B4-BE49-F238E27FC236}">
                    <a16:creationId xmlns:a16="http://schemas.microsoft.com/office/drawing/2014/main" id="{308C7DAA-334A-4464-9D34-B5AA6A44E608}"/>
                  </a:ext>
                </a:extLst>
              </p:cNvPr>
              <p:cNvPicPr/>
              <p:nvPr/>
            </p:nvPicPr>
            <p:blipFill>
              <a:blip r:embed="rId34"/>
              <a:stretch>
                <a:fillRect/>
              </a:stretch>
            </p:blipFill>
            <p:spPr>
              <a:xfrm>
                <a:off x="-1173291" y="568011"/>
                <a:ext cx="122760" cy="20952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49" name="Entrada de lápiz 48">
                <a:extLst>
                  <a:ext uri="{FF2B5EF4-FFF2-40B4-BE49-F238E27FC236}">
                    <a16:creationId xmlns:a16="http://schemas.microsoft.com/office/drawing/2014/main" id="{BDD3B519-959D-437E-AB3D-D287615340D0}"/>
                  </a:ext>
                </a:extLst>
              </p14:cNvPr>
              <p14:cNvContentPartPr/>
              <p14:nvPr/>
            </p14:nvContentPartPr>
            <p14:xfrm>
              <a:off x="-1173291" y="1098651"/>
              <a:ext cx="360" cy="360"/>
            </p14:xfrm>
          </p:contentPart>
        </mc:Choice>
        <mc:Fallback xmlns="">
          <p:pic>
            <p:nvPicPr>
              <p:cNvPr id="49" name="Entrada de lápiz 48">
                <a:extLst>
                  <a:ext uri="{FF2B5EF4-FFF2-40B4-BE49-F238E27FC236}">
                    <a16:creationId xmlns:a16="http://schemas.microsoft.com/office/drawing/2014/main" id="{BDD3B519-959D-437E-AB3D-D287615340D0}"/>
                  </a:ext>
                </a:extLst>
              </p:cNvPr>
              <p:cNvPicPr/>
              <p:nvPr/>
            </p:nvPicPr>
            <p:blipFill>
              <a:blip r:embed="rId36"/>
              <a:stretch>
                <a:fillRect/>
              </a:stretch>
            </p:blipFill>
            <p:spPr>
              <a:xfrm>
                <a:off x="-1177611" y="1094331"/>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50" name="Entrada de lápiz 49">
                <a:extLst>
                  <a:ext uri="{FF2B5EF4-FFF2-40B4-BE49-F238E27FC236}">
                    <a16:creationId xmlns:a16="http://schemas.microsoft.com/office/drawing/2014/main" id="{33B26B41-E654-4570-AC45-70531C3E51A2}"/>
                  </a:ext>
                </a:extLst>
              </p14:cNvPr>
              <p14:cNvContentPartPr/>
              <p14:nvPr/>
            </p14:nvContentPartPr>
            <p14:xfrm>
              <a:off x="-1204971" y="1061931"/>
              <a:ext cx="127080" cy="177480"/>
            </p14:xfrm>
          </p:contentPart>
        </mc:Choice>
        <mc:Fallback xmlns="">
          <p:pic>
            <p:nvPicPr>
              <p:cNvPr id="50" name="Entrada de lápiz 49">
                <a:extLst>
                  <a:ext uri="{FF2B5EF4-FFF2-40B4-BE49-F238E27FC236}">
                    <a16:creationId xmlns:a16="http://schemas.microsoft.com/office/drawing/2014/main" id="{33B26B41-E654-4570-AC45-70531C3E51A2}"/>
                  </a:ext>
                </a:extLst>
              </p:cNvPr>
              <p:cNvPicPr/>
              <p:nvPr/>
            </p:nvPicPr>
            <p:blipFill>
              <a:blip r:embed="rId38"/>
              <a:stretch>
                <a:fillRect/>
              </a:stretch>
            </p:blipFill>
            <p:spPr>
              <a:xfrm>
                <a:off x="-1209291" y="1057611"/>
                <a:ext cx="135720" cy="18612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51" name="Entrada de lápiz 50">
                <a:extLst>
                  <a:ext uri="{FF2B5EF4-FFF2-40B4-BE49-F238E27FC236}">
                    <a16:creationId xmlns:a16="http://schemas.microsoft.com/office/drawing/2014/main" id="{25C916A6-0B66-4AE0-B65D-E0E8CA1DA415}"/>
                  </a:ext>
                </a:extLst>
              </p14:cNvPr>
              <p14:cNvContentPartPr/>
              <p14:nvPr/>
            </p14:nvContentPartPr>
            <p14:xfrm>
              <a:off x="-1000131" y="480171"/>
              <a:ext cx="167760" cy="891360"/>
            </p14:xfrm>
          </p:contentPart>
        </mc:Choice>
        <mc:Fallback xmlns="">
          <p:pic>
            <p:nvPicPr>
              <p:cNvPr id="51" name="Entrada de lápiz 50">
                <a:extLst>
                  <a:ext uri="{FF2B5EF4-FFF2-40B4-BE49-F238E27FC236}">
                    <a16:creationId xmlns:a16="http://schemas.microsoft.com/office/drawing/2014/main" id="{25C916A6-0B66-4AE0-B65D-E0E8CA1DA415}"/>
                  </a:ext>
                </a:extLst>
              </p:cNvPr>
              <p:cNvPicPr/>
              <p:nvPr/>
            </p:nvPicPr>
            <p:blipFill>
              <a:blip r:embed="rId40"/>
              <a:stretch>
                <a:fillRect/>
              </a:stretch>
            </p:blipFill>
            <p:spPr>
              <a:xfrm>
                <a:off x="-1004451" y="475851"/>
                <a:ext cx="176400" cy="9000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52" name="Entrada de lápiz 51">
                <a:extLst>
                  <a:ext uri="{FF2B5EF4-FFF2-40B4-BE49-F238E27FC236}">
                    <a16:creationId xmlns:a16="http://schemas.microsoft.com/office/drawing/2014/main" id="{287B57C0-A5C4-4007-A6C7-4636932A862F}"/>
                  </a:ext>
                </a:extLst>
              </p14:cNvPr>
              <p14:cNvContentPartPr/>
              <p14:nvPr/>
            </p14:nvContentPartPr>
            <p14:xfrm>
              <a:off x="-1888251" y="1948251"/>
              <a:ext cx="3960" cy="248760"/>
            </p14:xfrm>
          </p:contentPart>
        </mc:Choice>
        <mc:Fallback xmlns="">
          <p:pic>
            <p:nvPicPr>
              <p:cNvPr id="52" name="Entrada de lápiz 51">
                <a:extLst>
                  <a:ext uri="{FF2B5EF4-FFF2-40B4-BE49-F238E27FC236}">
                    <a16:creationId xmlns:a16="http://schemas.microsoft.com/office/drawing/2014/main" id="{287B57C0-A5C4-4007-A6C7-4636932A862F}"/>
                  </a:ext>
                </a:extLst>
              </p:cNvPr>
              <p:cNvPicPr/>
              <p:nvPr/>
            </p:nvPicPr>
            <p:blipFill>
              <a:blip r:embed="rId42"/>
              <a:stretch>
                <a:fillRect/>
              </a:stretch>
            </p:blipFill>
            <p:spPr>
              <a:xfrm>
                <a:off x="-1892571" y="1943931"/>
                <a:ext cx="12600" cy="25740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53" name="Entrada de lápiz 52">
                <a:extLst>
                  <a:ext uri="{FF2B5EF4-FFF2-40B4-BE49-F238E27FC236}">
                    <a16:creationId xmlns:a16="http://schemas.microsoft.com/office/drawing/2014/main" id="{8C8CC371-61D8-4C58-9B9A-84472E77ABB3}"/>
                  </a:ext>
                </a:extLst>
              </p14:cNvPr>
              <p14:cNvContentPartPr/>
              <p14:nvPr/>
            </p14:nvContentPartPr>
            <p14:xfrm>
              <a:off x="-1848291" y="1994331"/>
              <a:ext cx="158040" cy="179640"/>
            </p14:xfrm>
          </p:contentPart>
        </mc:Choice>
        <mc:Fallback xmlns="">
          <p:pic>
            <p:nvPicPr>
              <p:cNvPr id="53" name="Entrada de lápiz 52">
                <a:extLst>
                  <a:ext uri="{FF2B5EF4-FFF2-40B4-BE49-F238E27FC236}">
                    <a16:creationId xmlns:a16="http://schemas.microsoft.com/office/drawing/2014/main" id="{8C8CC371-61D8-4C58-9B9A-84472E77ABB3}"/>
                  </a:ext>
                </a:extLst>
              </p:cNvPr>
              <p:cNvPicPr/>
              <p:nvPr/>
            </p:nvPicPr>
            <p:blipFill>
              <a:blip r:embed="rId44"/>
              <a:stretch>
                <a:fillRect/>
              </a:stretch>
            </p:blipFill>
            <p:spPr>
              <a:xfrm>
                <a:off x="-1852611" y="1990011"/>
                <a:ext cx="166680" cy="18828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54" name="Entrada de lápiz 53">
                <a:extLst>
                  <a:ext uri="{FF2B5EF4-FFF2-40B4-BE49-F238E27FC236}">
                    <a16:creationId xmlns:a16="http://schemas.microsoft.com/office/drawing/2014/main" id="{E484CF4B-3E01-431E-B090-653E7A068B8F}"/>
                  </a:ext>
                </a:extLst>
              </p14:cNvPr>
              <p14:cNvContentPartPr/>
              <p14:nvPr/>
            </p14:nvContentPartPr>
            <p14:xfrm>
              <a:off x="-1505211" y="1975971"/>
              <a:ext cx="18360" cy="108000"/>
            </p14:xfrm>
          </p:contentPart>
        </mc:Choice>
        <mc:Fallback xmlns="">
          <p:pic>
            <p:nvPicPr>
              <p:cNvPr id="54" name="Entrada de lápiz 53">
                <a:extLst>
                  <a:ext uri="{FF2B5EF4-FFF2-40B4-BE49-F238E27FC236}">
                    <a16:creationId xmlns:a16="http://schemas.microsoft.com/office/drawing/2014/main" id="{E484CF4B-3E01-431E-B090-653E7A068B8F}"/>
                  </a:ext>
                </a:extLst>
              </p:cNvPr>
              <p:cNvPicPr/>
              <p:nvPr/>
            </p:nvPicPr>
            <p:blipFill>
              <a:blip r:embed="rId46"/>
              <a:stretch>
                <a:fillRect/>
              </a:stretch>
            </p:blipFill>
            <p:spPr>
              <a:xfrm>
                <a:off x="-1509531" y="1971651"/>
                <a:ext cx="27000" cy="11664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55" name="Entrada de lápiz 54">
                <a:extLst>
                  <a:ext uri="{FF2B5EF4-FFF2-40B4-BE49-F238E27FC236}">
                    <a16:creationId xmlns:a16="http://schemas.microsoft.com/office/drawing/2014/main" id="{0BF85D39-A3CC-4421-8951-C060FE47E63E}"/>
                  </a:ext>
                </a:extLst>
              </p14:cNvPr>
              <p14:cNvContentPartPr/>
              <p14:nvPr/>
            </p14:nvContentPartPr>
            <p14:xfrm>
              <a:off x="-1533651" y="2172171"/>
              <a:ext cx="3960" cy="16920"/>
            </p14:xfrm>
          </p:contentPart>
        </mc:Choice>
        <mc:Fallback xmlns="">
          <p:pic>
            <p:nvPicPr>
              <p:cNvPr id="55" name="Entrada de lápiz 54">
                <a:extLst>
                  <a:ext uri="{FF2B5EF4-FFF2-40B4-BE49-F238E27FC236}">
                    <a16:creationId xmlns:a16="http://schemas.microsoft.com/office/drawing/2014/main" id="{0BF85D39-A3CC-4421-8951-C060FE47E63E}"/>
                  </a:ext>
                </a:extLst>
              </p:cNvPr>
              <p:cNvPicPr/>
              <p:nvPr/>
            </p:nvPicPr>
            <p:blipFill>
              <a:blip r:embed="rId48"/>
              <a:stretch>
                <a:fillRect/>
              </a:stretch>
            </p:blipFill>
            <p:spPr>
              <a:xfrm>
                <a:off x="-1537971" y="2167851"/>
                <a:ext cx="12600" cy="25560"/>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56" name="Entrada de lápiz 55">
                <a:extLst>
                  <a:ext uri="{FF2B5EF4-FFF2-40B4-BE49-F238E27FC236}">
                    <a16:creationId xmlns:a16="http://schemas.microsoft.com/office/drawing/2014/main" id="{92CCE8DA-3262-4FB2-BD70-7DABFCA08239}"/>
                  </a:ext>
                </a:extLst>
              </p14:cNvPr>
              <p14:cNvContentPartPr/>
              <p14:nvPr/>
            </p14:nvContentPartPr>
            <p14:xfrm>
              <a:off x="-2134131" y="2253891"/>
              <a:ext cx="945720" cy="73440"/>
            </p14:xfrm>
          </p:contentPart>
        </mc:Choice>
        <mc:Fallback xmlns="">
          <p:pic>
            <p:nvPicPr>
              <p:cNvPr id="56" name="Entrada de lápiz 55">
                <a:extLst>
                  <a:ext uri="{FF2B5EF4-FFF2-40B4-BE49-F238E27FC236}">
                    <a16:creationId xmlns:a16="http://schemas.microsoft.com/office/drawing/2014/main" id="{92CCE8DA-3262-4FB2-BD70-7DABFCA08239}"/>
                  </a:ext>
                </a:extLst>
              </p:cNvPr>
              <p:cNvPicPr/>
              <p:nvPr/>
            </p:nvPicPr>
            <p:blipFill>
              <a:blip r:embed="rId50"/>
              <a:stretch>
                <a:fillRect/>
              </a:stretch>
            </p:blipFill>
            <p:spPr>
              <a:xfrm>
                <a:off x="-2138451" y="2249571"/>
                <a:ext cx="954360" cy="8208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57" name="Entrada de lápiz 56">
                <a:extLst>
                  <a:ext uri="{FF2B5EF4-FFF2-40B4-BE49-F238E27FC236}">
                    <a16:creationId xmlns:a16="http://schemas.microsoft.com/office/drawing/2014/main" id="{1AC38518-6D37-4921-8C96-83109785C600}"/>
                  </a:ext>
                </a:extLst>
              </p14:cNvPr>
              <p14:cNvContentPartPr/>
              <p14:nvPr/>
            </p14:nvContentPartPr>
            <p14:xfrm>
              <a:off x="-2152491" y="2556651"/>
              <a:ext cx="111960" cy="194760"/>
            </p14:xfrm>
          </p:contentPart>
        </mc:Choice>
        <mc:Fallback xmlns="">
          <p:pic>
            <p:nvPicPr>
              <p:cNvPr id="57" name="Entrada de lápiz 56">
                <a:extLst>
                  <a:ext uri="{FF2B5EF4-FFF2-40B4-BE49-F238E27FC236}">
                    <a16:creationId xmlns:a16="http://schemas.microsoft.com/office/drawing/2014/main" id="{1AC38518-6D37-4921-8C96-83109785C600}"/>
                  </a:ext>
                </a:extLst>
              </p:cNvPr>
              <p:cNvPicPr/>
              <p:nvPr/>
            </p:nvPicPr>
            <p:blipFill>
              <a:blip r:embed="rId52"/>
              <a:stretch>
                <a:fillRect/>
              </a:stretch>
            </p:blipFill>
            <p:spPr>
              <a:xfrm>
                <a:off x="-2156811" y="2552331"/>
                <a:ext cx="120600" cy="2034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58" name="Entrada de lápiz 57">
                <a:extLst>
                  <a:ext uri="{FF2B5EF4-FFF2-40B4-BE49-F238E27FC236}">
                    <a16:creationId xmlns:a16="http://schemas.microsoft.com/office/drawing/2014/main" id="{548E9B13-5C2D-4A83-84B4-B39262FDE8CF}"/>
                  </a:ext>
                </a:extLst>
              </p14:cNvPr>
              <p14:cNvContentPartPr/>
              <p14:nvPr/>
            </p14:nvContentPartPr>
            <p14:xfrm>
              <a:off x="-1931091" y="2511651"/>
              <a:ext cx="360" cy="89640"/>
            </p14:xfrm>
          </p:contentPart>
        </mc:Choice>
        <mc:Fallback xmlns="">
          <p:pic>
            <p:nvPicPr>
              <p:cNvPr id="58" name="Entrada de lápiz 57">
                <a:extLst>
                  <a:ext uri="{FF2B5EF4-FFF2-40B4-BE49-F238E27FC236}">
                    <a16:creationId xmlns:a16="http://schemas.microsoft.com/office/drawing/2014/main" id="{548E9B13-5C2D-4A83-84B4-B39262FDE8CF}"/>
                  </a:ext>
                </a:extLst>
              </p:cNvPr>
              <p:cNvPicPr/>
              <p:nvPr/>
            </p:nvPicPr>
            <p:blipFill>
              <a:blip r:embed="rId54"/>
              <a:stretch>
                <a:fillRect/>
              </a:stretch>
            </p:blipFill>
            <p:spPr>
              <a:xfrm>
                <a:off x="-1935411" y="2507331"/>
                <a:ext cx="9000" cy="9828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59" name="Entrada de lápiz 58">
                <a:extLst>
                  <a:ext uri="{FF2B5EF4-FFF2-40B4-BE49-F238E27FC236}">
                    <a16:creationId xmlns:a16="http://schemas.microsoft.com/office/drawing/2014/main" id="{1F7EF3F0-F8A0-44C4-A6F0-68B06CB22018}"/>
                  </a:ext>
                </a:extLst>
              </p14:cNvPr>
              <p14:cNvContentPartPr/>
              <p14:nvPr/>
            </p14:nvContentPartPr>
            <p14:xfrm>
              <a:off x="-1939731" y="2731611"/>
              <a:ext cx="360" cy="20880"/>
            </p14:xfrm>
          </p:contentPart>
        </mc:Choice>
        <mc:Fallback xmlns="">
          <p:pic>
            <p:nvPicPr>
              <p:cNvPr id="59" name="Entrada de lápiz 58">
                <a:extLst>
                  <a:ext uri="{FF2B5EF4-FFF2-40B4-BE49-F238E27FC236}">
                    <a16:creationId xmlns:a16="http://schemas.microsoft.com/office/drawing/2014/main" id="{1F7EF3F0-F8A0-44C4-A6F0-68B06CB22018}"/>
                  </a:ext>
                </a:extLst>
              </p:cNvPr>
              <p:cNvPicPr/>
              <p:nvPr/>
            </p:nvPicPr>
            <p:blipFill>
              <a:blip r:embed="rId56"/>
              <a:stretch>
                <a:fillRect/>
              </a:stretch>
            </p:blipFill>
            <p:spPr>
              <a:xfrm>
                <a:off x="-1944051" y="2727291"/>
                <a:ext cx="9000" cy="2952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60" name="Entrada de lápiz 59">
                <a:extLst>
                  <a:ext uri="{FF2B5EF4-FFF2-40B4-BE49-F238E27FC236}">
                    <a16:creationId xmlns:a16="http://schemas.microsoft.com/office/drawing/2014/main" id="{912A837D-FB6D-4A3F-861C-7CC916CAC379}"/>
                  </a:ext>
                </a:extLst>
              </p14:cNvPr>
              <p14:cNvContentPartPr/>
              <p14:nvPr/>
            </p14:nvContentPartPr>
            <p14:xfrm>
              <a:off x="-1635531" y="2475291"/>
              <a:ext cx="37440" cy="174600"/>
            </p14:xfrm>
          </p:contentPart>
        </mc:Choice>
        <mc:Fallback xmlns="">
          <p:pic>
            <p:nvPicPr>
              <p:cNvPr id="60" name="Entrada de lápiz 59">
                <a:extLst>
                  <a:ext uri="{FF2B5EF4-FFF2-40B4-BE49-F238E27FC236}">
                    <a16:creationId xmlns:a16="http://schemas.microsoft.com/office/drawing/2014/main" id="{912A837D-FB6D-4A3F-861C-7CC916CAC379}"/>
                  </a:ext>
                </a:extLst>
              </p:cNvPr>
              <p:cNvPicPr/>
              <p:nvPr/>
            </p:nvPicPr>
            <p:blipFill>
              <a:blip r:embed="rId58"/>
              <a:stretch>
                <a:fillRect/>
              </a:stretch>
            </p:blipFill>
            <p:spPr>
              <a:xfrm>
                <a:off x="-1639851" y="2470971"/>
                <a:ext cx="46080" cy="183240"/>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61" name="Entrada de lápiz 60">
                <a:extLst>
                  <a:ext uri="{FF2B5EF4-FFF2-40B4-BE49-F238E27FC236}">
                    <a16:creationId xmlns:a16="http://schemas.microsoft.com/office/drawing/2014/main" id="{E933729C-A514-4BBC-8FDB-CE4EAF0FBDB9}"/>
                  </a:ext>
                </a:extLst>
              </p14:cNvPr>
              <p14:cNvContentPartPr/>
              <p14:nvPr/>
            </p14:nvContentPartPr>
            <p14:xfrm>
              <a:off x="-1576131" y="2483931"/>
              <a:ext cx="107280" cy="163800"/>
            </p14:xfrm>
          </p:contentPart>
        </mc:Choice>
        <mc:Fallback xmlns="">
          <p:pic>
            <p:nvPicPr>
              <p:cNvPr id="61" name="Entrada de lápiz 60">
                <a:extLst>
                  <a:ext uri="{FF2B5EF4-FFF2-40B4-BE49-F238E27FC236}">
                    <a16:creationId xmlns:a16="http://schemas.microsoft.com/office/drawing/2014/main" id="{E933729C-A514-4BBC-8FDB-CE4EAF0FBDB9}"/>
                  </a:ext>
                </a:extLst>
              </p:cNvPr>
              <p:cNvPicPr/>
              <p:nvPr/>
            </p:nvPicPr>
            <p:blipFill>
              <a:blip r:embed="rId60"/>
              <a:stretch>
                <a:fillRect/>
              </a:stretch>
            </p:blipFill>
            <p:spPr>
              <a:xfrm>
                <a:off x="-1580451" y="2479611"/>
                <a:ext cx="115920" cy="17244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62" name="Entrada de lápiz 61">
                <a:extLst>
                  <a:ext uri="{FF2B5EF4-FFF2-40B4-BE49-F238E27FC236}">
                    <a16:creationId xmlns:a16="http://schemas.microsoft.com/office/drawing/2014/main" id="{87B456AD-4DD1-4461-A9AE-1365815F2F2B}"/>
                  </a:ext>
                </a:extLst>
              </p14:cNvPr>
              <p14:cNvContentPartPr/>
              <p14:nvPr/>
            </p14:nvContentPartPr>
            <p14:xfrm>
              <a:off x="-1376331" y="2557731"/>
              <a:ext cx="147240" cy="360"/>
            </p14:xfrm>
          </p:contentPart>
        </mc:Choice>
        <mc:Fallback xmlns="">
          <p:pic>
            <p:nvPicPr>
              <p:cNvPr id="62" name="Entrada de lápiz 61">
                <a:extLst>
                  <a:ext uri="{FF2B5EF4-FFF2-40B4-BE49-F238E27FC236}">
                    <a16:creationId xmlns:a16="http://schemas.microsoft.com/office/drawing/2014/main" id="{87B456AD-4DD1-4461-A9AE-1365815F2F2B}"/>
                  </a:ext>
                </a:extLst>
              </p:cNvPr>
              <p:cNvPicPr/>
              <p:nvPr/>
            </p:nvPicPr>
            <p:blipFill>
              <a:blip r:embed="rId62"/>
              <a:stretch>
                <a:fillRect/>
              </a:stretch>
            </p:blipFill>
            <p:spPr>
              <a:xfrm>
                <a:off x="-1380651" y="2553411"/>
                <a:ext cx="15588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63" name="Entrada de lápiz 62">
                <a:extLst>
                  <a:ext uri="{FF2B5EF4-FFF2-40B4-BE49-F238E27FC236}">
                    <a16:creationId xmlns:a16="http://schemas.microsoft.com/office/drawing/2014/main" id="{8338D295-0FD5-4F8F-BC26-7E14CF685FD6}"/>
                  </a:ext>
                </a:extLst>
              </p14:cNvPr>
              <p14:cNvContentPartPr/>
              <p14:nvPr/>
            </p14:nvContentPartPr>
            <p14:xfrm>
              <a:off x="-1136931" y="2447571"/>
              <a:ext cx="19440" cy="183960"/>
            </p14:xfrm>
          </p:contentPart>
        </mc:Choice>
        <mc:Fallback xmlns="">
          <p:pic>
            <p:nvPicPr>
              <p:cNvPr id="63" name="Entrada de lápiz 62">
                <a:extLst>
                  <a:ext uri="{FF2B5EF4-FFF2-40B4-BE49-F238E27FC236}">
                    <a16:creationId xmlns:a16="http://schemas.microsoft.com/office/drawing/2014/main" id="{8338D295-0FD5-4F8F-BC26-7E14CF685FD6}"/>
                  </a:ext>
                </a:extLst>
              </p:cNvPr>
              <p:cNvPicPr/>
              <p:nvPr/>
            </p:nvPicPr>
            <p:blipFill>
              <a:blip r:embed="rId64"/>
              <a:stretch>
                <a:fillRect/>
              </a:stretch>
            </p:blipFill>
            <p:spPr>
              <a:xfrm>
                <a:off x="-1141251" y="2443251"/>
                <a:ext cx="28080" cy="192600"/>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6144" name="Entrada de lápiz 6143">
                <a:extLst>
                  <a:ext uri="{FF2B5EF4-FFF2-40B4-BE49-F238E27FC236}">
                    <a16:creationId xmlns:a16="http://schemas.microsoft.com/office/drawing/2014/main" id="{93BE42C4-D60B-49D1-A4F7-194891892A64}"/>
                  </a:ext>
                </a:extLst>
              </p14:cNvPr>
              <p14:cNvContentPartPr/>
              <p14:nvPr/>
            </p14:nvContentPartPr>
            <p14:xfrm>
              <a:off x="-1713651" y="2428491"/>
              <a:ext cx="51120" cy="239760"/>
            </p14:xfrm>
          </p:contentPart>
        </mc:Choice>
        <mc:Fallback xmlns="">
          <p:pic>
            <p:nvPicPr>
              <p:cNvPr id="6144" name="Entrada de lápiz 6143">
                <a:extLst>
                  <a:ext uri="{FF2B5EF4-FFF2-40B4-BE49-F238E27FC236}">
                    <a16:creationId xmlns:a16="http://schemas.microsoft.com/office/drawing/2014/main" id="{93BE42C4-D60B-49D1-A4F7-194891892A64}"/>
                  </a:ext>
                </a:extLst>
              </p:cNvPr>
              <p:cNvPicPr/>
              <p:nvPr/>
            </p:nvPicPr>
            <p:blipFill>
              <a:blip r:embed="rId66"/>
              <a:stretch>
                <a:fillRect/>
              </a:stretch>
            </p:blipFill>
            <p:spPr>
              <a:xfrm>
                <a:off x="-1717971" y="2424171"/>
                <a:ext cx="59760" cy="24840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6145" name="Entrada de lápiz 6144">
                <a:extLst>
                  <a:ext uri="{FF2B5EF4-FFF2-40B4-BE49-F238E27FC236}">
                    <a16:creationId xmlns:a16="http://schemas.microsoft.com/office/drawing/2014/main" id="{95AE5147-DA5E-4194-9E13-40EDE8E52279}"/>
                  </a:ext>
                </a:extLst>
              </p14:cNvPr>
              <p14:cNvContentPartPr/>
              <p14:nvPr/>
            </p14:nvContentPartPr>
            <p14:xfrm>
              <a:off x="-1091931" y="2373411"/>
              <a:ext cx="48960" cy="296640"/>
            </p14:xfrm>
          </p:contentPart>
        </mc:Choice>
        <mc:Fallback xmlns="">
          <p:pic>
            <p:nvPicPr>
              <p:cNvPr id="6145" name="Entrada de lápiz 6144">
                <a:extLst>
                  <a:ext uri="{FF2B5EF4-FFF2-40B4-BE49-F238E27FC236}">
                    <a16:creationId xmlns:a16="http://schemas.microsoft.com/office/drawing/2014/main" id="{95AE5147-DA5E-4194-9E13-40EDE8E52279}"/>
                  </a:ext>
                </a:extLst>
              </p:cNvPr>
              <p:cNvPicPr/>
              <p:nvPr/>
            </p:nvPicPr>
            <p:blipFill>
              <a:blip r:embed="rId68"/>
              <a:stretch>
                <a:fillRect/>
              </a:stretch>
            </p:blipFill>
            <p:spPr>
              <a:xfrm>
                <a:off x="-1096251" y="2369091"/>
                <a:ext cx="57600" cy="305280"/>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6152" name="Entrada de lápiz 6151">
                <a:extLst>
                  <a:ext uri="{FF2B5EF4-FFF2-40B4-BE49-F238E27FC236}">
                    <a16:creationId xmlns:a16="http://schemas.microsoft.com/office/drawing/2014/main" id="{E0E3874E-14DF-4AE3-AD0C-258F0183F775}"/>
                  </a:ext>
                </a:extLst>
              </p14:cNvPr>
              <p14:cNvContentPartPr/>
              <p14:nvPr/>
            </p14:nvContentPartPr>
            <p14:xfrm>
              <a:off x="-896811" y="2373411"/>
              <a:ext cx="19080" cy="113400"/>
            </p14:xfrm>
          </p:contentPart>
        </mc:Choice>
        <mc:Fallback xmlns="">
          <p:pic>
            <p:nvPicPr>
              <p:cNvPr id="6152" name="Entrada de lápiz 6151">
                <a:extLst>
                  <a:ext uri="{FF2B5EF4-FFF2-40B4-BE49-F238E27FC236}">
                    <a16:creationId xmlns:a16="http://schemas.microsoft.com/office/drawing/2014/main" id="{E0E3874E-14DF-4AE3-AD0C-258F0183F775}"/>
                  </a:ext>
                </a:extLst>
              </p:cNvPr>
              <p:cNvPicPr/>
              <p:nvPr/>
            </p:nvPicPr>
            <p:blipFill>
              <a:blip r:embed="rId70"/>
              <a:stretch>
                <a:fillRect/>
              </a:stretch>
            </p:blipFill>
            <p:spPr>
              <a:xfrm>
                <a:off x="-901131" y="2369091"/>
                <a:ext cx="27720" cy="12204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6153" name="Entrada de lápiz 6152">
                <a:extLst>
                  <a:ext uri="{FF2B5EF4-FFF2-40B4-BE49-F238E27FC236}">
                    <a16:creationId xmlns:a16="http://schemas.microsoft.com/office/drawing/2014/main" id="{38AB41D1-20FF-4E2B-A672-1591EBE1FB2D}"/>
                  </a:ext>
                </a:extLst>
              </p14:cNvPr>
              <p14:cNvContentPartPr/>
              <p14:nvPr/>
            </p14:nvContentPartPr>
            <p14:xfrm>
              <a:off x="-886731" y="2584011"/>
              <a:ext cx="4320" cy="11160"/>
            </p14:xfrm>
          </p:contentPart>
        </mc:Choice>
        <mc:Fallback xmlns="">
          <p:pic>
            <p:nvPicPr>
              <p:cNvPr id="6153" name="Entrada de lápiz 6152">
                <a:extLst>
                  <a:ext uri="{FF2B5EF4-FFF2-40B4-BE49-F238E27FC236}">
                    <a16:creationId xmlns:a16="http://schemas.microsoft.com/office/drawing/2014/main" id="{38AB41D1-20FF-4E2B-A672-1591EBE1FB2D}"/>
                  </a:ext>
                </a:extLst>
              </p:cNvPr>
              <p:cNvPicPr/>
              <p:nvPr/>
            </p:nvPicPr>
            <p:blipFill>
              <a:blip r:embed="rId72"/>
              <a:stretch>
                <a:fillRect/>
              </a:stretch>
            </p:blipFill>
            <p:spPr>
              <a:xfrm>
                <a:off x="-891051" y="2579691"/>
                <a:ext cx="12960" cy="19800"/>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6154" name="Entrada de lápiz 6153">
                <a:extLst>
                  <a:ext uri="{FF2B5EF4-FFF2-40B4-BE49-F238E27FC236}">
                    <a16:creationId xmlns:a16="http://schemas.microsoft.com/office/drawing/2014/main" id="{1780201F-0871-4D09-BDB8-EBB922F9B17C}"/>
                  </a:ext>
                </a:extLst>
              </p14:cNvPr>
              <p14:cNvContentPartPr/>
              <p14:nvPr/>
            </p14:nvContentPartPr>
            <p14:xfrm>
              <a:off x="-2005251" y="3278451"/>
              <a:ext cx="10800" cy="247320"/>
            </p14:xfrm>
          </p:contentPart>
        </mc:Choice>
        <mc:Fallback xmlns="">
          <p:pic>
            <p:nvPicPr>
              <p:cNvPr id="6154" name="Entrada de lápiz 6153">
                <a:extLst>
                  <a:ext uri="{FF2B5EF4-FFF2-40B4-BE49-F238E27FC236}">
                    <a16:creationId xmlns:a16="http://schemas.microsoft.com/office/drawing/2014/main" id="{1780201F-0871-4D09-BDB8-EBB922F9B17C}"/>
                  </a:ext>
                </a:extLst>
              </p:cNvPr>
              <p:cNvPicPr/>
              <p:nvPr/>
            </p:nvPicPr>
            <p:blipFill>
              <a:blip r:embed="rId74"/>
              <a:stretch>
                <a:fillRect/>
              </a:stretch>
            </p:blipFill>
            <p:spPr>
              <a:xfrm>
                <a:off x="-2009571" y="3274131"/>
                <a:ext cx="19440" cy="255960"/>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6155" name="Entrada de lápiz 6154">
                <a:extLst>
                  <a:ext uri="{FF2B5EF4-FFF2-40B4-BE49-F238E27FC236}">
                    <a16:creationId xmlns:a16="http://schemas.microsoft.com/office/drawing/2014/main" id="{410DD392-1D30-4C30-AF57-C9B46B875B20}"/>
                  </a:ext>
                </a:extLst>
              </p14:cNvPr>
              <p14:cNvContentPartPr/>
              <p14:nvPr/>
            </p14:nvContentPartPr>
            <p14:xfrm>
              <a:off x="-1952691" y="3315531"/>
              <a:ext cx="114840" cy="181080"/>
            </p14:xfrm>
          </p:contentPart>
        </mc:Choice>
        <mc:Fallback xmlns="">
          <p:pic>
            <p:nvPicPr>
              <p:cNvPr id="6155" name="Entrada de lápiz 6154">
                <a:extLst>
                  <a:ext uri="{FF2B5EF4-FFF2-40B4-BE49-F238E27FC236}">
                    <a16:creationId xmlns:a16="http://schemas.microsoft.com/office/drawing/2014/main" id="{410DD392-1D30-4C30-AF57-C9B46B875B20}"/>
                  </a:ext>
                </a:extLst>
              </p:cNvPr>
              <p:cNvPicPr/>
              <p:nvPr/>
            </p:nvPicPr>
            <p:blipFill>
              <a:blip r:embed="rId76"/>
              <a:stretch>
                <a:fillRect/>
              </a:stretch>
            </p:blipFill>
            <p:spPr>
              <a:xfrm>
                <a:off x="-1957011" y="3311211"/>
                <a:ext cx="123480" cy="189720"/>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6156" name="Entrada de lápiz 6155">
                <a:extLst>
                  <a:ext uri="{FF2B5EF4-FFF2-40B4-BE49-F238E27FC236}">
                    <a16:creationId xmlns:a16="http://schemas.microsoft.com/office/drawing/2014/main" id="{DB3F9C0E-914A-4AB7-B80B-DBF020DB6CA6}"/>
                  </a:ext>
                </a:extLst>
              </p14:cNvPr>
              <p14:cNvContentPartPr/>
              <p14:nvPr/>
            </p14:nvContentPartPr>
            <p14:xfrm>
              <a:off x="-1662531" y="3260091"/>
              <a:ext cx="92160" cy="238320"/>
            </p14:xfrm>
          </p:contentPart>
        </mc:Choice>
        <mc:Fallback xmlns="">
          <p:pic>
            <p:nvPicPr>
              <p:cNvPr id="6156" name="Entrada de lápiz 6155">
                <a:extLst>
                  <a:ext uri="{FF2B5EF4-FFF2-40B4-BE49-F238E27FC236}">
                    <a16:creationId xmlns:a16="http://schemas.microsoft.com/office/drawing/2014/main" id="{DB3F9C0E-914A-4AB7-B80B-DBF020DB6CA6}"/>
                  </a:ext>
                </a:extLst>
              </p:cNvPr>
              <p:cNvPicPr/>
              <p:nvPr/>
            </p:nvPicPr>
            <p:blipFill>
              <a:blip r:embed="rId78"/>
              <a:stretch>
                <a:fillRect/>
              </a:stretch>
            </p:blipFill>
            <p:spPr>
              <a:xfrm>
                <a:off x="-1666851" y="3255771"/>
                <a:ext cx="100800" cy="246960"/>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6157" name="Entrada de lápiz 6156">
                <a:extLst>
                  <a:ext uri="{FF2B5EF4-FFF2-40B4-BE49-F238E27FC236}">
                    <a16:creationId xmlns:a16="http://schemas.microsoft.com/office/drawing/2014/main" id="{C8A94D74-A2F9-4318-A6A5-CB19B20BABFF}"/>
                  </a:ext>
                </a:extLst>
              </p14:cNvPr>
              <p14:cNvContentPartPr/>
              <p14:nvPr/>
            </p14:nvContentPartPr>
            <p14:xfrm>
              <a:off x="-1456611" y="3315531"/>
              <a:ext cx="71280" cy="200880"/>
            </p14:xfrm>
          </p:contentPart>
        </mc:Choice>
        <mc:Fallback xmlns="">
          <p:pic>
            <p:nvPicPr>
              <p:cNvPr id="6157" name="Entrada de lápiz 6156">
                <a:extLst>
                  <a:ext uri="{FF2B5EF4-FFF2-40B4-BE49-F238E27FC236}">
                    <a16:creationId xmlns:a16="http://schemas.microsoft.com/office/drawing/2014/main" id="{C8A94D74-A2F9-4318-A6A5-CB19B20BABFF}"/>
                  </a:ext>
                </a:extLst>
              </p:cNvPr>
              <p:cNvPicPr/>
              <p:nvPr/>
            </p:nvPicPr>
            <p:blipFill>
              <a:blip r:embed="rId80"/>
              <a:stretch>
                <a:fillRect/>
              </a:stretch>
            </p:blipFill>
            <p:spPr>
              <a:xfrm>
                <a:off x="-1460931" y="3311211"/>
                <a:ext cx="79920" cy="209520"/>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6158" name="Entrada de lápiz 6157">
                <a:extLst>
                  <a:ext uri="{FF2B5EF4-FFF2-40B4-BE49-F238E27FC236}">
                    <a16:creationId xmlns:a16="http://schemas.microsoft.com/office/drawing/2014/main" id="{60AF93BA-FB60-4CC7-B5A5-6398989321E3}"/>
                  </a:ext>
                </a:extLst>
              </p14:cNvPr>
              <p14:cNvContentPartPr/>
              <p14:nvPr/>
            </p14:nvContentPartPr>
            <p14:xfrm>
              <a:off x="-1423131" y="3333891"/>
              <a:ext cx="157320" cy="181080"/>
            </p14:xfrm>
          </p:contentPart>
        </mc:Choice>
        <mc:Fallback xmlns="">
          <p:pic>
            <p:nvPicPr>
              <p:cNvPr id="6158" name="Entrada de lápiz 6157">
                <a:extLst>
                  <a:ext uri="{FF2B5EF4-FFF2-40B4-BE49-F238E27FC236}">
                    <a16:creationId xmlns:a16="http://schemas.microsoft.com/office/drawing/2014/main" id="{60AF93BA-FB60-4CC7-B5A5-6398989321E3}"/>
                  </a:ext>
                </a:extLst>
              </p:cNvPr>
              <p:cNvPicPr/>
              <p:nvPr/>
            </p:nvPicPr>
            <p:blipFill>
              <a:blip r:embed="rId82"/>
              <a:stretch>
                <a:fillRect/>
              </a:stretch>
            </p:blipFill>
            <p:spPr>
              <a:xfrm>
                <a:off x="-1427451" y="3329571"/>
                <a:ext cx="165960" cy="189720"/>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6159" name="Entrada de lápiz 6158">
                <a:extLst>
                  <a:ext uri="{FF2B5EF4-FFF2-40B4-BE49-F238E27FC236}">
                    <a16:creationId xmlns:a16="http://schemas.microsoft.com/office/drawing/2014/main" id="{B7181E48-A06A-41B3-B3F4-3A6FE3AB2B7F}"/>
                  </a:ext>
                </a:extLst>
              </p14:cNvPr>
              <p14:cNvContentPartPr/>
              <p14:nvPr/>
            </p14:nvContentPartPr>
            <p14:xfrm>
              <a:off x="-1195611" y="3426051"/>
              <a:ext cx="28800" cy="17280"/>
            </p14:xfrm>
          </p:contentPart>
        </mc:Choice>
        <mc:Fallback xmlns="">
          <p:pic>
            <p:nvPicPr>
              <p:cNvPr id="6159" name="Entrada de lápiz 6158">
                <a:extLst>
                  <a:ext uri="{FF2B5EF4-FFF2-40B4-BE49-F238E27FC236}">
                    <a16:creationId xmlns:a16="http://schemas.microsoft.com/office/drawing/2014/main" id="{B7181E48-A06A-41B3-B3F4-3A6FE3AB2B7F}"/>
                  </a:ext>
                </a:extLst>
              </p:cNvPr>
              <p:cNvPicPr/>
              <p:nvPr/>
            </p:nvPicPr>
            <p:blipFill>
              <a:blip r:embed="rId84"/>
              <a:stretch>
                <a:fillRect/>
              </a:stretch>
            </p:blipFill>
            <p:spPr>
              <a:xfrm>
                <a:off x="-1199931" y="3421731"/>
                <a:ext cx="3744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6160" name="Entrada de lápiz 6159">
                <a:extLst>
                  <a:ext uri="{FF2B5EF4-FFF2-40B4-BE49-F238E27FC236}">
                    <a16:creationId xmlns:a16="http://schemas.microsoft.com/office/drawing/2014/main" id="{4ABB9855-63AE-4894-B30A-762556112D75}"/>
                  </a:ext>
                </a:extLst>
              </p14:cNvPr>
              <p14:cNvContentPartPr/>
              <p14:nvPr/>
            </p14:nvContentPartPr>
            <p14:xfrm>
              <a:off x="-983571" y="3324531"/>
              <a:ext cx="23400" cy="164160"/>
            </p14:xfrm>
          </p:contentPart>
        </mc:Choice>
        <mc:Fallback xmlns="">
          <p:pic>
            <p:nvPicPr>
              <p:cNvPr id="6160" name="Entrada de lápiz 6159">
                <a:extLst>
                  <a:ext uri="{FF2B5EF4-FFF2-40B4-BE49-F238E27FC236}">
                    <a16:creationId xmlns:a16="http://schemas.microsoft.com/office/drawing/2014/main" id="{4ABB9855-63AE-4894-B30A-762556112D75}"/>
                  </a:ext>
                </a:extLst>
              </p:cNvPr>
              <p:cNvPicPr/>
              <p:nvPr/>
            </p:nvPicPr>
            <p:blipFill>
              <a:blip r:embed="rId86"/>
              <a:stretch>
                <a:fillRect/>
              </a:stretch>
            </p:blipFill>
            <p:spPr>
              <a:xfrm>
                <a:off x="-987891" y="3320211"/>
                <a:ext cx="32040" cy="172800"/>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6161" name="Entrada de lápiz 6160">
                <a:extLst>
                  <a:ext uri="{FF2B5EF4-FFF2-40B4-BE49-F238E27FC236}">
                    <a16:creationId xmlns:a16="http://schemas.microsoft.com/office/drawing/2014/main" id="{CB10E94E-9612-4881-9CCF-FA4DBE1F5291}"/>
                  </a:ext>
                </a:extLst>
              </p14:cNvPr>
              <p14:cNvContentPartPr/>
              <p14:nvPr/>
            </p14:nvContentPartPr>
            <p14:xfrm>
              <a:off x="-881691" y="3214011"/>
              <a:ext cx="115560" cy="355320"/>
            </p14:xfrm>
          </p:contentPart>
        </mc:Choice>
        <mc:Fallback xmlns="">
          <p:pic>
            <p:nvPicPr>
              <p:cNvPr id="6161" name="Entrada de lápiz 6160">
                <a:extLst>
                  <a:ext uri="{FF2B5EF4-FFF2-40B4-BE49-F238E27FC236}">
                    <a16:creationId xmlns:a16="http://schemas.microsoft.com/office/drawing/2014/main" id="{CB10E94E-9612-4881-9CCF-FA4DBE1F5291}"/>
                  </a:ext>
                </a:extLst>
              </p:cNvPr>
              <p:cNvPicPr/>
              <p:nvPr/>
            </p:nvPicPr>
            <p:blipFill>
              <a:blip r:embed="rId88"/>
              <a:stretch>
                <a:fillRect/>
              </a:stretch>
            </p:blipFill>
            <p:spPr>
              <a:xfrm>
                <a:off x="-886011" y="3209691"/>
                <a:ext cx="124200" cy="363960"/>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6162" name="Entrada de lápiz 6161">
                <a:extLst>
                  <a:ext uri="{FF2B5EF4-FFF2-40B4-BE49-F238E27FC236}">
                    <a16:creationId xmlns:a16="http://schemas.microsoft.com/office/drawing/2014/main" id="{01BA3265-F516-4585-9A46-1C1154B60F7C}"/>
                  </a:ext>
                </a:extLst>
              </p14:cNvPr>
              <p14:cNvContentPartPr/>
              <p14:nvPr/>
            </p14:nvContentPartPr>
            <p14:xfrm>
              <a:off x="-2023251" y="3536931"/>
              <a:ext cx="1283400" cy="84600"/>
            </p14:xfrm>
          </p:contentPart>
        </mc:Choice>
        <mc:Fallback xmlns="">
          <p:pic>
            <p:nvPicPr>
              <p:cNvPr id="6162" name="Entrada de lápiz 6161">
                <a:extLst>
                  <a:ext uri="{FF2B5EF4-FFF2-40B4-BE49-F238E27FC236}">
                    <a16:creationId xmlns:a16="http://schemas.microsoft.com/office/drawing/2014/main" id="{01BA3265-F516-4585-9A46-1C1154B60F7C}"/>
                  </a:ext>
                </a:extLst>
              </p:cNvPr>
              <p:cNvPicPr/>
              <p:nvPr/>
            </p:nvPicPr>
            <p:blipFill>
              <a:blip r:embed="rId90"/>
              <a:stretch>
                <a:fillRect/>
              </a:stretch>
            </p:blipFill>
            <p:spPr>
              <a:xfrm>
                <a:off x="-2027571" y="3532611"/>
                <a:ext cx="1292040" cy="93240"/>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6163" name="Entrada de lápiz 6162">
                <a:extLst>
                  <a:ext uri="{FF2B5EF4-FFF2-40B4-BE49-F238E27FC236}">
                    <a16:creationId xmlns:a16="http://schemas.microsoft.com/office/drawing/2014/main" id="{D2E38E4B-A784-43F2-9797-A0ECAF957E98}"/>
                  </a:ext>
                </a:extLst>
              </p14:cNvPr>
              <p14:cNvContentPartPr/>
              <p14:nvPr/>
            </p14:nvContentPartPr>
            <p14:xfrm>
              <a:off x="-1524291" y="3786411"/>
              <a:ext cx="154440" cy="157320"/>
            </p14:xfrm>
          </p:contentPart>
        </mc:Choice>
        <mc:Fallback xmlns="">
          <p:pic>
            <p:nvPicPr>
              <p:cNvPr id="6163" name="Entrada de lápiz 6162">
                <a:extLst>
                  <a:ext uri="{FF2B5EF4-FFF2-40B4-BE49-F238E27FC236}">
                    <a16:creationId xmlns:a16="http://schemas.microsoft.com/office/drawing/2014/main" id="{D2E38E4B-A784-43F2-9797-A0ECAF957E98}"/>
                  </a:ext>
                </a:extLst>
              </p:cNvPr>
              <p:cNvPicPr/>
              <p:nvPr/>
            </p:nvPicPr>
            <p:blipFill>
              <a:blip r:embed="rId92"/>
              <a:stretch>
                <a:fillRect/>
              </a:stretch>
            </p:blipFill>
            <p:spPr>
              <a:xfrm>
                <a:off x="-1528611" y="3782091"/>
                <a:ext cx="163080" cy="165960"/>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6164" name="Entrada de lápiz 6163">
                <a:extLst>
                  <a:ext uri="{FF2B5EF4-FFF2-40B4-BE49-F238E27FC236}">
                    <a16:creationId xmlns:a16="http://schemas.microsoft.com/office/drawing/2014/main" id="{BF36EF3C-D2D8-4774-8F13-09D5633E5F97}"/>
                  </a:ext>
                </a:extLst>
              </p14:cNvPr>
              <p14:cNvContentPartPr/>
              <p14:nvPr/>
            </p14:nvContentPartPr>
            <p14:xfrm>
              <a:off x="-1202811" y="3418131"/>
              <a:ext cx="90720" cy="23760"/>
            </p14:xfrm>
          </p:contentPart>
        </mc:Choice>
        <mc:Fallback xmlns="">
          <p:pic>
            <p:nvPicPr>
              <p:cNvPr id="6164" name="Entrada de lápiz 6163">
                <a:extLst>
                  <a:ext uri="{FF2B5EF4-FFF2-40B4-BE49-F238E27FC236}">
                    <a16:creationId xmlns:a16="http://schemas.microsoft.com/office/drawing/2014/main" id="{BF36EF3C-D2D8-4774-8F13-09D5633E5F97}"/>
                  </a:ext>
                </a:extLst>
              </p:cNvPr>
              <p:cNvPicPr/>
              <p:nvPr/>
            </p:nvPicPr>
            <p:blipFill>
              <a:blip r:embed="rId94"/>
              <a:stretch>
                <a:fillRect/>
              </a:stretch>
            </p:blipFill>
            <p:spPr>
              <a:xfrm>
                <a:off x="-1207131" y="3413811"/>
                <a:ext cx="99360" cy="32400"/>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6165" name="Entrada de lápiz 6164">
                <a:extLst>
                  <a:ext uri="{FF2B5EF4-FFF2-40B4-BE49-F238E27FC236}">
                    <a16:creationId xmlns:a16="http://schemas.microsoft.com/office/drawing/2014/main" id="{99BE64F5-3122-499D-85B7-22D73843ED63}"/>
                  </a:ext>
                </a:extLst>
              </p14:cNvPr>
              <p14:cNvContentPartPr/>
              <p14:nvPr/>
            </p14:nvContentPartPr>
            <p14:xfrm>
              <a:off x="-1671891" y="3712611"/>
              <a:ext cx="507600" cy="280440"/>
            </p14:xfrm>
          </p:contentPart>
        </mc:Choice>
        <mc:Fallback xmlns="">
          <p:pic>
            <p:nvPicPr>
              <p:cNvPr id="6165" name="Entrada de lápiz 6164">
                <a:extLst>
                  <a:ext uri="{FF2B5EF4-FFF2-40B4-BE49-F238E27FC236}">
                    <a16:creationId xmlns:a16="http://schemas.microsoft.com/office/drawing/2014/main" id="{99BE64F5-3122-499D-85B7-22D73843ED63}"/>
                  </a:ext>
                </a:extLst>
              </p:cNvPr>
              <p:cNvPicPr/>
              <p:nvPr/>
            </p:nvPicPr>
            <p:blipFill>
              <a:blip r:embed="rId96"/>
              <a:stretch>
                <a:fillRect/>
              </a:stretch>
            </p:blipFill>
            <p:spPr>
              <a:xfrm>
                <a:off x="-1676211" y="3708291"/>
                <a:ext cx="516240" cy="28908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6166" name="Entrada de lápiz 6165">
                <a:extLst>
                  <a:ext uri="{FF2B5EF4-FFF2-40B4-BE49-F238E27FC236}">
                    <a16:creationId xmlns:a16="http://schemas.microsoft.com/office/drawing/2014/main" id="{15216FC4-1B43-4584-83C3-A50E4ADE9D7B}"/>
                  </a:ext>
                </a:extLst>
              </p14:cNvPr>
              <p14:cNvContentPartPr/>
              <p14:nvPr/>
            </p14:nvContentPartPr>
            <p14:xfrm>
              <a:off x="4108269" y="4007811"/>
              <a:ext cx="1499400" cy="573840"/>
            </p14:xfrm>
          </p:contentPart>
        </mc:Choice>
        <mc:Fallback xmlns="">
          <p:pic>
            <p:nvPicPr>
              <p:cNvPr id="6166" name="Entrada de lápiz 6165">
                <a:extLst>
                  <a:ext uri="{FF2B5EF4-FFF2-40B4-BE49-F238E27FC236}">
                    <a16:creationId xmlns:a16="http://schemas.microsoft.com/office/drawing/2014/main" id="{15216FC4-1B43-4584-83C3-A50E4ADE9D7B}"/>
                  </a:ext>
                </a:extLst>
              </p:cNvPr>
              <p:cNvPicPr/>
              <p:nvPr/>
            </p:nvPicPr>
            <p:blipFill>
              <a:blip r:embed="rId98"/>
              <a:stretch>
                <a:fillRect/>
              </a:stretch>
            </p:blipFill>
            <p:spPr>
              <a:xfrm>
                <a:off x="4103949" y="4003491"/>
                <a:ext cx="1508040" cy="582480"/>
              </a:xfrm>
              <a:prstGeom prst="rect">
                <a:avLst/>
              </a:prstGeom>
            </p:spPr>
          </p:pic>
        </mc:Fallback>
      </mc:AlternateContent>
      <p:grpSp>
        <p:nvGrpSpPr>
          <p:cNvPr id="6168" name="Grupo 6167">
            <a:extLst>
              <a:ext uri="{FF2B5EF4-FFF2-40B4-BE49-F238E27FC236}">
                <a16:creationId xmlns:a16="http://schemas.microsoft.com/office/drawing/2014/main" id="{0CE03049-A004-46D9-9D52-EB424A03484A}"/>
              </a:ext>
            </a:extLst>
          </p:cNvPr>
          <p:cNvGrpSpPr/>
          <p:nvPr/>
        </p:nvGrpSpPr>
        <p:grpSpPr>
          <a:xfrm>
            <a:off x="3307269" y="2936451"/>
            <a:ext cx="4713480" cy="1774080"/>
            <a:chOff x="3307269" y="2936451"/>
            <a:chExt cx="4713480" cy="1774080"/>
          </a:xfrm>
        </p:grpSpPr>
        <mc:AlternateContent xmlns:mc="http://schemas.openxmlformats.org/markup-compatibility/2006" xmlns:p14="http://schemas.microsoft.com/office/powerpoint/2010/main">
          <mc:Choice Requires="p14">
            <p:contentPart p14:bwMode="auto" r:id="rId99">
              <p14:nvContentPartPr>
                <p14:cNvPr id="13" name="Entrada de lápiz 12">
                  <a:extLst>
                    <a:ext uri="{FF2B5EF4-FFF2-40B4-BE49-F238E27FC236}">
                      <a16:creationId xmlns:a16="http://schemas.microsoft.com/office/drawing/2014/main" id="{0BE5EE15-D73A-44FF-B907-6A67E2CC233B}"/>
                    </a:ext>
                  </a:extLst>
                </p14:cNvPr>
                <p14:cNvContentPartPr/>
                <p14:nvPr/>
              </p14:nvContentPartPr>
              <p14:xfrm>
                <a:off x="3307269" y="3277731"/>
                <a:ext cx="2521800" cy="1432800"/>
              </p14:xfrm>
            </p:contentPart>
          </mc:Choice>
          <mc:Fallback xmlns="">
            <p:pic>
              <p:nvPicPr>
                <p:cNvPr id="13" name="Entrada de lápiz 12">
                  <a:extLst>
                    <a:ext uri="{FF2B5EF4-FFF2-40B4-BE49-F238E27FC236}">
                      <a16:creationId xmlns:a16="http://schemas.microsoft.com/office/drawing/2014/main" id="{0BE5EE15-D73A-44FF-B907-6A67E2CC233B}"/>
                    </a:ext>
                  </a:extLst>
                </p:cNvPr>
                <p:cNvPicPr/>
                <p:nvPr/>
              </p:nvPicPr>
              <p:blipFill>
                <a:blip r:embed="rId100"/>
                <a:stretch>
                  <a:fillRect/>
                </a:stretch>
              </p:blipFill>
              <p:spPr>
                <a:xfrm>
                  <a:off x="3302949" y="3273411"/>
                  <a:ext cx="2530440" cy="1441440"/>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14" name="Entrada de lápiz 13">
                  <a:extLst>
                    <a:ext uri="{FF2B5EF4-FFF2-40B4-BE49-F238E27FC236}">
                      <a16:creationId xmlns:a16="http://schemas.microsoft.com/office/drawing/2014/main" id="{7BE56E93-4500-4197-B189-5047EB9BD681}"/>
                    </a:ext>
                  </a:extLst>
                </p14:cNvPr>
                <p14:cNvContentPartPr/>
                <p14:nvPr/>
              </p14:nvContentPartPr>
              <p14:xfrm>
                <a:off x="5761389" y="3093411"/>
                <a:ext cx="159480" cy="165240"/>
              </p14:xfrm>
            </p:contentPart>
          </mc:Choice>
          <mc:Fallback xmlns="">
            <p:pic>
              <p:nvPicPr>
                <p:cNvPr id="14" name="Entrada de lápiz 13">
                  <a:extLst>
                    <a:ext uri="{FF2B5EF4-FFF2-40B4-BE49-F238E27FC236}">
                      <a16:creationId xmlns:a16="http://schemas.microsoft.com/office/drawing/2014/main" id="{7BE56E93-4500-4197-B189-5047EB9BD681}"/>
                    </a:ext>
                  </a:extLst>
                </p:cNvPr>
                <p:cNvPicPr/>
                <p:nvPr/>
              </p:nvPicPr>
              <p:blipFill>
                <a:blip r:embed="rId102"/>
                <a:stretch>
                  <a:fillRect/>
                </a:stretch>
              </p:blipFill>
              <p:spPr>
                <a:xfrm>
                  <a:off x="5757069" y="3089091"/>
                  <a:ext cx="168120" cy="173880"/>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15" name="Entrada de lápiz 14">
                  <a:extLst>
                    <a:ext uri="{FF2B5EF4-FFF2-40B4-BE49-F238E27FC236}">
                      <a16:creationId xmlns:a16="http://schemas.microsoft.com/office/drawing/2014/main" id="{34D8BD7C-1954-469A-966C-AF481E910365}"/>
                    </a:ext>
                  </a:extLst>
                </p14:cNvPr>
                <p14:cNvContentPartPr/>
                <p14:nvPr/>
              </p14:nvContentPartPr>
              <p14:xfrm>
                <a:off x="5892789" y="3052011"/>
                <a:ext cx="92160" cy="229320"/>
              </p14:xfrm>
            </p:contentPart>
          </mc:Choice>
          <mc:Fallback xmlns="">
            <p:pic>
              <p:nvPicPr>
                <p:cNvPr id="15" name="Entrada de lápiz 14">
                  <a:extLst>
                    <a:ext uri="{FF2B5EF4-FFF2-40B4-BE49-F238E27FC236}">
                      <a16:creationId xmlns:a16="http://schemas.microsoft.com/office/drawing/2014/main" id="{34D8BD7C-1954-469A-966C-AF481E910365}"/>
                    </a:ext>
                  </a:extLst>
                </p:cNvPr>
                <p:cNvPicPr/>
                <p:nvPr/>
              </p:nvPicPr>
              <p:blipFill>
                <a:blip r:embed="rId104"/>
                <a:stretch>
                  <a:fillRect/>
                </a:stretch>
              </p:blipFill>
              <p:spPr>
                <a:xfrm>
                  <a:off x="5888469" y="3047691"/>
                  <a:ext cx="100800" cy="237960"/>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16" name="Entrada de lápiz 15">
                  <a:extLst>
                    <a:ext uri="{FF2B5EF4-FFF2-40B4-BE49-F238E27FC236}">
                      <a16:creationId xmlns:a16="http://schemas.microsoft.com/office/drawing/2014/main" id="{58CA5576-A3F9-478B-8F34-EFBD41E3BEB7}"/>
                    </a:ext>
                  </a:extLst>
                </p14:cNvPr>
                <p14:cNvContentPartPr/>
                <p14:nvPr/>
              </p14:nvContentPartPr>
              <p14:xfrm>
                <a:off x="5892789" y="3140211"/>
                <a:ext cx="55800" cy="46440"/>
              </p14:xfrm>
            </p:contentPart>
          </mc:Choice>
          <mc:Fallback xmlns="">
            <p:pic>
              <p:nvPicPr>
                <p:cNvPr id="16" name="Entrada de lápiz 15">
                  <a:extLst>
                    <a:ext uri="{FF2B5EF4-FFF2-40B4-BE49-F238E27FC236}">
                      <a16:creationId xmlns:a16="http://schemas.microsoft.com/office/drawing/2014/main" id="{58CA5576-A3F9-478B-8F34-EFBD41E3BEB7}"/>
                    </a:ext>
                  </a:extLst>
                </p:cNvPr>
                <p:cNvPicPr/>
                <p:nvPr/>
              </p:nvPicPr>
              <p:blipFill>
                <a:blip r:embed="rId106"/>
                <a:stretch>
                  <a:fillRect/>
                </a:stretch>
              </p:blipFill>
              <p:spPr>
                <a:xfrm>
                  <a:off x="5888469" y="3135891"/>
                  <a:ext cx="64440" cy="55080"/>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18" name="Entrada de lápiz 17">
                  <a:extLst>
                    <a:ext uri="{FF2B5EF4-FFF2-40B4-BE49-F238E27FC236}">
                      <a16:creationId xmlns:a16="http://schemas.microsoft.com/office/drawing/2014/main" id="{925FB98B-1DED-4480-AAF9-22B866B4792F}"/>
                    </a:ext>
                  </a:extLst>
                </p14:cNvPr>
                <p14:cNvContentPartPr/>
                <p14:nvPr/>
              </p14:nvContentPartPr>
              <p14:xfrm>
                <a:off x="5998989" y="3176931"/>
                <a:ext cx="152280" cy="250560"/>
              </p14:xfrm>
            </p:contentPart>
          </mc:Choice>
          <mc:Fallback xmlns="">
            <p:pic>
              <p:nvPicPr>
                <p:cNvPr id="18" name="Entrada de lápiz 17">
                  <a:extLst>
                    <a:ext uri="{FF2B5EF4-FFF2-40B4-BE49-F238E27FC236}">
                      <a16:creationId xmlns:a16="http://schemas.microsoft.com/office/drawing/2014/main" id="{925FB98B-1DED-4480-AAF9-22B866B4792F}"/>
                    </a:ext>
                  </a:extLst>
                </p:cNvPr>
                <p:cNvPicPr/>
                <p:nvPr/>
              </p:nvPicPr>
              <p:blipFill>
                <a:blip r:embed="rId108"/>
                <a:stretch>
                  <a:fillRect/>
                </a:stretch>
              </p:blipFill>
              <p:spPr>
                <a:xfrm>
                  <a:off x="5994669" y="3172611"/>
                  <a:ext cx="160920" cy="259200"/>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19" name="Entrada de lápiz 18">
                  <a:extLst>
                    <a:ext uri="{FF2B5EF4-FFF2-40B4-BE49-F238E27FC236}">
                      <a16:creationId xmlns:a16="http://schemas.microsoft.com/office/drawing/2014/main" id="{958B3BA4-9F9B-4F1F-AF52-447D32A7E013}"/>
                    </a:ext>
                  </a:extLst>
                </p14:cNvPr>
                <p14:cNvContentPartPr/>
                <p14:nvPr/>
              </p14:nvContentPartPr>
              <p14:xfrm>
                <a:off x="6243789" y="3232371"/>
                <a:ext cx="110520" cy="81720"/>
              </p14:xfrm>
            </p:contentPart>
          </mc:Choice>
          <mc:Fallback xmlns="">
            <p:pic>
              <p:nvPicPr>
                <p:cNvPr id="19" name="Entrada de lápiz 18">
                  <a:extLst>
                    <a:ext uri="{FF2B5EF4-FFF2-40B4-BE49-F238E27FC236}">
                      <a16:creationId xmlns:a16="http://schemas.microsoft.com/office/drawing/2014/main" id="{958B3BA4-9F9B-4F1F-AF52-447D32A7E013}"/>
                    </a:ext>
                  </a:extLst>
                </p:cNvPr>
                <p:cNvPicPr/>
                <p:nvPr/>
              </p:nvPicPr>
              <p:blipFill>
                <a:blip r:embed="rId110"/>
                <a:stretch>
                  <a:fillRect/>
                </a:stretch>
              </p:blipFill>
              <p:spPr>
                <a:xfrm>
                  <a:off x="6239469" y="3228051"/>
                  <a:ext cx="119160" cy="90360"/>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20" name="Entrada de lápiz 19">
                  <a:extLst>
                    <a:ext uri="{FF2B5EF4-FFF2-40B4-BE49-F238E27FC236}">
                      <a16:creationId xmlns:a16="http://schemas.microsoft.com/office/drawing/2014/main" id="{E3ADB034-4881-42DE-8D5E-B5785409BAE2}"/>
                    </a:ext>
                  </a:extLst>
                </p14:cNvPr>
                <p14:cNvContentPartPr/>
                <p14:nvPr/>
              </p14:nvContentPartPr>
              <p14:xfrm>
                <a:off x="6431349" y="3195291"/>
                <a:ext cx="38880" cy="119880"/>
              </p14:xfrm>
            </p:contentPart>
          </mc:Choice>
          <mc:Fallback xmlns="">
            <p:pic>
              <p:nvPicPr>
                <p:cNvPr id="20" name="Entrada de lápiz 19">
                  <a:extLst>
                    <a:ext uri="{FF2B5EF4-FFF2-40B4-BE49-F238E27FC236}">
                      <a16:creationId xmlns:a16="http://schemas.microsoft.com/office/drawing/2014/main" id="{E3ADB034-4881-42DE-8D5E-B5785409BAE2}"/>
                    </a:ext>
                  </a:extLst>
                </p:cNvPr>
                <p:cNvPicPr/>
                <p:nvPr/>
              </p:nvPicPr>
              <p:blipFill>
                <a:blip r:embed="rId112"/>
                <a:stretch>
                  <a:fillRect/>
                </a:stretch>
              </p:blipFill>
              <p:spPr>
                <a:xfrm>
                  <a:off x="6427029" y="3190971"/>
                  <a:ext cx="47520" cy="128520"/>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21" name="Entrada de lápiz 20">
                  <a:extLst>
                    <a:ext uri="{FF2B5EF4-FFF2-40B4-BE49-F238E27FC236}">
                      <a16:creationId xmlns:a16="http://schemas.microsoft.com/office/drawing/2014/main" id="{7EEAE234-5261-492B-91E8-82B919B724D7}"/>
                    </a:ext>
                  </a:extLst>
                </p14:cNvPr>
                <p14:cNvContentPartPr/>
                <p14:nvPr/>
              </p14:nvContentPartPr>
              <p14:xfrm>
                <a:off x="6627549" y="2936451"/>
                <a:ext cx="60120" cy="359280"/>
              </p14:xfrm>
            </p:contentPart>
          </mc:Choice>
          <mc:Fallback xmlns="">
            <p:pic>
              <p:nvPicPr>
                <p:cNvPr id="21" name="Entrada de lápiz 20">
                  <a:extLst>
                    <a:ext uri="{FF2B5EF4-FFF2-40B4-BE49-F238E27FC236}">
                      <a16:creationId xmlns:a16="http://schemas.microsoft.com/office/drawing/2014/main" id="{7EEAE234-5261-492B-91E8-82B919B724D7}"/>
                    </a:ext>
                  </a:extLst>
                </p:cNvPr>
                <p:cNvPicPr/>
                <p:nvPr/>
              </p:nvPicPr>
              <p:blipFill>
                <a:blip r:embed="rId114"/>
                <a:stretch>
                  <a:fillRect/>
                </a:stretch>
              </p:blipFill>
              <p:spPr>
                <a:xfrm>
                  <a:off x="6623229" y="2932131"/>
                  <a:ext cx="68760" cy="367920"/>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22" name="Entrada de lápiz 21">
                  <a:extLst>
                    <a:ext uri="{FF2B5EF4-FFF2-40B4-BE49-F238E27FC236}">
                      <a16:creationId xmlns:a16="http://schemas.microsoft.com/office/drawing/2014/main" id="{E6BC40F6-E5A9-46B1-AB1F-530B696A9365}"/>
                    </a:ext>
                  </a:extLst>
                </p14:cNvPr>
                <p14:cNvContentPartPr/>
                <p14:nvPr/>
              </p14:nvContentPartPr>
              <p14:xfrm>
                <a:off x="6585429" y="3149211"/>
                <a:ext cx="45720" cy="68400"/>
              </p14:xfrm>
            </p:contentPart>
          </mc:Choice>
          <mc:Fallback xmlns="">
            <p:pic>
              <p:nvPicPr>
                <p:cNvPr id="22" name="Entrada de lápiz 21">
                  <a:extLst>
                    <a:ext uri="{FF2B5EF4-FFF2-40B4-BE49-F238E27FC236}">
                      <a16:creationId xmlns:a16="http://schemas.microsoft.com/office/drawing/2014/main" id="{E6BC40F6-E5A9-46B1-AB1F-530B696A9365}"/>
                    </a:ext>
                  </a:extLst>
                </p:cNvPr>
                <p:cNvPicPr/>
                <p:nvPr/>
              </p:nvPicPr>
              <p:blipFill>
                <a:blip r:embed="rId116"/>
                <a:stretch>
                  <a:fillRect/>
                </a:stretch>
              </p:blipFill>
              <p:spPr>
                <a:xfrm>
                  <a:off x="6581109" y="3144891"/>
                  <a:ext cx="54360" cy="77040"/>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23" name="Entrada de lápiz 22">
                  <a:extLst>
                    <a:ext uri="{FF2B5EF4-FFF2-40B4-BE49-F238E27FC236}">
                      <a16:creationId xmlns:a16="http://schemas.microsoft.com/office/drawing/2014/main" id="{A2BFF998-DE0B-4727-82F1-86C3FDB4B360}"/>
                    </a:ext>
                  </a:extLst>
                </p14:cNvPr>
                <p14:cNvContentPartPr/>
                <p14:nvPr/>
              </p14:nvContentPartPr>
              <p14:xfrm>
                <a:off x="6717909" y="3186291"/>
                <a:ext cx="79920" cy="65520"/>
              </p14:xfrm>
            </p:contentPart>
          </mc:Choice>
          <mc:Fallback xmlns="">
            <p:pic>
              <p:nvPicPr>
                <p:cNvPr id="23" name="Entrada de lápiz 22">
                  <a:extLst>
                    <a:ext uri="{FF2B5EF4-FFF2-40B4-BE49-F238E27FC236}">
                      <a16:creationId xmlns:a16="http://schemas.microsoft.com/office/drawing/2014/main" id="{A2BFF998-DE0B-4727-82F1-86C3FDB4B360}"/>
                    </a:ext>
                  </a:extLst>
                </p:cNvPr>
                <p:cNvPicPr/>
                <p:nvPr/>
              </p:nvPicPr>
              <p:blipFill>
                <a:blip r:embed="rId118"/>
                <a:stretch>
                  <a:fillRect/>
                </a:stretch>
              </p:blipFill>
              <p:spPr>
                <a:xfrm>
                  <a:off x="6713589" y="3181971"/>
                  <a:ext cx="88560" cy="74160"/>
                </a:xfrm>
                <a:prstGeom prst="rect">
                  <a:avLst/>
                </a:prstGeom>
              </p:spPr>
            </p:pic>
          </mc:Fallback>
        </mc:AlternateContent>
        <mc:AlternateContent xmlns:mc="http://schemas.openxmlformats.org/markup-compatibility/2006" xmlns:p14="http://schemas.microsoft.com/office/powerpoint/2010/main">
          <mc:Choice Requires="p14">
            <p:contentPart p14:bwMode="auto" r:id="rId119">
              <p14:nvContentPartPr>
                <p14:cNvPr id="24" name="Entrada de lápiz 23">
                  <a:extLst>
                    <a:ext uri="{FF2B5EF4-FFF2-40B4-BE49-F238E27FC236}">
                      <a16:creationId xmlns:a16="http://schemas.microsoft.com/office/drawing/2014/main" id="{F00B41E1-445F-4624-9E25-2C5D8F72930B}"/>
                    </a:ext>
                  </a:extLst>
                </p14:cNvPr>
                <p14:cNvContentPartPr/>
                <p14:nvPr/>
              </p14:nvContentPartPr>
              <p14:xfrm>
                <a:off x="6916989" y="3223011"/>
                <a:ext cx="98280" cy="56880"/>
              </p14:xfrm>
            </p:contentPart>
          </mc:Choice>
          <mc:Fallback xmlns="">
            <p:pic>
              <p:nvPicPr>
                <p:cNvPr id="24" name="Entrada de lápiz 23">
                  <a:extLst>
                    <a:ext uri="{FF2B5EF4-FFF2-40B4-BE49-F238E27FC236}">
                      <a16:creationId xmlns:a16="http://schemas.microsoft.com/office/drawing/2014/main" id="{F00B41E1-445F-4624-9E25-2C5D8F72930B}"/>
                    </a:ext>
                  </a:extLst>
                </p:cNvPr>
                <p:cNvPicPr/>
                <p:nvPr/>
              </p:nvPicPr>
              <p:blipFill>
                <a:blip r:embed="rId120"/>
                <a:stretch>
                  <a:fillRect/>
                </a:stretch>
              </p:blipFill>
              <p:spPr>
                <a:xfrm>
                  <a:off x="6912669" y="3218691"/>
                  <a:ext cx="106920" cy="65520"/>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25" name="Entrada de lápiz 24">
                  <a:extLst>
                    <a:ext uri="{FF2B5EF4-FFF2-40B4-BE49-F238E27FC236}">
                      <a16:creationId xmlns:a16="http://schemas.microsoft.com/office/drawing/2014/main" id="{82238FC7-2140-49FA-A2C2-DBD8FCFEC1E8}"/>
                    </a:ext>
                  </a:extLst>
                </p14:cNvPr>
                <p14:cNvContentPartPr/>
                <p14:nvPr/>
              </p14:nvContentPartPr>
              <p14:xfrm>
                <a:off x="7111749" y="3029331"/>
                <a:ext cx="111600" cy="251640"/>
              </p14:xfrm>
            </p:contentPart>
          </mc:Choice>
          <mc:Fallback xmlns="">
            <p:pic>
              <p:nvPicPr>
                <p:cNvPr id="25" name="Entrada de lápiz 24">
                  <a:extLst>
                    <a:ext uri="{FF2B5EF4-FFF2-40B4-BE49-F238E27FC236}">
                      <a16:creationId xmlns:a16="http://schemas.microsoft.com/office/drawing/2014/main" id="{82238FC7-2140-49FA-A2C2-DBD8FCFEC1E8}"/>
                    </a:ext>
                  </a:extLst>
                </p:cNvPr>
                <p:cNvPicPr/>
                <p:nvPr/>
              </p:nvPicPr>
              <p:blipFill>
                <a:blip r:embed="rId122"/>
                <a:stretch>
                  <a:fillRect/>
                </a:stretch>
              </p:blipFill>
              <p:spPr>
                <a:xfrm>
                  <a:off x="7107429" y="3025011"/>
                  <a:ext cx="120240" cy="260280"/>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26" name="Entrada de lápiz 25">
                  <a:extLst>
                    <a:ext uri="{FF2B5EF4-FFF2-40B4-BE49-F238E27FC236}">
                      <a16:creationId xmlns:a16="http://schemas.microsoft.com/office/drawing/2014/main" id="{E008D02C-4165-447D-93D9-549CCCEAC7E5}"/>
                    </a:ext>
                  </a:extLst>
                </p14:cNvPr>
                <p14:cNvContentPartPr/>
                <p14:nvPr/>
              </p14:nvContentPartPr>
              <p14:xfrm>
                <a:off x="7262949" y="3226611"/>
                <a:ext cx="62280" cy="47880"/>
              </p14:xfrm>
            </p:contentPart>
          </mc:Choice>
          <mc:Fallback xmlns="">
            <p:pic>
              <p:nvPicPr>
                <p:cNvPr id="26" name="Entrada de lápiz 25">
                  <a:extLst>
                    <a:ext uri="{FF2B5EF4-FFF2-40B4-BE49-F238E27FC236}">
                      <a16:creationId xmlns:a16="http://schemas.microsoft.com/office/drawing/2014/main" id="{E008D02C-4165-447D-93D9-549CCCEAC7E5}"/>
                    </a:ext>
                  </a:extLst>
                </p:cNvPr>
                <p:cNvPicPr/>
                <p:nvPr/>
              </p:nvPicPr>
              <p:blipFill>
                <a:blip r:embed="rId124"/>
                <a:stretch>
                  <a:fillRect/>
                </a:stretch>
              </p:blipFill>
              <p:spPr>
                <a:xfrm>
                  <a:off x="7258629" y="3222291"/>
                  <a:ext cx="70920" cy="56520"/>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27" name="Entrada de lápiz 26">
                  <a:extLst>
                    <a:ext uri="{FF2B5EF4-FFF2-40B4-BE49-F238E27FC236}">
                      <a16:creationId xmlns:a16="http://schemas.microsoft.com/office/drawing/2014/main" id="{351D5D4C-3426-450A-A4CF-82CAD61632E7}"/>
                    </a:ext>
                  </a:extLst>
                </p14:cNvPr>
                <p14:cNvContentPartPr/>
                <p14:nvPr/>
              </p14:nvContentPartPr>
              <p14:xfrm>
                <a:off x="7545189" y="3149211"/>
                <a:ext cx="47160" cy="193320"/>
              </p14:xfrm>
            </p:contentPart>
          </mc:Choice>
          <mc:Fallback xmlns="">
            <p:pic>
              <p:nvPicPr>
                <p:cNvPr id="27" name="Entrada de lápiz 26">
                  <a:extLst>
                    <a:ext uri="{FF2B5EF4-FFF2-40B4-BE49-F238E27FC236}">
                      <a16:creationId xmlns:a16="http://schemas.microsoft.com/office/drawing/2014/main" id="{351D5D4C-3426-450A-A4CF-82CAD61632E7}"/>
                    </a:ext>
                  </a:extLst>
                </p:cNvPr>
                <p:cNvPicPr/>
                <p:nvPr/>
              </p:nvPicPr>
              <p:blipFill>
                <a:blip r:embed="rId126"/>
                <a:stretch>
                  <a:fillRect/>
                </a:stretch>
              </p:blipFill>
              <p:spPr>
                <a:xfrm>
                  <a:off x="7540869" y="3144891"/>
                  <a:ext cx="55800" cy="201960"/>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28" name="Entrada de lápiz 27">
                  <a:extLst>
                    <a:ext uri="{FF2B5EF4-FFF2-40B4-BE49-F238E27FC236}">
                      <a16:creationId xmlns:a16="http://schemas.microsoft.com/office/drawing/2014/main" id="{04EF5BEE-5292-442B-8BF3-BA9B66542B1B}"/>
                    </a:ext>
                  </a:extLst>
                </p14:cNvPr>
                <p14:cNvContentPartPr/>
                <p14:nvPr/>
              </p14:nvContentPartPr>
              <p14:xfrm>
                <a:off x="7573629" y="3119691"/>
                <a:ext cx="141840" cy="93600"/>
              </p14:xfrm>
            </p:contentPart>
          </mc:Choice>
          <mc:Fallback xmlns="">
            <p:pic>
              <p:nvPicPr>
                <p:cNvPr id="28" name="Entrada de lápiz 27">
                  <a:extLst>
                    <a:ext uri="{FF2B5EF4-FFF2-40B4-BE49-F238E27FC236}">
                      <a16:creationId xmlns:a16="http://schemas.microsoft.com/office/drawing/2014/main" id="{04EF5BEE-5292-442B-8BF3-BA9B66542B1B}"/>
                    </a:ext>
                  </a:extLst>
                </p:cNvPr>
                <p:cNvPicPr/>
                <p:nvPr/>
              </p:nvPicPr>
              <p:blipFill>
                <a:blip r:embed="rId128"/>
                <a:stretch>
                  <a:fillRect/>
                </a:stretch>
              </p:blipFill>
              <p:spPr>
                <a:xfrm>
                  <a:off x="7569309" y="3115371"/>
                  <a:ext cx="150480" cy="102240"/>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29" name="Entrada de lápiz 28">
                  <a:extLst>
                    <a:ext uri="{FF2B5EF4-FFF2-40B4-BE49-F238E27FC236}">
                      <a16:creationId xmlns:a16="http://schemas.microsoft.com/office/drawing/2014/main" id="{4DBE9F17-13D0-4F04-86A6-B6C6DF7323AE}"/>
                    </a:ext>
                  </a:extLst>
                </p14:cNvPr>
                <p14:cNvContentPartPr/>
                <p14:nvPr/>
              </p14:nvContentPartPr>
              <p14:xfrm>
                <a:off x="7759749" y="3137331"/>
                <a:ext cx="72000" cy="114120"/>
              </p14:xfrm>
            </p:contentPart>
          </mc:Choice>
          <mc:Fallback xmlns="">
            <p:pic>
              <p:nvPicPr>
                <p:cNvPr id="29" name="Entrada de lápiz 28">
                  <a:extLst>
                    <a:ext uri="{FF2B5EF4-FFF2-40B4-BE49-F238E27FC236}">
                      <a16:creationId xmlns:a16="http://schemas.microsoft.com/office/drawing/2014/main" id="{4DBE9F17-13D0-4F04-86A6-B6C6DF7323AE}"/>
                    </a:ext>
                  </a:extLst>
                </p:cNvPr>
                <p:cNvPicPr/>
                <p:nvPr/>
              </p:nvPicPr>
              <p:blipFill>
                <a:blip r:embed="rId130"/>
                <a:stretch>
                  <a:fillRect/>
                </a:stretch>
              </p:blipFill>
              <p:spPr>
                <a:xfrm>
                  <a:off x="7755429" y="3133011"/>
                  <a:ext cx="80640" cy="122760"/>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30" name="Entrada de lápiz 29">
                  <a:extLst>
                    <a:ext uri="{FF2B5EF4-FFF2-40B4-BE49-F238E27FC236}">
                      <a16:creationId xmlns:a16="http://schemas.microsoft.com/office/drawing/2014/main" id="{7C0A7843-F1E4-48CC-A464-9D19BBCB453B}"/>
                    </a:ext>
                  </a:extLst>
                </p14:cNvPr>
                <p14:cNvContentPartPr/>
                <p14:nvPr/>
              </p14:nvContentPartPr>
              <p14:xfrm>
                <a:off x="7886109" y="3117171"/>
                <a:ext cx="134640" cy="85680"/>
              </p14:xfrm>
            </p:contentPart>
          </mc:Choice>
          <mc:Fallback xmlns="">
            <p:pic>
              <p:nvPicPr>
                <p:cNvPr id="30" name="Entrada de lápiz 29">
                  <a:extLst>
                    <a:ext uri="{FF2B5EF4-FFF2-40B4-BE49-F238E27FC236}">
                      <a16:creationId xmlns:a16="http://schemas.microsoft.com/office/drawing/2014/main" id="{7C0A7843-F1E4-48CC-A464-9D19BBCB453B}"/>
                    </a:ext>
                  </a:extLst>
                </p:cNvPr>
                <p:cNvPicPr/>
                <p:nvPr/>
              </p:nvPicPr>
              <p:blipFill>
                <a:blip r:embed="rId132"/>
                <a:stretch>
                  <a:fillRect/>
                </a:stretch>
              </p:blipFill>
              <p:spPr>
                <a:xfrm>
                  <a:off x="7881789" y="3112851"/>
                  <a:ext cx="143280" cy="94320"/>
                </a:xfrm>
                <a:prstGeom prst="rect">
                  <a:avLst/>
                </a:prstGeom>
              </p:spPr>
            </p:pic>
          </mc:Fallback>
        </mc:AlternateContent>
        <mc:AlternateContent xmlns:mc="http://schemas.openxmlformats.org/markup-compatibility/2006" xmlns:p14="http://schemas.microsoft.com/office/powerpoint/2010/main">
          <mc:Choice Requires="p14">
            <p:contentPart p14:bwMode="auto" r:id="rId133">
              <p14:nvContentPartPr>
                <p14:cNvPr id="31" name="Entrada de lápiz 30">
                  <a:extLst>
                    <a:ext uri="{FF2B5EF4-FFF2-40B4-BE49-F238E27FC236}">
                      <a16:creationId xmlns:a16="http://schemas.microsoft.com/office/drawing/2014/main" id="{4B5824F6-AB2E-4012-A6FB-16DA841D859C}"/>
                    </a:ext>
                  </a:extLst>
                </p14:cNvPr>
                <p14:cNvContentPartPr/>
                <p14:nvPr/>
              </p14:nvContentPartPr>
              <p14:xfrm>
                <a:off x="6022029" y="3555291"/>
                <a:ext cx="19080" cy="191160"/>
              </p14:xfrm>
            </p:contentPart>
          </mc:Choice>
          <mc:Fallback xmlns="">
            <p:pic>
              <p:nvPicPr>
                <p:cNvPr id="31" name="Entrada de lápiz 30">
                  <a:extLst>
                    <a:ext uri="{FF2B5EF4-FFF2-40B4-BE49-F238E27FC236}">
                      <a16:creationId xmlns:a16="http://schemas.microsoft.com/office/drawing/2014/main" id="{4B5824F6-AB2E-4012-A6FB-16DA841D859C}"/>
                    </a:ext>
                  </a:extLst>
                </p:cNvPr>
                <p:cNvPicPr/>
                <p:nvPr/>
              </p:nvPicPr>
              <p:blipFill>
                <a:blip r:embed="rId134"/>
                <a:stretch>
                  <a:fillRect/>
                </a:stretch>
              </p:blipFill>
              <p:spPr>
                <a:xfrm>
                  <a:off x="6017709" y="3550971"/>
                  <a:ext cx="27720" cy="199800"/>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32" name="Entrada de lápiz 31">
                  <a:extLst>
                    <a:ext uri="{FF2B5EF4-FFF2-40B4-BE49-F238E27FC236}">
                      <a16:creationId xmlns:a16="http://schemas.microsoft.com/office/drawing/2014/main" id="{8FB45514-2337-497D-9CB6-B89E84ADB904}"/>
                    </a:ext>
                  </a:extLst>
                </p14:cNvPr>
                <p14:cNvContentPartPr/>
                <p14:nvPr/>
              </p14:nvContentPartPr>
              <p14:xfrm>
                <a:off x="6040389" y="3518571"/>
                <a:ext cx="198360" cy="194400"/>
              </p14:xfrm>
            </p:contentPart>
          </mc:Choice>
          <mc:Fallback xmlns="">
            <p:pic>
              <p:nvPicPr>
                <p:cNvPr id="32" name="Entrada de lápiz 31">
                  <a:extLst>
                    <a:ext uri="{FF2B5EF4-FFF2-40B4-BE49-F238E27FC236}">
                      <a16:creationId xmlns:a16="http://schemas.microsoft.com/office/drawing/2014/main" id="{8FB45514-2337-497D-9CB6-B89E84ADB904}"/>
                    </a:ext>
                  </a:extLst>
                </p:cNvPr>
                <p:cNvPicPr/>
                <p:nvPr/>
              </p:nvPicPr>
              <p:blipFill>
                <a:blip r:embed="rId136"/>
                <a:stretch>
                  <a:fillRect/>
                </a:stretch>
              </p:blipFill>
              <p:spPr>
                <a:xfrm>
                  <a:off x="6036069" y="3514251"/>
                  <a:ext cx="207000" cy="203040"/>
                </a:xfrm>
                <a:prstGeom prst="rect">
                  <a:avLst/>
                </a:prstGeom>
              </p:spPr>
            </p:pic>
          </mc:Fallback>
        </mc:AlternateContent>
        <mc:AlternateContent xmlns:mc="http://schemas.openxmlformats.org/markup-compatibility/2006" xmlns:p14="http://schemas.microsoft.com/office/powerpoint/2010/main">
          <mc:Choice Requires="p14">
            <p:contentPart p14:bwMode="auto" r:id="rId137">
              <p14:nvContentPartPr>
                <p14:cNvPr id="33" name="Entrada de lápiz 32">
                  <a:extLst>
                    <a:ext uri="{FF2B5EF4-FFF2-40B4-BE49-F238E27FC236}">
                      <a16:creationId xmlns:a16="http://schemas.microsoft.com/office/drawing/2014/main" id="{380FD672-D189-43DF-BDCE-A3698FAAF4CD}"/>
                    </a:ext>
                  </a:extLst>
                </p14:cNvPr>
                <p14:cNvContentPartPr/>
                <p14:nvPr/>
              </p14:nvContentPartPr>
              <p14:xfrm>
                <a:off x="6320109" y="3629091"/>
                <a:ext cx="98640" cy="79920"/>
              </p14:xfrm>
            </p:contentPart>
          </mc:Choice>
          <mc:Fallback xmlns="">
            <p:pic>
              <p:nvPicPr>
                <p:cNvPr id="33" name="Entrada de lápiz 32">
                  <a:extLst>
                    <a:ext uri="{FF2B5EF4-FFF2-40B4-BE49-F238E27FC236}">
                      <a16:creationId xmlns:a16="http://schemas.microsoft.com/office/drawing/2014/main" id="{380FD672-D189-43DF-BDCE-A3698FAAF4CD}"/>
                    </a:ext>
                  </a:extLst>
                </p:cNvPr>
                <p:cNvPicPr/>
                <p:nvPr/>
              </p:nvPicPr>
              <p:blipFill>
                <a:blip r:embed="rId138"/>
                <a:stretch>
                  <a:fillRect/>
                </a:stretch>
              </p:blipFill>
              <p:spPr>
                <a:xfrm>
                  <a:off x="6315789" y="3624771"/>
                  <a:ext cx="107280" cy="88560"/>
                </a:xfrm>
                <a:prstGeom prst="rect">
                  <a:avLst/>
                </a:prstGeom>
              </p:spPr>
            </p:pic>
          </mc:Fallback>
        </mc:AlternateContent>
        <mc:AlternateContent xmlns:mc="http://schemas.openxmlformats.org/markup-compatibility/2006" xmlns:p14="http://schemas.microsoft.com/office/powerpoint/2010/main">
          <mc:Choice Requires="p14">
            <p:contentPart p14:bwMode="auto" r:id="rId139">
              <p14:nvContentPartPr>
                <p14:cNvPr id="34" name="Entrada de lápiz 33">
                  <a:extLst>
                    <a:ext uri="{FF2B5EF4-FFF2-40B4-BE49-F238E27FC236}">
                      <a16:creationId xmlns:a16="http://schemas.microsoft.com/office/drawing/2014/main" id="{F5C7106C-7D0F-4D2B-AC11-8C6329300A73}"/>
                    </a:ext>
                  </a:extLst>
                </p14:cNvPr>
                <p14:cNvContentPartPr/>
                <p14:nvPr/>
              </p14:nvContentPartPr>
              <p14:xfrm>
                <a:off x="6506589" y="3657171"/>
                <a:ext cx="76320" cy="111600"/>
              </p14:xfrm>
            </p:contentPart>
          </mc:Choice>
          <mc:Fallback xmlns="">
            <p:pic>
              <p:nvPicPr>
                <p:cNvPr id="34" name="Entrada de lápiz 33">
                  <a:extLst>
                    <a:ext uri="{FF2B5EF4-FFF2-40B4-BE49-F238E27FC236}">
                      <a16:creationId xmlns:a16="http://schemas.microsoft.com/office/drawing/2014/main" id="{F5C7106C-7D0F-4D2B-AC11-8C6329300A73}"/>
                    </a:ext>
                  </a:extLst>
                </p:cNvPr>
                <p:cNvPicPr/>
                <p:nvPr/>
              </p:nvPicPr>
              <p:blipFill>
                <a:blip r:embed="rId140"/>
                <a:stretch>
                  <a:fillRect/>
                </a:stretch>
              </p:blipFill>
              <p:spPr>
                <a:xfrm>
                  <a:off x="6502269" y="3652851"/>
                  <a:ext cx="84960" cy="120240"/>
                </a:xfrm>
                <a:prstGeom prst="rect">
                  <a:avLst/>
                </a:prstGeom>
              </p:spPr>
            </p:pic>
          </mc:Fallback>
        </mc:AlternateContent>
        <mc:AlternateContent xmlns:mc="http://schemas.openxmlformats.org/markup-compatibility/2006" xmlns:p14="http://schemas.microsoft.com/office/powerpoint/2010/main">
          <mc:Choice Requires="p14">
            <p:contentPart p14:bwMode="auto" r:id="rId141">
              <p14:nvContentPartPr>
                <p14:cNvPr id="35" name="Entrada de lápiz 34">
                  <a:extLst>
                    <a:ext uri="{FF2B5EF4-FFF2-40B4-BE49-F238E27FC236}">
                      <a16:creationId xmlns:a16="http://schemas.microsoft.com/office/drawing/2014/main" id="{5E78E3C5-CD5D-455C-A49C-28370B285468}"/>
                    </a:ext>
                  </a:extLst>
                </p14:cNvPr>
                <p14:cNvContentPartPr/>
                <p14:nvPr/>
              </p14:nvContentPartPr>
              <p14:xfrm>
                <a:off x="6784509" y="3420651"/>
                <a:ext cx="96840" cy="215280"/>
              </p14:xfrm>
            </p:contentPart>
          </mc:Choice>
          <mc:Fallback xmlns="">
            <p:pic>
              <p:nvPicPr>
                <p:cNvPr id="35" name="Entrada de lápiz 34">
                  <a:extLst>
                    <a:ext uri="{FF2B5EF4-FFF2-40B4-BE49-F238E27FC236}">
                      <a16:creationId xmlns:a16="http://schemas.microsoft.com/office/drawing/2014/main" id="{5E78E3C5-CD5D-455C-A49C-28370B285468}"/>
                    </a:ext>
                  </a:extLst>
                </p:cNvPr>
                <p:cNvPicPr/>
                <p:nvPr/>
              </p:nvPicPr>
              <p:blipFill>
                <a:blip r:embed="rId142"/>
                <a:stretch>
                  <a:fillRect/>
                </a:stretch>
              </p:blipFill>
              <p:spPr>
                <a:xfrm>
                  <a:off x="6780189" y="3416331"/>
                  <a:ext cx="105480" cy="223920"/>
                </a:xfrm>
                <a:prstGeom prst="rect">
                  <a:avLst/>
                </a:prstGeom>
              </p:spPr>
            </p:pic>
          </mc:Fallback>
        </mc:AlternateContent>
        <mc:AlternateContent xmlns:mc="http://schemas.openxmlformats.org/markup-compatibility/2006" xmlns:p14="http://schemas.microsoft.com/office/powerpoint/2010/main">
          <mc:Choice Requires="p14">
            <p:contentPart p14:bwMode="auto" r:id="rId143">
              <p14:nvContentPartPr>
                <p14:cNvPr id="36" name="Entrada de lápiz 35">
                  <a:extLst>
                    <a:ext uri="{FF2B5EF4-FFF2-40B4-BE49-F238E27FC236}">
                      <a16:creationId xmlns:a16="http://schemas.microsoft.com/office/drawing/2014/main" id="{B063AD15-5392-4DC3-944F-21A5621807E4}"/>
                    </a:ext>
                  </a:extLst>
                </p14:cNvPr>
                <p14:cNvContentPartPr/>
                <p14:nvPr/>
              </p14:nvContentPartPr>
              <p14:xfrm>
                <a:off x="6714309" y="3583011"/>
                <a:ext cx="38880" cy="37440"/>
              </p14:xfrm>
            </p:contentPart>
          </mc:Choice>
          <mc:Fallback xmlns="">
            <p:pic>
              <p:nvPicPr>
                <p:cNvPr id="36" name="Entrada de lápiz 35">
                  <a:extLst>
                    <a:ext uri="{FF2B5EF4-FFF2-40B4-BE49-F238E27FC236}">
                      <a16:creationId xmlns:a16="http://schemas.microsoft.com/office/drawing/2014/main" id="{B063AD15-5392-4DC3-944F-21A5621807E4}"/>
                    </a:ext>
                  </a:extLst>
                </p:cNvPr>
                <p:cNvPicPr/>
                <p:nvPr/>
              </p:nvPicPr>
              <p:blipFill>
                <a:blip r:embed="rId144"/>
                <a:stretch>
                  <a:fillRect/>
                </a:stretch>
              </p:blipFill>
              <p:spPr>
                <a:xfrm>
                  <a:off x="6709989" y="3578691"/>
                  <a:ext cx="47520" cy="46080"/>
                </a:xfrm>
                <a:prstGeom prst="rect">
                  <a:avLst/>
                </a:prstGeom>
              </p:spPr>
            </p:pic>
          </mc:Fallback>
        </mc:AlternateContent>
        <mc:AlternateContent xmlns:mc="http://schemas.openxmlformats.org/markup-compatibility/2006" xmlns:p14="http://schemas.microsoft.com/office/powerpoint/2010/main">
          <mc:Choice Requires="p14">
            <p:contentPart p14:bwMode="auto" r:id="rId145">
              <p14:nvContentPartPr>
                <p14:cNvPr id="37" name="Entrada de lápiz 36">
                  <a:extLst>
                    <a:ext uri="{FF2B5EF4-FFF2-40B4-BE49-F238E27FC236}">
                      <a16:creationId xmlns:a16="http://schemas.microsoft.com/office/drawing/2014/main" id="{20829FEB-B4DF-4318-8151-522598359350}"/>
                    </a:ext>
                  </a:extLst>
                </p14:cNvPr>
                <p14:cNvContentPartPr/>
                <p14:nvPr/>
              </p14:nvContentPartPr>
              <p14:xfrm>
                <a:off x="6891069" y="3647811"/>
                <a:ext cx="116280" cy="90360"/>
              </p14:xfrm>
            </p:contentPart>
          </mc:Choice>
          <mc:Fallback xmlns="">
            <p:pic>
              <p:nvPicPr>
                <p:cNvPr id="37" name="Entrada de lápiz 36">
                  <a:extLst>
                    <a:ext uri="{FF2B5EF4-FFF2-40B4-BE49-F238E27FC236}">
                      <a16:creationId xmlns:a16="http://schemas.microsoft.com/office/drawing/2014/main" id="{20829FEB-B4DF-4318-8151-522598359350}"/>
                    </a:ext>
                  </a:extLst>
                </p:cNvPr>
                <p:cNvPicPr/>
                <p:nvPr/>
              </p:nvPicPr>
              <p:blipFill>
                <a:blip r:embed="rId146"/>
                <a:stretch>
                  <a:fillRect/>
                </a:stretch>
              </p:blipFill>
              <p:spPr>
                <a:xfrm>
                  <a:off x="6886749" y="3643491"/>
                  <a:ext cx="12492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147">
              <p14:nvContentPartPr>
                <p14:cNvPr id="38" name="Entrada de lápiz 37">
                  <a:extLst>
                    <a:ext uri="{FF2B5EF4-FFF2-40B4-BE49-F238E27FC236}">
                      <a16:creationId xmlns:a16="http://schemas.microsoft.com/office/drawing/2014/main" id="{1167431D-895F-4AF6-8CCF-1B8EE30E5911}"/>
                    </a:ext>
                  </a:extLst>
                </p14:cNvPr>
                <p14:cNvContentPartPr/>
                <p14:nvPr/>
              </p14:nvContentPartPr>
              <p14:xfrm>
                <a:off x="7117509" y="3648171"/>
                <a:ext cx="31320" cy="113400"/>
              </p14:xfrm>
            </p:contentPart>
          </mc:Choice>
          <mc:Fallback xmlns="">
            <p:pic>
              <p:nvPicPr>
                <p:cNvPr id="38" name="Entrada de lápiz 37">
                  <a:extLst>
                    <a:ext uri="{FF2B5EF4-FFF2-40B4-BE49-F238E27FC236}">
                      <a16:creationId xmlns:a16="http://schemas.microsoft.com/office/drawing/2014/main" id="{1167431D-895F-4AF6-8CCF-1B8EE30E5911}"/>
                    </a:ext>
                  </a:extLst>
                </p:cNvPr>
                <p:cNvPicPr/>
                <p:nvPr/>
              </p:nvPicPr>
              <p:blipFill>
                <a:blip r:embed="rId148"/>
                <a:stretch>
                  <a:fillRect/>
                </a:stretch>
              </p:blipFill>
              <p:spPr>
                <a:xfrm>
                  <a:off x="7113189" y="3643851"/>
                  <a:ext cx="39960" cy="122040"/>
                </a:xfrm>
                <a:prstGeom prst="rect">
                  <a:avLst/>
                </a:prstGeom>
              </p:spPr>
            </p:pic>
          </mc:Fallback>
        </mc:AlternateContent>
        <mc:AlternateContent xmlns:mc="http://schemas.openxmlformats.org/markup-compatibility/2006" xmlns:p14="http://schemas.microsoft.com/office/powerpoint/2010/main">
          <mc:Choice Requires="p14">
            <p:contentPart p14:bwMode="auto" r:id="rId149">
              <p14:nvContentPartPr>
                <p14:cNvPr id="39" name="Entrada de lápiz 38">
                  <a:extLst>
                    <a:ext uri="{FF2B5EF4-FFF2-40B4-BE49-F238E27FC236}">
                      <a16:creationId xmlns:a16="http://schemas.microsoft.com/office/drawing/2014/main" id="{0A8601F3-4DE7-47EA-B9BF-598565080F47}"/>
                    </a:ext>
                  </a:extLst>
                </p14:cNvPr>
                <p14:cNvContentPartPr/>
                <p14:nvPr/>
              </p14:nvContentPartPr>
              <p14:xfrm>
                <a:off x="7233789" y="3657171"/>
                <a:ext cx="25560" cy="85320"/>
              </p14:xfrm>
            </p:contentPart>
          </mc:Choice>
          <mc:Fallback xmlns="">
            <p:pic>
              <p:nvPicPr>
                <p:cNvPr id="39" name="Entrada de lápiz 38">
                  <a:extLst>
                    <a:ext uri="{FF2B5EF4-FFF2-40B4-BE49-F238E27FC236}">
                      <a16:creationId xmlns:a16="http://schemas.microsoft.com/office/drawing/2014/main" id="{0A8601F3-4DE7-47EA-B9BF-598565080F47}"/>
                    </a:ext>
                  </a:extLst>
                </p:cNvPr>
                <p:cNvPicPr/>
                <p:nvPr/>
              </p:nvPicPr>
              <p:blipFill>
                <a:blip r:embed="rId150"/>
                <a:stretch>
                  <a:fillRect/>
                </a:stretch>
              </p:blipFill>
              <p:spPr>
                <a:xfrm>
                  <a:off x="7229469" y="3652851"/>
                  <a:ext cx="34200" cy="93960"/>
                </a:xfrm>
                <a:prstGeom prst="rect">
                  <a:avLst/>
                </a:prstGeom>
              </p:spPr>
            </p:pic>
          </mc:Fallback>
        </mc:AlternateContent>
        <mc:AlternateContent xmlns:mc="http://schemas.openxmlformats.org/markup-compatibility/2006" xmlns:p14="http://schemas.microsoft.com/office/powerpoint/2010/main">
          <mc:Choice Requires="p14">
            <p:contentPart p14:bwMode="auto" r:id="rId151">
              <p14:nvContentPartPr>
                <p14:cNvPr id="40" name="Entrada de lápiz 39">
                  <a:extLst>
                    <a:ext uri="{FF2B5EF4-FFF2-40B4-BE49-F238E27FC236}">
                      <a16:creationId xmlns:a16="http://schemas.microsoft.com/office/drawing/2014/main" id="{C3505C10-10B3-4F67-A830-E98C5B1AD11F}"/>
                    </a:ext>
                  </a:extLst>
                </p14:cNvPr>
                <p14:cNvContentPartPr/>
                <p14:nvPr/>
              </p14:nvContentPartPr>
              <p14:xfrm>
                <a:off x="7380309" y="3656451"/>
                <a:ext cx="66600" cy="90360"/>
              </p14:xfrm>
            </p:contentPart>
          </mc:Choice>
          <mc:Fallback xmlns="">
            <p:pic>
              <p:nvPicPr>
                <p:cNvPr id="40" name="Entrada de lápiz 39">
                  <a:extLst>
                    <a:ext uri="{FF2B5EF4-FFF2-40B4-BE49-F238E27FC236}">
                      <a16:creationId xmlns:a16="http://schemas.microsoft.com/office/drawing/2014/main" id="{C3505C10-10B3-4F67-A830-E98C5B1AD11F}"/>
                    </a:ext>
                  </a:extLst>
                </p:cNvPr>
                <p:cNvPicPr/>
                <p:nvPr/>
              </p:nvPicPr>
              <p:blipFill>
                <a:blip r:embed="rId152"/>
                <a:stretch>
                  <a:fillRect/>
                </a:stretch>
              </p:blipFill>
              <p:spPr>
                <a:xfrm>
                  <a:off x="7375989" y="3652131"/>
                  <a:ext cx="75240" cy="99000"/>
                </a:xfrm>
                <a:prstGeom prst="rect">
                  <a:avLst/>
                </a:prstGeom>
              </p:spPr>
            </p:pic>
          </mc:Fallback>
        </mc:AlternateContent>
        <mc:AlternateContent xmlns:mc="http://schemas.openxmlformats.org/markup-compatibility/2006" xmlns:p14="http://schemas.microsoft.com/office/powerpoint/2010/main">
          <mc:Choice Requires="p14">
            <p:contentPart p14:bwMode="auto" r:id="rId153">
              <p14:nvContentPartPr>
                <p14:cNvPr id="41" name="Entrada de lápiz 40">
                  <a:extLst>
                    <a:ext uri="{FF2B5EF4-FFF2-40B4-BE49-F238E27FC236}">
                      <a16:creationId xmlns:a16="http://schemas.microsoft.com/office/drawing/2014/main" id="{2FCAA70C-10DD-4B21-AF83-D29DFB7417F9}"/>
                    </a:ext>
                  </a:extLst>
                </p14:cNvPr>
                <p14:cNvContentPartPr/>
                <p14:nvPr/>
              </p14:nvContentPartPr>
              <p14:xfrm>
                <a:off x="7549509" y="3648171"/>
                <a:ext cx="108720" cy="83160"/>
              </p14:xfrm>
            </p:contentPart>
          </mc:Choice>
          <mc:Fallback xmlns="">
            <p:pic>
              <p:nvPicPr>
                <p:cNvPr id="41" name="Entrada de lápiz 40">
                  <a:extLst>
                    <a:ext uri="{FF2B5EF4-FFF2-40B4-BE49-F238E27FC236}">
                      <a16:creationId xmlns:a16="http://schemas.microsoft.com/office/drawing/2014/main" id="{2FCAA70C-10DD-4B21-AF83-D29DFB7417F9}"/>
                    </a:ext>
                  </a:extLst>
                </p:cNvPr>
                <p:cNvPicPr/>
                <p:nvPr/>
              </p:nvPicPr>
              <p:blipFill>
                <a:blip r:embed="rId154"/>
                <a:stretch>
                  <a:fillRect/>
                </a:stretch>
              </p:blipFill>
              <p:spPr>
                <a:xfrm>
                  <a:off x="7545189" y="3643851"/>
                  <a:ext cx="117360" cy="91800"/>
                </a:xfrm>
                <a:prstGeom prst="rect">
                  <a:avLst/>
                </a:prstGeom>
              </p:spPr>
            </p:pic>
          </mc:Fallback>
        </mc:AlternateContent>
        <mc:AlternateContent xmlns:mc="http://schemas.openxmlformats.org/markup-compatibility/2006" xmlns:p14="http://schemas.microsoft.com/office/powerpoint/2010/main">
          <mc:Choice Requires="p14">
            <p:contentPart p14:bwMode="auto" r:id="rId155">
              <p14:nvContentPartPr>
                <p14:cNvPr id="42" name="Entrada de lápiz 41">
                  <a:extLst>
                    <a:ext uri="{FF2B5EF4-FFF2-40B4-BE49-F238E27FC236}">
                      <a16:creationId xmlns:a16="http://schemas.microsoft.com/office/drawing/2014/main" id="{5ED18874-41EE-4350-A9C7-46FAEF5B4F4C}"/>
                    </a:ext>
                  </a:extLst>
                </p14:cNvPr>
                <p14:cNvContentPartPr/>
                <p14:nvPr/>
              </p14:nvContentPartPr>
              <p14:xfrm>
                <a:off x="7787469" y="3620451"/>
                <a:ext cx="36000" cy="87840"/>
              </p14:xfrm>
            </p:contentPart>
          </mc:Choice>
          <mc:Fallback xmlns="">
            <p:pic>
              <p:nvPicPr>
                <p:cNvPr id="42" name="Entrada de lápiz 41">
                  <a:extLst>
                    <a:ext uri="{FF2B5EF4-FFF2-40B4-BE49-F238E27FC236}">
                      <a16:creationId xmlns:a16="http://schemas.microsoft.com/office/drawing/2014/main" id="{5ED18874-41EE-4350-A9C7-46FAEF5B4F4C}"/>
                    </a:ext>
                  </a:extLst>
                </p:cNvPr>
                <p:cNvPicPr/>
                <p:nvPr/>
              </p:nvPicPr>
              <p:blipFill>
                <a:blip r:embed="rId156"/>
                <a:stretch>
                  <a:fillRect/>
                </a:stretch>
              </p:blipFill>
              <p:spPr>
                <a:xfrm>
                  <a:off x="7783149" y="3616131"/>
                  <a:ext cx="44640" cy="96480"/>
                </a:xfrm>
                <a:prstGeom prst="rect">
                  <a:avLst/>
                </a:prstGeom>
              </p:spPr>
            </p:pic>
          </mc:Fallback>
        </mc:AlternateContent>
        <mc:AlternateContent xmlns:mc="http://schemas.openxmlformats.org/markup-compatibility/2006" xmlns:p14="http://schemas.microsoft.com/office/powerpoint/2010/main">
          <mc:Choice Requires="p14">
            <p:contentPart p14:bwMode="auto" r:id="rId157">
              <p14:nvContentPartPr>
                <p14:cNvPr id="43" name="Entrada de lápiz 42">
                  <a:extLst>
                    <a:ext uri="{FF2B5EF4-FFF2-40B4-BE49-F238E27FC236}">
                      <a16:creationId xmlns:a16="http://schemas.microsoft.com/office/drawing/2014/main" id="{51E61A16-420F-4AA4-9BC5-3B5BBBAC83DB}"/>
                    </a:ext>
                  </a:extLst>
                </p14:cNvPr>
                <p14:cNvContentPartPr/>
                <p14:nvPr/>
              </p14:nvContentPartPr>
              <p14:xfrm>
                <a:off x="7887909" y="3421371"/>
                <a:ext cx="12240" cy="51480"/>
              </p14:xfrm>
            </p:contentPart>
          </mc:Choice>
          <mc:Fallback xmlns="">
            <p:pic>
              <p:nvPicPr>
                <p:cNvPr id="43" name="Entrada de lápiz 42">
                  <a:extLst>
                    <a:ext uri="{FF2B5EF4-FFF2-40B4-BE49-F238E27FC236}">
                      <a16:creationId xmlns:a16="http://schemas.microsoft.com/office/drawing/2014/main" id="{51E61A16-420F-4AA4-9BC5-3B5BBBAC83DB}"/>
                    </a:ext>
                  </a:extLst>
                </p:cNvPr>
                <p:cNvPicPr/>
                <p:nvPr/>
              </p:nvPicPr>
              <p:blipFill>
                <a:blip r:embed="rId158"/>
                <a:stretch>
                  <a:fillRect/>
                </a:stretch>
              </p:blipFill>
              <p:spPr>
                <a:xfrm>
                  <a:off x="7883589" y="3417051"/>
                  <a:ext cx="20880" cy="60120"/>
                </a:xfrm>
                <a:prstGeom prst="rect">
                  <a:avLst/>
                </a:prstGeom>
              </p:spPr>
            </p:pic>
          </mc:Fallback>
        </mc:AlternateContent>
        <mc:AlternateContent xmlns:mc="http://schemas.openxmlformats.org/markup-compatibility/2006" xmlns:p14="http://schemas.microsoft.com/office/powerpoint/2010/main">
          <mc:Choice Requires="p14">
            <p:contentPart p14:bwMode="auto" r:id="rId159">
              <p14:nvContentPartPr>
                <p14:cNvPr id="6167" name="Entrada de lápiz 6166">
                  <a:extLst>
                    <a:ext uri="{FF2B5EF4-FFF2-40B4-BE49-F238E27FC236}">
                      <a16:creationId xmlns:a16="http://schemas.microsoft.com/office/drawing/2014/main" id="{5F376B3D-A97D-4D29-B918-525AA76B0293}"/>
                    </a:ext>
                  </a:extLst>
                </p14:cNvPr>
                <p14:cNvContentPartPr/>
                <p14:nvPr/>
              </p14:nvContentPartPr>
              <p14:xfrm>
                <a:off x="6169989" y="3856251"/>
                <a:ext cx="1541160" cy="69480"/>
              </p14:xfrm>
            </p:contentPart>
          </mc:Choice>
          <mc:Fallback xmlns="">
            <p:pic>
              <p:nvPicPr>
                <p:cNvPr id="6167" name="Entrada de lápiz 6166">
                  <a:extLst>
                    <a:ext uri="{FF2B5EF4-FFF2-40B4-BE49-F238E27FC236}">
                      <a16:creationId xmlns:a16="http://schemas.microsoft.com/office/drawing/2014/main" id="{5F376B3D-A97D-4D29-B918-525AA76B0293}"/>
                    </a:ext>
                  </a:extLst>
                </p:cNvPr>
                <p:cNvPicPr/>
                <p:nvPr/>
              </p:nvPicPr>
              <p:blipFill>
                <a:blip r:embed="rId160"/>
                <a:stretch>
                  <a:fillRect/>
                </a:stretch>
              </p:blipFill>
              <p:spPr>
                <a:xfrm>
                  <a:off x="6165669" y="3851931"/>
                  <a:ext cx="1549800" cy="781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1">
            <p14:nvContentPartPr>
              <p14:cNvPr id="6169" name="Entrada de lápiz 6168">
                <a:extLst>
                  <a:ext uri="{FF2B5EF4-FFF2-40B4-BE49-F238E27FC236}">
                    <a16:creationId xmlns:a16="http://schemas.microsoft.com/office/drawing/2014/main" id="{B462E3F1-71FE-4462-9132-3335F15B5B5A}"/>
                  </a:ext>
                </a:extLst>
              </p14:cNvPr>
              <p14:cNvContentPartPr/>
              <p14:nvPr/>
            </p14:nvContentPartPr>
            <p14:xfrm>
              <a:off x="2911629" y="3833211"/>
              <a:ext cx="745560" cy="64440"/>
            </p14:xfrm>
          </p:contentPart>
        </mc:Choice>
        <mc:Fallback xmlns="">
          <p:pic>
            <p:nvPicPr>
              <p:cNvPr id="6169" name="Entrada de lápiz 6168">
                <a:extLst>
                  <a:ext uri="{FF2B5EF4-FFF2-40B4-BE49-F238E27FC236}">
                    <a16:creationId xmlns:a16="http://schemas.microsoft.com/office/drawing/2014/main" id="{B462E3F1-71FE-4462-9132-3335F15B5B5A}"/>
                  </a:ext>
                </a:extLst>
              </p:cNvPr>
              <p:cNvPicPr/>
              <p:nvPr/>
            </p:nvPicPr>
            <p:blipFill>
              <a:blip r:embed="rId162"/>
              <a:stretch>
                <a:fillRect/>
              </a:stretch>
            </p:blipFill>
            <p:spPr>
              <a:xfrm>
                <a:off x="2907309" y="3828891"/>
                <a:ext cx="754200" cy="73080"/>
              </a:xfrm>
              <a:prstGeom prst="rect">
                <a:avLst/>
              </a:prstGeom>
            </p:spPr>
          </p:pic>
        </mc:Fallback>
      </mc:AlternateContent>
      <mc:AlternateContent xmlns:mc="http://schemas.openxmlformats.org/markup-compatibility/2006" xmlns:p14="http://schemas.microsoft.com/office/powerpoint/2010/main">
        <mc:Choice Requires="p14">
          <p:contentPart p14:bwMode="auto" r:id="rId163">
            <p14:nvContentPartPr>
              <p14:cNvPr id="6170" name="Entrada de lápiz 6169">
                <a:extLst>
                  <a:ext uri="{FF2B5EF4-FFF2-40B4-BE49-F238E27FC236}">
                    <a16:creationId xmlns:a16="http://schemas.microsoft.com/office/drawing/2014/main" id="{F92608F3-6305-4475-A2D1-534E9B2E6B96}"/>
                  </a:ext>
                </a:extLst>
              </p14:cNvPr>
              <p14:cNvContentPartPr/>
              <p14:nvPr/>
            </p14:nvContentPartPr>
            <p14:xfrm>
              <a:off x="3496629" y="3721611"/>
              <a:ext cx="204840" cy="345960"/>
            </p14:xfrm>
          </p:contentPart>
        </mc:Choice>
        <mc:Fallback xmlns="">
          <p:pic>
            <p:nvPicPr>
              <p:cNvPr id="6170" name="Entrada de lápiz 6169">
                <a:extLst>
                  <a:ext uri="{FF2B5EF4-FFF2-40B4-BE49-F238E27FC236}">
                    <a16:creationId xmlns:a16="http://schemas.microsoft.com/office/drawing/2014/main" id="{F92608F3-6305-4475-A2D1-534E9B2E6B96}"/>
                  </a:ext>
                </a:extLst>
              </p:cNvPr>
              <p:cNvPicPr/>
              <p:nvPr/>
            </p:nvPicPr>
            <p:blipFill>
              <a:blip r:embed="rId164"/>
              <a:stretch>
                <a:fillRect/>
              </a:stretch>
            </p:blipFill>
            <p:spPr>
              <a:xfrm>
                <a:off x="3492309" y="3717291"/>
                <a:ext cx="213480" cy="354600"/>
              </a:xfrm>
              <a:prstGeom prst="rect">
                <a:avLst/>
              </a:prstGeom>
            </p:spPr>
          </p:pic>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81650D-C8F4-4248-9A49-300368170F33}"/>
              </a:ext>
            </a:extLst>
          </p:cNvPr>
          <p:cNvSpPr>
            <a:spLocks noGrp="1"/>
          </p:cNvSpPr>
          <p:nvPr>
            <p:ph type="title"/>
          </p:nvPr>
        </p:nvSpPr>
        <p:spPr>
          <a:xfrm>
            <a:off x="623632" y="306824"/>
            <a:ext cx="4382475" cy="707789"/>
          </a:xfrm>
          <a:solidFill>
            <a:schemeClr val="accent1">
              <a:lumMod val="40000"/>
              <a:lumOff val="60000"/>
            </a:schemeClr>
          </a:solidFill>
        </p:spPr>
        <p:txBody>
          <a:bodyPr>
            <a:noAutofit/>
          </a:bodyPr>
          <a:lstStyle/>
          <a:p>
            <a:r>
              <a:rPr lang="es-MX" b="1" dirty="0">
                <a:solidFill>
                  <a:srgbClr val="FF0000"/>
                </a:solidFill>
              </a:rPr>
              <a:t>Alternativas:</a:t>
            </a:r>
          </a:p>
        </p:txBody>
      </p:sp>
      <p:graphicFrame>
        <p:nvGraphicFramePr>
          <p:cNvPr id="4" name="Marcador de contenido 3">
            <a:extLst>
              <a:ext uri="{FF2B5EF4-FFF2-40B4-BE49-F238E27FC236}">
                <a16:creationId xmlns:a16="http://schemas.microsoft.com/office/drawing/2014/main" id="{C66EA159-48ED-4B79-B73F-8D942B89BA8A}"/>
              </a:ext>
            </a:extLst>
          </p:cNvPr>
          <p:cNvGraphicFramePr>
            <a:graphicFrameLocks noGrp="1"/>
          </p:cNvGraphicFramePr>
          <p:nvPr>
            <p:ph idx="1"/>
            <p:extLst>
              <p:ext uri="{D42A27DB-BD31-4B8C-83A1-F6EECF244321}">
                <p14:modId xmlns:p14="http://schemas.microsoft.com/office/powerpoint/2010/main" val="3864791981"/>
              </p:ext>
            </p:extLst>
          </p:nvPr>
        </p:nvGraphicFramePr>
        <p:xfrm>
          <a:off x="557349" y="1585646"/>
          <a:ext cx="8342810" cy="27025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uadroTexto 4">
            <a:extLst>
              <a:ext uri="{FF2B5EF4-FFF2-40B4-BE49-F238E27FC236}">
                <a16:creationId xmlns:a16="http://schemas.microsoft.com/office/drawing/2014/main" id="{EB3EB440-C071-4C2D-A063-B78FFDA2E32E}"/>
              </a:ext>
            </a:extLst>
          </p:cNvPr>
          <p:cNvSpPr txBox="1"/>
          <p:nvPr/>
        </p:nvSpPr>
        <p:spPr>
          <a:xfrm>
            <a:off x="156737" y="4702621"/>
            <a:ext cx="1924595" cy="369332"/>
          </a:xfrm>
          <a:prstGeom prst="rect">
            <a:avLst/>
          </a:prstGeom>
          <a:noFill/>
        </p:spPr>
        <p:txBody>
          <a:bodyPr wrap="square" rtlCol="0">
            <a:spAutoFit/>
          </a:bodyPr>
          <a:lstStyle/>
          <a:p>
            <a:r>
              <a:rPr lang="es-MX" dirty="0"/>
              <a:t>Transformaciones</a:t>
            </a:r>
          </a:p>
        </p:txBody>
      </p:sp>
      <p:sp>
        <p:nvSpPr>
          <p:cNvPr id="7" name="CuadroTexto 6">
            <a:extLst>
              <a:ext uri="{FF2B5EF4-FFF2-40B4-BE49-F238E27FC236}">
                <a16:creationId xmlns:a16="http://schemas.microsoft.com/office/drawing/2014/main" id="{EAD91D76-DA7D-49D6-9A5A-5ADBB11B6009}"/>
              </a:ext>
            </a:extLst>
          </p:cNvPr>
          <p:cNvSpPr txBox="1"/>
          <p:nvPr/>
        </p:nvSpPr>
        <p:spPr>
          <a:xfrm>
            <a:off x="2146644" y="4733095"/>
            <a:ext cx="1872344" cy="369332"/>
          </a:xfrm>
          <a:prstGeom prst="rect">
            <a:avLst/>
          </a:prstGeom>
          <a:noFill/>
        </p:spPr>
        <p:txBody>
          <a:bodyPr wrap="square" rtlCol="0">
            <a:spAutoFit/>
          </a:bodyPr>
          <a:lstStyle/>
          <a:p>
            <a:r>
              <a:rPr lang="es-MX" dirty="0"/>
              <a:t>Prueba de Welch</a:t>
            </a:r>
          </a:p>
        </p:txBody>
      </p:sp>
      <p:sp>
        <p:nvSpPr>
          <p:cNvPr id="9" name="CuadroTexto 8">
            <a:extLst>
              <a:ext uri="{FF2B5EF4-FFF2-40B4-BE49-F238E27FC236}">
                <a16:creationId xmlns:a16="http://schemas.microsoft.com/office/drawing/2014/main" id="{C4868A0B-0CF5-43CC-BD6C-4826ED53AFC5}"/>
              </a:ext>
            </a:extLst>
          </p:cNvPr>
          <p:cNvSpPr txBox="1"/>
          <p:nvPr/>
        </p:nvSpPr>
        <p:spPr>
          <a:xfrm>
            <a:off x="3944956" y="4737442"/>
            <a:ext cx="1497904" cy="923330"/>
          </a:xfrm>
          <a:prstGeom prst="rect">
            <a:avLst/>
          </a:prstGeom>
          <a:noFill/>
        </p:spPr>
        <p:txBody>
          <a:bodyPr wrap="square" rtlCol="0">
            <a:spAutoFit/>
          </a:bodyPr>
          <a:lstStyle/>
          <a:p>
            <a:r>
              <a:rPr lang="es-MX" dirty="0"/>
              <a:t>Prueba Fisher-Pitman</a:t>
            </a:r>
          </a:p>
          <a:p>
            <a:r>
              <a:rPr lang="es-MX" dirty="0"/>
              <a:t>Bootstrap</a:t>
            </a:r>
          </a:p>
        </p:txBody>
      </p:sp>
      <p:sp>
        <p:nvSpPr>
          <p:cNvPr id="13" name="CuadroTexto 12">
            <a:extLst>
              <a:ext uri="{FF2B5EF4-FFF2-40B4-BE49-F238E27FC236}">
                <a16:creationId xmlns:a16="http://schemas.microsoft.com/office/drawing/2014/main" id="{6D657A71-6587-4CE8-8A42-037A5C4837DE}"/>
              </a:ext>
            </a:extLst>
          </p:cNvPr>
          <p:cNvSpPr txBox="1"/>
          <p:nvPr/>
        </p:nvSpPr>
        <p:spPr>
          <a:xfrm>
            <a:off x="7228113" y="4733080"/>
            <a:ext cx="1924595" cy="1200329"/>
          </a:xfrm>
          <a:prstGeom prst="rect">
            <a:avLst/>
          </a:prstGeom>
          <a:noFill/>
        </p:spPr>
        <p:txBody>
          <a:bodyPr wrap="square" rtlCol="0">
            <a:spAutoFit/>
          </a:bodyPr>
          <a:lstStyle/>
          <a:p>
            <a:pPr algn="ctr"/>
            <a:r>
              <a:rPr lang="es-MX" dirty="0"/>
              <a:t>Modelo Lineal Generalizado:</a:t>
            </a:r>
          </a:p>
          <a:p>
            <a:pPr algn="ctr"/>
            <a:r>
              <a:rPr lang="es-MX" dirty="0"/>
              <a:t>Análisis </a:t>
            </a:r>
            <a:r>
              <a:rPr lang="es-MX" dirty="0" err="1"/>
              <a:t>Probit</a:t>
            </a:r>
            <a:endParaRPr lang="es-MX" dirty="0"/>
          </a:p>
          <a:p>
            <a:pPr algn="ctr"/>
            <a:r>
              <a:rPr lang="es-MX" dirty="0"/>
              <a:t>Regresión </a:t>
            </a:r>
            <a:r>
              <a:rPr lang="es-MX" dirty="0" err="1"/>
              <a:t>Poison</a:t>
            </a:r>
            <a:endParaRPr lang="es-MX" dirty="0"/>
          </a:p>
        </p:txBody>
      </p:sp>
      <p:sp>
        <p:nvSpPr>
          <p:cNvPr id="15" name="CuadroTexto 14">
            <a:extLst>
              <a:ext uri="{FF2B5EF4-FFF2-40B4-BE49-F238E27FC236}">
                <a16:creationId xmlns:a16="http://schemas.microsoft.com/office/drawing/2014/main" id="{539D6202-D7A2-4570-808C-D6FD4D066566}"/>
              </a:ext>
            </a:extLst>
          </p:cNvPr>
          <p:cNvSpPr txBox="1"/>
          <p:nvPr/>
        </p:nvSpPr>
        <p:spPr>
          <a:xfrm>
            <a:off x="5638791" y="4746141"/>
            <a:ext cx="1693820" cy="1200329"/>
          </a:xfrm>
          <a:prstGeom prst="rect">
            <a:avLst/>
          </a:prstGeom>
          <a:noFill/>
        </p:spPr>
        <p:txBody>
          <a:bodyPr wrap="square" rtlCol="0">
            <a:spAutoFit/>
          </a:bodyPr>
          <a:lstStyle/>
          <a:p>
            <a:r>
              <a:rPr lang="es-MX" dirty="0"/>
              <a:t>Kruskal-Wallis</a:t>
            </a:r>
          </a:p>
          <a:p>
            <a:r>
              <a:rPr lang="es-MX" dirty="0"/>
              <a:t>Friedman</a:t>
            </a:r>
          </a:p>
          <a:p>
            <a:r>
              <a:rPr lang="es-MX" dirty="0"/>
              <a:t>Transformación a Rangos</a:t>
            </a:r>
          </a:p>
        </p:txBody>
      </p:sp>
      <p:sp>
        <p:nvSpPr>
          <p:cNvPr id="16" name="Flecha: hacia abajo 15">
            <a:extLst>
              <a:ext uri="{FF2B5EF4-FFF2-40B4-BE49-F238E27FC236}">
                <a16:creationId xmlns:a16="http://schemas.microsoft.com/office/drawing/2014/main" id="{0212BBAA-4B8D-4AAA-9EFC-FA7E794A24CD}"/>
              </a:ext>
            </a:extLst>
          </p:cNvPr>
          <p:cNvSpPr/>
          <p:nvPr/>
        </p:nvSpPr>
        <p:spPr>
          <a:xfrm flipH="1">
            <a:off x="1045026" y="4319449"/>
            <a:ext cx="156754"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18" name="Flecha: hacia abajo 17">
            <a:extLst>
              <a:ext uri="{FF2B5EF4-FFF2-40B4-BE49-F238E27FC236}">
                <a16:creationId xmlns:a16="http://schemas.microsoft.com/office/drawing/2014/main" id="{40DABFFF-F004-494D-B7BE-985F1E6EDBFF}"/>
              </a:ext>
            </a:extLst>
          </p:cNvPr>
          <p:cNvSpPr/>
          <p:nvPr/>
        </p:nvSpPr>
        <p:spPr>
          <a:xfrm flipH="1">
            <a:off x="2817212" y="4332505"/>
            <a:ext cx="156754"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0" name="Flecha: hacia abajo 19">
            <a:extLst>
              <a:ext uri="{FF2B5EF4-FFF2-40B4-BE49-F238E27FC236}">
                <a16:creationId xmlns:a16="http://schemas.microsoft.com/office/drawing/2014/main" id="{C170F8BA-3890-448D-A4A6-F5DBD352B02A}"/>
              </a:ext>
            </a:extLst>
          </p:cNvPr>
          <p:cNvSpPr/>
          <p:nvPr/>
        </p:nvSpPr>
        <p:spPr>
          <a:xfrm flipH="1">
            <a:off x="4589409" y="4336857"/>
            <a:ext cx="156754"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2" name="Flecha: hacia abajo 21">
            <a:extLst>
              <a:ext uri="{FF2B5EF4-FFF2-40B4-BE49-F238E27FC236}">
                <a16:creationId xmlns:a16="http://schemas.microsoft.com/office/drawing/2014/main" id="{B9ACCDC4-A286-42E0-82B3-B75A78D08F38}"/>
              </a:ext>
            </a:extLst>
          </p:cNvPr>
          <p:cNvSpPr/>
          <p:nvPr/>
        </p:nvSpPr>
        <p:spPr>
          <a:xfrm flipH="1">
            <a:off x="6387721" y="4315077"/>
            <a:ext cx="156754"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4" name="Flecha: hacia abajo 23">
            <a:extLst>
              <a:ext uri="{FF2B5EF4-FFF2-40B4-BE49-F238E27FC236}">
                <a16:creationId xmlns:a16="http://schemas.microsoft.com/office/drawing/2014/main" id="{7F47B365-FB40-4F61-AFE4-4624D0D34FD2}"/>
              </a:ext>
            </a:extLst>
          </p:cNvPr>
          <p:cNvSpPr/>
          <p:nvPr/>
        </p:nvSpPr>
        <p:spPr>
          <a:xfrm flipH="1">
            <a:off x="8090254" y="4310717"/>
            <a:ext cx="156754" cy="3693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3" name="CuadroTexto 2">
            <a:extLst>
              <a:ext uri="{FF2B5EF4-FFF2-40B4-BE49-F238E27FC236}">
                <a16:creationId xmlns:a16="http://schemas.microsoft.com/office/drawing/2014/main" id="{260BC064-89E4-4C4D-9E24-ADDF52402834}"/>
              </a:ext>
            </a:extLst>
          </p:cNvPr>
          <p:cNvSpPr txBox="1"/>
          <p:nvPr/>
        </p:nvSpPr>
        <p:spPr>
          <a:xfrm>
            <a:off x="2020391" y="1160767"/>
            <a:ext cx="5425440" cy="707886"/>
          </a:xfrm>
          <a:prstGeom prst="rect">
            <a:avLst/>
          </a:prstGeom>
          <a:noFill/>
        </p:spPr>
        <p:txBody>
          <a:bodyPr wrap="square" rtlCol="0">
            <a:spAutoFit/>
          </a:bodyPr>
          <a:lstStyle/>
          <a:p>
            <a:pPr algn="ctr"/>
            <a:r>
              <a:rPr lang="es-MX" sz="2000" dirty="0">
                <a:highlight>
                  <a:srgbClr val="FFFF00"/>
                </a:highlight>
              </a:rPr>
              <a:t>Si se cumplen los supuestos  la mejor alternativa es la estadística basada en la distribución Normal</a:t>
            </a:r>
          </a:p>
        </p:txBody>
      </p:sp>
      <p:sp>
        <p:nvSpPr>
          <p:cNvPr id="6" name="Globo: flecha hacia arriba 5">
            <a:extLst>
              <a:ext uri="{FF2B5EF4-FFF2-40B4-BE49-F238E27FC236}">
                <a16:creationId xmlns:a16="http://schemas.microsoft.com/office/drawing/2014/main" id="{DE1032A0-723E-420A-91CA-974B802416FE}"/>
              </a:ext>
            </a:extLst>
          </p:cNvPr>
          <p:cNvSpPr/>
          <p:nvPr/>
        </p:nvSpPr>
        <p:spPr>
          <a:xfrm>
            <a:off x="217711" y="5933409"/>
            <a:ext cx="3261345" cy="737357"/>
          </a:xfrm>
          <a:prstGeom prst="up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2000" b="1" dirty="0"/>
              <a:t>Homogeneidad de varianza</a:t>
            </a:r>
          </a:p>
        </p:txBody>
      </p:sp>
      <p:sp>
        <p:nvSpPr>
          <p:cNvPr id="8" name="Globo: flecha hacia arriba 7">
            <a:extLst>
              <a:ext uri="{FF2B5EF4-FFF2-40B4-BE49-F238E27FC236}">
                <a16:creationId xmlns:a16="http://schemas.microsoft.com/office/drawing/2014/main" id="{228B1DF9-82A0-40D6-8A6C-E34BBA38625B}"/>
              </a:ext>
            </a:extLst>
          </p:cNvPr>
          <p:cNvSpPr/>
          <p:nvPr/>
        </p:nvSpPr>
        <p:spPr>
          <a:xfrm>
            <a:off x="4034273" y="5933409"/>
            <a:ext cx="3261345" cy="698175"/>
          </a:xfrm>
          <a:prstGeom prst="up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2000" b="1" dirty="0"/>
              <a:t>Normalidad</a:t>
            </a:r>
          </a:p>
        </p:txBody>
      </p:sp>
      <p:sp>
        <p:nvSpPr>
          <p:cNvPr id="10" name="Globo: flecha hacia arriba 9">
            <a:extLst>
              <a:ext uri="{FF2B5EF4-FFF2-40B4-BE49-F238E27FC236}">
                <a16:creationId xmlns:a16="http://schemas.microsoft.com/office/drawing/2014/main" id="{E641B6F2-F36D-416A-B831-E7948C83BF6A}"/>
              </a:ext>
            </a:extLst>
          </p:cNvPr>
          <p:cNvSpPr/>
          <p:nvPr/>
        </p:nvSpPr>
        <p:spPr>
          <a:xfrm>
            <a:off x="7445831" y="5933411"/>
            <a:ext cx="1672033" cy="737357"/>
          </a:xfrm>
          <a:prstGeom prst="upArrowCallou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MX" sz="2000" b="1" dirty="0"/>
              <a:t>Ambas</a:t>
            </a:r>
          </a:p>
        </p:txBody>
      </p:sp>
    </p:spTree>
    <p:extLst>
      <p:ext uri="{BB962C8B-B14F-4D97-AF65-F5344CB8AC3E}">
        <p14:creationId xmlns:p14="http://schemas.microsoft.com/office/powerpoint/2010/main" val="697135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p:nvPr>
        </p:nvSpPr>
        <p:spPr>
          <a:solidFill>
            <a:schemeClr val="accent1"/>
          </a:solidFill>
        </p:spPr>
        <p:txBody>
          <a:bodyPr/>
          <a:lstStyle/>
          <a:p>
            <a:pPr eaLnBrk="1" hangingPunct="1"/>
            <a:r>
              <a:rPr lang="es-ES_tradnl">
                <a:cs typeface="Times New Roman" pitchFamily="18" charset="0"/>
              </a:rPr>
              <a:t>Comparaciones múltiples </a:t>
            </a:r>
          </a:p>
        </p:txBody>
      </p:sp>
      <p:sp>
        <p:nvSpPr>
          <p:cNvPr id="7173" name="Rectangle 3"/>
          <p:cNvSpPr>
            <a:spLocks noGrp="1" noChangeArrowheads="1"/>
          </p:cNvSpPr>
          <p:nvPr>
            <p:ph idx="1"/>
          </p:nvPr>
        </p:nvSpPr>
        <p:spPr>
          <a:solidFill>
            <a:srgbClr val="FFFF66"/>
          </a:solidFill>
        </p:spPr>
        <p:txBody>
          <a:bodyPr/>
          <a:lstStyle/>
          <a:p>
            <a:pPr marL="609600" indent="-609600" eaLnBrk="1" hangingPunct="1">
              <a:buFontTx/>
              <a:buAutoNum type="arabicPeriod" startAt="3"/>
            </a:pPr>
            <a:r>
              <a:rPr lang="es-ES_tradnl">
                <a:cs typeface="Times New Roman" pitchFamily="18" charset="0"/>
              </a:rPr>
              <a:t>Diremos que existen diferencias significativas entre dos poblaciones siempre que:</a:t>
            </a:r>
          </a:p>
          <a:p>
            <a:pPr marL="609600" indent="-609600" eaLnBrk="1" hangingPunct="1"/>
            <a:endParaRPr lang="es-ES_tradnl">
              <a:cs typeface="Times New Roman" pitchFamily="18" charset="0"/>
            </a:endParaRPr>
          </a:p>
          <a:p>
            <a:pPr marL="609600" indent="-609600" eaLnBrk="1" hangingPunct="1"/>
            <a:endParaRPr lang="es-ES_tradnl">
              <a:cs typeface="Times New Roman" pitchFamily="18" charset="0"/>
            </a:endParaRPr>
          </a:p>
          <a:p>
            <a:pPr marL="609600" indent="-609600" eaLnBrk="1" hangingPunct="1"/>
            <a:r>
              <a:rPr lang="es-ES_tradnl">
                <a:cs typeface="Times New Roman" pitchFamily="18" charset="0"/>
              </a:rPr>
              <a:t>Donde:</a:t>
            </a:r>
          </a:p>
        </p:txBody>
      </p:sp>
      <p:sp>
        <p:nvSpPr>
          <p:cNvPr id="7174" name="Rectangle 4"/>
          <p:cNvSpPr>
            <a:spLocks noChangeArrowheads="1"/>
          </p:cNvSpPr>
          <p:nvPr/>
        </p:nvSpPr>
        <p:spPr bwMode="auto">
          <a:xfrm>
            <a:off x="4195763" y="3219450"/>
            <a:ext cx="9144000" cy="0"/>
          </a:xfrm>
          <a:prstGeom prst="rect">
            <a:avLst/>
          </a:prstGeom>
          <a:noFill/>
          <a:ln w="9525">
            <a:noFill/>
            <a:miter lim="800000"/>
            <a:headEnd/>
            <a:tailEnd/>
          </a:ln>
        </p:spPr>
        <p:txBody>
          <a:bodyPr>
            <a:spAutoFit/>
          </a:bodyPr>
          <a:lstStyle/>
          <a:p>
            <a:endParaRPr lang="es-ES"/>
          </a:p>
        </p:txBody>
      </p:sp>
      <p:sp>
        <p:nvSpPr>
          <p:cNvPr id="7175" name="Rectangle 6"/>
          <p:cNvSpPr>
            <a:spLocks noChangeArrowheads="1"/>
          </p:cNvSpPr>
          <p:nvPr/>
        </p:nvSpPr>
        <p:spPr bwMode="auto">
          <a:xfrm>
            <a:off x="3619500" y="3148013"/>
            <a:ext cx="9144000" cy="0"/>
          </a:xfrm>
          <a:prstGeom prst="rect">
            <a:avLst/>
          </a:prstGeom>
          <a:noFill/>
          <a:ln w="9525">
            <a:noFill/>
            <a:miter lim="800000"/>
            <a:headEnd/>
            <a:tailEnd/>
          </a:ln>
        </p:spPr>
        <p:txBody>
          <a:bodyPr>
            <a:spAutoFit/>
          </a:bodyPr>
          <a:lstStyle/>
          <a:p>
            <a:endParaRPr lang="es-ES"/>
          </a:p>
        </p:txBody>
      </p:sp>
      <p:sp>
        <p:nvSpPr>
          <p:cNvPr id="7176" name="Rectangle 9"/>
          <p:cNvSpPr>
            <a:spLocks noChangeArrowheads="1"/>
          </p:cNvSpPr>
          <p:nvPr/>
        </p:nvSpPr>
        <p:spPr bwMode="auto">
          <a:xfrm>
            <a:off x="4148138" y="3290888"/>
            <a:ext cx="9144000" cy="0"/>
          </a:xfrm>
          <a:prstGeom prst="rect">
            <a:avLst/>
          </a:prstGeom>
          <a:noFill/>
          <a:ln w="9525">
            <a:noFill/>
            <a:miter lim="800000"/>
            <a:headEnd/>
            <a:tailEnd/>
          </a:ln>
        </p:spPr>
        <p:txBody>
          <a:bodyPr>
            <a:spAutoFit/>
          </a:bodyPr>
          <a:lstStyle/>
          <a:p>
            <a:endParaRPr lang="es-ES"/>
          </a:p>
        </p:txBody>
      </p:sp>
      <p:graphicFrame>
        <p:nvGraphicFramePr>
          <p:cNvPr id="7170" name="Object 8" descr="Diseño de fondo"/>
          <p:cNvGraphicFramePr>
            <a:graphicFrameLocks noChangeAspect="1"/>
          </p:cNvGraphicFramePr>
          <p:nvPr/>
        </p:nvGraphicFramePr>
        <p:xfrm>
          <a:off x="3071813" y="3429000"/>
          <a:ext cx="2252662" cy="733425"/>
        </p:xfrm>
        <a:graphic>
          <a:graphicData uri="http://schemas.openxmlformats.org/presentationml/2006/ole">
            <mc:AlternateContent xmlns:mc="http://schemas.openxmlformats.org/markup-compatibility/2006">
              <mc:Choice xmlns:v="urn:schemas-microsoft-com:vml" Requires="v">
                <p:oleObj spid="_x0000_s5124" r:id="rId4" imgW="850531" imgH="279279" progId="">
                  <p:embed/>
                </p:oleObj>
              </mc:Choice>
              <mc:Fallback>
                <p:oleObj r:id="rId4" imgW="850531" imgH="279279" progId="">
                  <p:embed/>
                  <p:pic>
                    <p:nvPicPr>
                      <p:cNvPr id="7170" name="Object 8" descr="Diseño de fond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71813" y="3429000"/>
                        <a:ext cx="2252662" cy="733425"/>
                      </a:xfrm>
                      <a:prstGeom prst="rect">
                        <a:avLst/>
                      </a:prstGeom>
                      <a:blipFill dpi="0" rotWithShape="0">
                        <a:blip r:embed="rId6"/>
                        <a:srcRect/>
                        <a:tile tx="0" ty="0" sx="100000" sy="100000" flip="none" algn="tl"/>
                      </a:blipFill>
                    </p:spPr>
                  </p:pic>
                </p:oleObj>
              </mc:Fallback>
            </mc:AlternateContent>
          </a:graphicData>
        </a:graphic>
      </p:graphicFrame>
      <p:sp>
        <p:nvSpPr>
          <p:cNvPr id="7177" name="Rectangle 11"/>
          <p:cNvSpPr>
            <a:spLocks noChangeArrowheads="1"/>
          </p:cNvSpPr>
          <p:nvPr/>
        </p:nvSpPr>
        <p:spPr bwMode="auto">
          <a:xfrm>
            <a:off x="4305300" y="3214688"/>
            <a:ext cx="9144000" cy="0"/>
          </a:xfrm>
          <a:prstGeom prst="rect">
            <a:avLst/>
          </a:prstGeom>
          <a:noFill/>
          <a:ln w="9525">
            <a:noFill/>
            <a:miter lim="800000"/>
            <a:headEnd/>
            <a:tailEnd/>
          </a:ln>
        </p:spPr>
        <p:txBody>
          <a:bodyPr>
            <a:spAutoFit/>
          </a:bodyPr>
          <a:lstStyle/>
          <a:p>
            <a:endParaRPr lang="es-ES"/>
          </a:p>
        </p:txBody>
      </p:sp>
      <p:graphicFrame>
        <p:nvGraphicFramePr>
          <p:cNvPr id="7171" name="Object 10" descr="Diseño de fondo"/>
          <p:cNvGraphicFramePr>
            <a:graphicFrameLocks noChangeAspect="1"/>
          </p:cNvGraphicFramePr>
          <p:nvPr/>
        </p:nvGraphicFramePr>
        <p:xfrm>
          <a:off x="3000375" y="4643438"/>
          <a:ext cx="1295400" cy="1041400"/>
        </p:xfrm>
        <a:graphic>
          <a:graphicData uri="http://schemas.openxmlformats.org/presentationml/2006/ole">
            <mc:AlternateContent xmlns:mc="http://schemas.openxmlformats.org/markup-compatibility/2006">
              <mc:Choice xmlns:v="urn:schemas-microsoft-com:vml" Requires="v">
                <p:oleObj spid="_x0000_s5125" r:id="rId7" imgW="533169" imgH="431613" progId="">
                  <p:embed/>
                </p:oleObj>
              </mc:Choice>
              <mc:Fallback>
                <p:oleObj r:id="rId7" imgW="533169" imgH="431613" progId="">
                  <p:embed/>
                  <p:pic>
                    <p:nvPicPr>
                      <p:cNvPr id="7171" name="Object 10" descr="Diseño de fond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0375" y="4643438"/>
                        <a:ext cx="1295400" cy="1041400"/>
                      </a:xfrm>
                      <a:prstGeom prst="rect">
                        <a:avLst/>
                      </a:prstGeom>
                      <a:blipFill dpi="0" rotWithShape="0">
                        <a:blip r:embed="rId6"/>
                        <a:srcRect/>
                        <a:tile tx="0" ty="0" sx="100000" sy="100000" flip="none" algn="tl"/>
                      </a:blipFill>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457200" y="928688"/>
            <a:ext cx="8229600" cy="3000375"/>
          </a:xfrm>
        </p:spPr>
        <p:txBody>
          <a:bodyPr>
            <a:normAutofit lnSpcReduction="10000"/>
          </a:bodyPr>
          <a:lstStyle/>
          <a:p>
            <a:pPr eaLnBrk="1" hangingPunct="1">
              <a:lnSpc>
                <a:spcPct val="80000"/>
              </a:lnSpc>
            </a:pPr>
            <a:r>
              <a:rPr lang="es-ES_tradnl" sz="3600" dirty="0">
                <a:solidFill>
                  <a:schemeClr val="accent1"/>
                </a:solidFill>
              </a:rPr>
              <a:t>Ejemplo</a:t>
            </a:r>
          </a:p>
          <a:p>
            <a:pPr eaLnBrk="1" hangingPunct="1">
              <a:lnSpc>
                <a:spcPct val="80000"/>
              </a:lnSpc>
            </a:pPr>
            <a:r>
              <a:rPr lang="es-ES_tradnl" sz="2000" dirty="0">
                <a:solidFill>
                  <a:schemeClr val="accent1"/>
                </a:solidFill>
              </a:rPr>
              <a:t>Se realizó un estudio para evaluar el efecto de tres fármacos en la duración de la relajación muscular inducida. </a:t>
            </a:r>
          </a:p>
          <a:p>
            <a:pPr eaLnBrk="1" hangingPunct="1">
              <a:lnSpc>
                <a:spcPct val="80000"/>
              </a:lnSpc>
            </a:pPr>
            <a:r>
              <a:rPr lang="es-ES_tradnl" sz="2000" dirty="0">
                <a:solidFill>
                  <a:schemeClr val="accent1"/>
                </a:solidFill>
              </a:rPr>
              <a:t>En el experimento 24 pacientes fueron aleatoriamente asignados a los cuatro grupos, cinco pacientes a los dos primeros grupos y 7 a los dos  últimos. </a:t>
            </a:r>
          </a:p>
          <a:p>
            <a:pPr eaLnBrk="1" hangingPunct="1">
              <a:lnSpc>
                <a:spcPct val="80000"/>
              </a:lnSpc>
            </a:pPr>
            <a:r>
              <a:rPr lang="es-ES_tradnl" sz="2000" dirty="0">
                <a:solidFill>
                  <a:schemeClr val="accent1"/>
                </a:solidFill>
              </a:rPr>
              <a:t>Un grupo no recibió fármaco alguno, uno recibió Innovar, uno </a:t>
            </a:r>
            <a:r>
              <a:rPr lang="es-ES_tradnl" sz="2000" dirty="0" err="1">
                <a:solidFill>
                  <a:schemeClr val="accent1"/>
                </a:solidFill>
              </a:rPr>
              <a:t>Droperidol</a:t>
            </a:r>
            <a:r>
              <a:rPr lang="es-ES_tradnl" sz="2000" dirty="0">
                <a:solidFill>
                  <a:schemeClr val="accent1"/>
                </a:solidFill>
              </a:rPr>
              <a:t> y uno </a:t>
            </a:r>
            <a:r>
              <a:rPr lang="es-ES_tradnl" sz="2000" dirty="0" err="1">
                <a:solidFill>
                  <a:schemeClr val="accent1"/>
                </a:solidFill>
              </a:rPr>
              <a:t>Fentayl</a:t>
            </a:r>
            <a:r>
              <a:rPr lang="es-ES_tradnl" sz="2000" dirty="0">
                <a:solidFill>
                  <a:schemeClr val="accent1"/>
                </a:solidFill>
              </a:rPr>
              <a:t> antes de la aplicación de anestesia. </a:t>
            </a:r>
          </a:p>
          <a:p>
            <a:pPr eaLnBrk="1" hangingPunct="1">
              <a:lnSpc>
                <a:spcPct val="80000"/>
              </a:lnSpc>
            </a:pPr>
            <a:r>
              <a:rPr lang="es-ES_tradnl" sz="2000" dirty="0">
                <a:solidFill>
                  <a:schemeClr val="accent1"/>
                </a:solidFill>
              </a:rPr>
              <a:t>Para cada paciente la duración de la relajación muscular fue registrada en minutos. Los resultados del experimento son dados a continuación:</a:t>
            </a:r>
          </a:p>
        </p:txBody>
      </p:sp>
      <p:pic>
        <p:nvPicPr>
          <p:cNvPr id="6148" name="Picture 70"/>
          <p:cNvPicPr>
            <a:picLocks noChangeAspect="1" noChangeArrowheads="1"/>
          </p:cNvPicPr>
          <p:nvPr/>
        </p:nvPicPr>
        <p:blipFill>
          <a:blip r:embed="rId3" cstate="print"/>
          <a:srcRect/>
          <a:stretch>
            <a:fillRect/>
          </a:stretch>
        </p:blipFill>
        <p:spPr bwMode="auto">
          <a:xfrm>
            <a:off x="1752600" y="3900488"/>
            <a:ext cx="5819775" cy="2814637"/>
          </a:xfrm>
          <a:prstGeom prst="rect">
            <a:avLst/>
          </a:prstGeom>
          <a:solidFill>
            <a:schemeClr val="accent1">
              <a:lumMod val="60000"/>
              <a:lumOff val="40000"/>
            </a:schemeClr>
          </a:solid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85800" y="285750"/>
            <a:ext cx="7772400" cy="1143000"/>
          </a:xfrm>
          <a:noFill/>
        </p:spPr>
        <p:txBody>
          <a:bodyPr/>
          <a:lstStyle/>
          <a:p>
            <a:pPr eaLnBrk="1" hangingPunct="1">
              <a:defRPr/>
            </a:pPr>
            <a:r>
              <a:rPr lang="es-ES_tradnl" b="1" dirty="0">
                <a:solidFill>
                  <a:schemeClr val="accent2">
                    <a:lumMod val="75000"/>
                  </a:schemeClr>
                </a:solidFill>
                <a:cs typeface="Times New Roman" pitchFamily="18" charset="0"/>
              </a:rPr>
              <a:t>Prueba de Friedman</a:t>
            </a:r>
            <a:endParaRPr lang="es-ES_tradnl" b="1" dirty="0">
              <a:solidFill>
                <a:srgbClr val="FFFF00"/>
              </a:solidFill>
              <a:cs typeface="Times New Roman" pitchFamily="18" charset="0"/>
            </a:endParaRPr>
          </a:p>
        </p:txBody>
      </p:sp>
      <p:sp>
        <p:nvSpPr>
          <p:cNvPr id="33795" name="Rectangle 3"/>
          <p:cNvSpPr>
            <a:spLocks noGrp="1" noChangeArrowheads="1"/>
          </p:cNvSpPr>
          <p:nvPr>
            <p:ph idx="1"/>
          </p:nvPr>
        </p:nvSpPr>
        <p:spPr>
          <a:xfrm>
            <a:off x="685800" y="1657350"/>
            <a:ext cx="7772400" cy="4271963"/>
          </a:xfrm>
          <a:solidFill>
            <a:srgbClr val="FFFF99"/>
          </a:solidFill>
        </p:spPr>
        <p:txBody>
          <a:bodyPr/>
          <a:lstStyle/>
          <a:p>
            <a:pPr eaLnBrk="1" hangingPunct="1">
              <a:defRPr/>
            </a:pPr>
            <a:r>
              <a:rPr lang="es-ES_tradnl" sz="2800" b="1" dirty="0">
                <a:solidFill>
                  <a:schemeClr val="accent2">
                    <a:lumMod val="75000"/>
                  </a:schemeClr>
                </a:solidFill>
                <a:cs typeface="Times New Roman" pitchFamily="18" charset="0"/>
              </a:rPr>
              <a:t>Prueba de Friedman</a:t>
            </a:r>
            <a:r>
              <a:rPr lang="es-ES_tradnl" sz="2800" dirty="0">
                <a:cs typeface="Times New Roman" pitchFamily="18" charset="0"/>
              </a:rPr>
              <a:t> es la alternativa no paramétrica del método </a:t>
            </a:r>
            <a:r>
              <a:rPr lang="es-ES_tradnl" sz="2800" i="1" dirty="0">
                <a:cs typeface="Times New Roman" pitchFamily="18" charset="0"/>
              </a:rPr>
              <a:t>ANOVA </a:t>
            </a:r>
            <a:r>
              <a:rPr lang="es-ES_tradnl" sz="2800" dirty="0">
                <a:cs typeface="Times New Roman" pitchFamily="18" charset="0"/>
              </a:rPr>
              <a:t>en el diseño Bloques completos al azar.</a:t>
            </a:r>
          </a:p>
          <a:p>
            <a:pPr eaLnBrk="1" hangingPunct="1">
              <a:defRPr/>
            </a:pPr>
            <a:r>
              <a:rPr lang="es-ES_tradnl" sz="2800" dirty="0">
                <a:cs typeface="Times New Roman" pitchFamily="18" charset="0"/>
              </a:rPr>
              <a:t>Sirve para probar la hipótesis de que </a:t>
            </a:r>
            <a:r>
              <a:rPr lang="es-ES_tradnl" sz="2800" i="1" dirty="0">
                <a:cs typeface="Times New Roman" pitchFamily="18" charset="0"/>
              </a:rPr>
              <a:t>k</a:t>
            </a:r>
            <a:r>
              <a:rPr lang="es-ES_tradnl" sz="2800" dirty="0">
                <a:cs typeface="Times New Roman" pitchFamily="18" charset="0"/>
              </a:rPr>
              <a:t> muestras han sido obtenidas de la misma población </a:t>
            </a:r>
          </a:p>
          <a:p>
            <a:pPr eaLnBrk="1" hangingPunct="1">
              <a:defRPr/>
            </a:pPr>
            <a:r>
              <a:rPr lang="es-ES_tradnl" sz="2800" dirty="0">
                <a:cs typeface="Times New Roman" pitchFamily="18" charset="0"/>
              </a:rPr>
              <a:t>Se aplica cuando no se cumplen los supuestos del ANOVA. </a:t>
            </a:r>
          </a:p>
          <a:p>
            <a:pPr eaLnBrk="1" hangingPunct="1">
              <a:defRPr/>
            </a:pPr>
            <a:r>
              <a:rPr lang="es-ES_tradnl" sz="2800" dirty="0">
                <a:cs typeface="Times New Roman" pitchFamily="18" charset="0"/>
              </a:rPr>
              <a:t>Se basa en el uso de los rangos asignados a las observaciones.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685800" y="571500"/>
            <a:ext cx="5897880" cy="895350"/>
          </a:xfrm>
          <a:noFill/>
        </p:spPr>
        <p:txBody>
          <a:bodyPr/>
          <a:lstStyle/>
          <a:p>
            <a:pPr eaLnBrk="1" hangingPunct="1">
              <a:defRPr/>
            </a:pPr>
            <a:r>
              <a:rPr lang="es-ES_tradnl" b="1" dirty="0">
                <a:solidFill>
                  <a:srgbClr val="FF0000"/>
                </a:solidFill>
                <a:cs typeface="Times New Roman" pitchFamily="18" charset="0"/>
              </a:rPr>
              <a:t>Prueba de Friedman</a:t>
            </a:r>
          </a:p>
        </p:txBody>
      </p:sp>
      <p:sp>
        <p:nvSpPr>
          <p:cNvPr id="6148" name="Rectangle 7"/>
          <p:cNvSpPr>
            <a:spLocks noChangeArrowheads="1"/>
          </p:cNvSpPr>
          <p:nvPr/>
        </p:nvSpPr>
        <p:spPr bwMode="auto">
          <a:xfrm>
            <a:off x="2667000" y="3224213"/>
            <a:ext cx="9144000" cy="0"/>
          </a:xfrm>
          <a:prstGeom prst="rect">
            <a:avLst/>
          </a:prstGeom>
          <a:noFill/>
          <a:ln w="9525">
            <a:noFill/>
            <a:miter lim="800000"/>
            <a:headEnd/>
            <a:tailEnd/>
          </a:ln>
        </p:spPr>
        <p:txBody>
          <a:bodyPr>
            <a:spAutoFit/>
          </a:bodyPr>
          <a:lstStyle/>
          <a:p>
            <a:endParaRPr lang="es-ES"/>
          </a:p>
        </p:txBody>
      </p:sp>
      <p:graphicFrame>
        <p:nvGraphicFramePr>
          <p:cNvPr id="6146" name="Object 6"/>
          <p:cNvGraphicFramePr>
            <a:graphicFrameLocks noChangeAspect="1"/>
          </p:cNvGraphicFramePr>
          <p:nvPr/>
        </p:nvGraphicFramePr>
        <p:xfrm>
          <a:off x="671513" y="1785938"/>
          <a:ext cx="7758112" cy="714375"/>
        </p:xfrm>
        <a:graphic>
          <a:graphicData uri="http://schemas.openxmlformats.org/presentationml/2006/ole">
            <mc:AlternateContent xmlns:mc="http://schemas.openxmlformats.org/markup-compatibility/2006">
              <mc:Choice xmlns:v="urn:schemas-microsoft-com:vml" Requires="v">
                <p:oleObj spid="_x0000_s6147" r:id="rId4" imgW="3810000" imgH="406400" progId="">
                  <p:embed/>
                </p:oleObj>
              </mc:Choice>
              <mc:Fallback>
                <p:oleObj r:id="rId4" imgW="3810000" imgH="406400" progId="">
                  <p:embed/>
                  <p:pic>
                    <p:nvPicPr>
                      <p:cNvPr id="6146"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1513" y="1785938"/>
                        <a:ext cx="7758112" cy="714375"/>
                      </a:xfrm>
                      <a:prstGeom prst="rect">
                        <a:avLst/>
                      </a:prstGeom>
                      <a:solidFill>
                        <a:srgbClr val="FFFF66"/>
                      </a:solidFill>
                    </p:spPr>
                  </p:pic>
                </p:oleObj>
              </mc:Fallback>
            </mc:AlternateContent>
          </a:graphicData>
        </a:graphic>
      </p:graphicFrame>
      <p:sp>
        <p:nvSpPr>
          <p:cNvPr id="6" name="Rectangle 5"/>
          <p:cNvSpPr>
            <a:spLocks noChangeArrowheads="1"/>
          </p:cNvSpPr>
          <p:nvPr/>
        </p:nvSpPr>
        <p:spPr bwMode="auto">
          <a:xfrm>
            <a:off x="728663" y="4922838"/>
            <a:ext cx="7772400" cy="1077912"/>
          </a:xfrm>
          <a:prstGeom prst="rect">
            <a:avLst/>
          </a:prstGeom>
          <a:solidFill>
            <a:srgbClr val="FFFF66"/>
          </a:solidFill>
          <a:ln w="9525">
            <a:noFill/>
            <a:miter lim="800000"/>
            <a:headEnd/>
            <a:tailEnd/>
          </a:ln>
        </p:spPr>
        <p:txBody>
          <a:bodyPr>
            <a:spAutoFit/>
          </a:bodyPr>
          <a:lstStyle/>
          <a:p>
            <a:pPr>
              <a:defRPr/>
            </a:pPr>
            <a:r>
              <a:rPr lang="es-ES_tradnl" sz="3200" dirty="0">
                <a:solidFill>
                  <a:schemeClr val="accent2">
                    <a:lumMod val="50000"/>
                  </a:schemeClr>
                </a:solidFill>
                <a:latin typeface="Arial" charset="0"/>
                <a:cs typeface="Times New Roman" pitchFamily="18" charset="0"/>
              </a:rPr>
              <a:t>El número total de elementos en todas las muestras es: n= bt</a:t>
            </a:r>
            <a:r>
              <a:rPr lang="es-ES_tradnl" sz="1000" dirty="0">
                <a:solidFill>
                  <a:schemeClr val="accent2">
                    <a:lumMod val="50000"/>
                  </a:schemeClr>
                </a:solidFill>
                <a:latin typeface="Arial" charset="0"/>
                <a:cs typeface="Times New Roman" pitchFamily="18" charset="0"/>
              </a:rPr>
              <a:t> </a:t>
            </a:r>
            <a:endParaRPr lang="es-ES_tradnl" dirty="0">
              <a:solidFill>
                <a:schemeClr val="accent2">
                  <a:lumMod val="50000"/>
                </a:schemeClr>
              </a:solidFill>
              <a:latin typeface="Arial" charset="0"/>
            </a:endParaRPr>
          </a:p>
        </p:txBody>
      </p:sp>
      <p:pic>
        <p:nvPicPr>
          <p:cNvPr id="6150" name="Picture 4"/>
          <p:cNvPicPr>
            <a:picLocks noChangeAspect="1" noChangeArrowheads="1"/>
          </p:cNvPicPr>
          <p:nvPr/>
        </p:nvPicPr>
        <p:blipFill>
          <a:blip r:embed="rId6" cstate="print"/>
          <a:srcRect/>
          <a:stretch>
            <a:fillRect/>
          </a:stretch>
        </p:blipFill>
        <p:spPr bwMode="auto">
          <a:xfrm>
            <a:off x="714375" y="2714625"/>
            <a:ext cx="7924800" cy="2036763"/>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noFill/>
        </p:spPr>
        <p:txBody>
          <a:bodyPr/>
          <a:lstStyle/>
          <a:p>
            <a:pPr eaLnBrk="1" hangingPunct="1"/>
            <a:r>
              <a:rPr lang="es-ES_tradnl" b="1" dirty="0">
                <a:solidFill>
                  <a:srgbClr val="FF0000"/>
                </a:solidFill>
              </a:rPr>
              <a:t>Transformación a Rangos</a:t>
            </a:r>
          </a:p>
        </p:txBody>
      </p:sp>
      <p:sp>
        <p:nvSpPr>
          <p:cNvPr id="38915" name="Rectangle 3"/>
          <p:cNvSpPr>
            <a:spLocks noGrp="1" noChangeArrowheads="1"/>
          </p:cNvSpPr>
          <p:nvPr>
            <p:ph idx="1"/>
          </p:nvPr>
        </p:nvSpPr>
        <p:spPr>
          <a:solidFill>
            <a:srgbClr val="FFFF66"/>
          </a:solidFill>
        </p:spPr>
        <p:txBody>
          <a:bodyPr/>
          <a:lstStyle/>
          <a:p>
            <a:pPr eaLnBrk="1" hangingPunct="1">
              <a:lnSpc>
                <a:spcPct val="90000"/>
              </a:lnSpc>
            </a:pPr>
            <a:r>
              <a:rPr lang="es-ES_tradnl" b="1" dirty="0"/>
              <a:t>Conover e </a:t>
            </a:r>
            <a:r>
              <a:rPr lang="es-ES_tradnl" b="1" dirty="0" err="1"/>
              <a:t>Iman</a:t>
            </a:r>
            <a:r>
              <a:rPr lang="es-ES_tradnl" b="1" dirty="0"/>
              <a:t> sugirieron la transformación a rangos como el puente en la estadística paramétrica y no paramétrica.</a:t>
            </a:r>
          </a:p>
          <a:p>
            <a:pPr eaLnBrk="1" hangingPunct="1">
              <a:lnSpc>
                <a:spcPct val="90000"/>
              </a:lnSpc>
            </a:pPr>
            <a:endParaRPr lang="es-ES_tradnl" b="1" dirty="0"/>
          </a:p>
          <a:p>
            <a:pPr eaLnBrk="1" hangingPunct="1">
              <a:lnSpc>
                <a:spcPct val="90000"/>
              </a:lnSpc>
            </a:pPr>
            <a:r>
              <a:rPr lang="es-ES_tradnl" b="1" dirty="0"/>
              <a:t>Propusieron transformar a rangos y después realizar el análisis de ANOVA en los datos transformados; probando ser equivalente a </a:t>
            </a:r>
            <a:r>
              <a:rPr lang="es-ES_tradnl" b="1" dirty="0" err="1"/>
              <a:t>kruskal</a:t>
            </a:r>
            <a:r>
              <a:rPr lang="es-ES_tradnl" b="1" dirty="0"/>
              <a:t>-Wallis</a:t>
            </a:r>
          </a:p>
          <a:p>
            <a:pPr eaLnBrk="1" hangingPunct="1">
              <a:lnSpc>
                <a:spcPct val="90000"/>
              </a:lnSpc>
            </a:pPr>
            <a:endParaRPr lang="es-ES_tradnl" b="1" dirty="0"/>
          </a:p>
          <a:p>
            <a:pPr marL="0" indent="0" eaLnBrk="1" hangingPunct="1">
              <a:lnSpc>
                <a:spcPct val="90000"/>
              </a:lnSpc>
              <a:buNone/>
            </a:pPr>
            <a:r>
              <a:rPr lang="es-ES_tradnl" b="1" dirty="0">
                <a:solidFill>
                  <a:srgbClr val="FF0000"/>
                </a:solidFill>
              </a:rPr>
              <a:t>Diseño completamente al azar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6AEB6-D3A9-46B5-9878-4E8B514FC10C}"/>
              </a:ext>
            </a:extLst>
          </p:cNvPr>
          <p:cNvSpPr>
            <a:spLocks noGrp="1"/>
          </p:cNvSpPr>
          <p:nvPr>
            <p:ph type="title"/>
          </p:nvPr>
        </p:nvSpPr>
        <p:spPr>
          <a:xfrm>
            <a:off x="837658" y="681037"/>
            <a:ext cx="5894070" cy="1009652"/>
          </a:xfrm>
          <a:solidFill>
            <a:schemeClr val="accent1">
              <a:lumMod val="40000"/>
              <a:lumOff val="60000"/>
            </a:schemeClr>
          </a:solidFill>
        </p:spPr>
        <p:txBody>
          <a:bodyPr>
            <a:normAutofit fontScale="90000"/>
          </a:bodyPr>
          <a:lstStyle/>
          <a:p>
            <a:pPr lvl="0" algn="ctr"/>
            <a:r>
              <a:rPr lang="es-MX" b="1" dirty="0">
                <a:solidFill>
                  <a:srgbClr val="FF0000"/>
                </a:solidFill>
              </a:rPr>
              <a:t>Métodos basados en permutaciones </a:t>
            </a:r>
          </a:p>
        </p:txBody>
      </p:sp>
      <p:sp>
        <p:nvSpPr>
          <p:cNvPr id="3" name="Marcador de contenido 2">
            <a:extLst>
              <a:ext uri="{FF2B5EF4-FFF2-40B4-BE49-F238E27FC236}">
                <a16:creationId xmlns:a16="http://schemas.microsoft.com/office/drawing/2014/main" id="{273CAFE8-D94C-415F-81D7-95A4C09D7E0B}"/>
              </a:ext>
            </a:extLst>
          </p:cNvPr>
          <p:cNvSpPr>
            <a:spLocks noGrp="1"/>
          </p:cNvSpPr>
          <p:nvPr>
            <p:ph idx="1"/>
          </p:nvPr>
        </p:nvSpPr>
        <p:spPr/>
        <p:txBody>
          <a:bodyPr>
            <a:normAutofit/>
          </a:bodyPr>
          <a:lstStyle/>
          <a:p>
            <a:r>
              <a:rPr lang="es-MX" b="1" dirty="0">
                <a:solidFill>
                  <a:schemeClr val="accent1">
                    <a:lumMod val="50000"/>
                  </a:schemeClr>
                </a:solidFill>
              </a:rPr>
              <a:t>Pruebas Exactas y pruebas  Bootstrap</a:t>
            </a:r>
          </a:p>
          <a:p>
            <a:r>
              <a:rPr lang="es-ES" sz="2800" dirty="0"/>
              <a:t>Tienen muy pocos supuestos</a:t>
            </a:r>
          </a:p>
          <a:p>
            <a:r>
              <a:rPr lang="es-ES" sz="2800" dirty="0"/>
              <a:t>Pueden usarse en muestras no independientes</a:t>
            </a:r>
          </a:p>
          <a:p>
            <a:r>
              <a:rPr lang="es-ES" sz="2800" dirty="0"/>
              <a:t>Son pruebas exactas bajo condiciones  Muy leves [P(Error tipo I) = α = Nivel de significancia ]</a:t>
            </a:r>
          </a:p>
          <a:p>
            <a:endParaRPr lang="es-MX" b="1" dirty="0">
              <a:solidFill>
                <a:schemeClr val="accent1">
                  <a:lumMod val="50000"/>
                </a:schemeClr>
              </a:solidFill>
            </a:endParaRPr>
          </a:p>
          <a:p>
            <a:r>
              <a:rPr lang="es-MX" b="1" dirty="0">
                <a:solidFill>
                  <a:srgbClr val="FF0000"/>
                </a:solidFill>
              </a:rPr>
              <a:t>Prueba Fisher-Pitman</a:t>
            </a:r>
          </a:p>
          <a:p>
            <a:r>
              <a:rPr lang="es-MX" b="1" dirty="0">
                <a:solidFill>
                  <a:schemeClr val="accent1">
                    <a:lumMod val="50000"/>
                  </a:schemeClr>
                </a:solidFill>
              </a:rPr>
              <a:t>Es la prueba basada en permutaciones equivalente al </a:t>
            </a:r>
            <a:r>
              <a:rPr lang="es-MX" b="1" dirty="0">
                <a:solidFill>
                  <a:srgbClr val="FF0000"/>
                </a:solidFill>
              </a:rPr>
              <a:t>diseño completamente al azar</a:t>
            </a:r>
            <a:endParaRPr lang="es-MX" b="1" dirty="0">
              <a:solidFill>
                <a:srgbClr val="002060"/>
              </a:solidFill>
            </a:endParaRPr>
          </a:p>
          <a:p>
            <a:endParaRPr lang="es-MX" b="1" dirty="0">
              <a:solidFill>
                <a:srgbClr val="002060"/>
              </a:solidFill>
            </a:endParaRPr>
          </a:p>
          <a:p>
            <a:endParaRPr lang="es-MX" b="1" dirty="0">
              <a:solidFill>
                <a:srgbClr val="002060"/>
              </a:solidFill>
            </a:endParaRPr>
          </a:p>
        </p:txBody>
      </p:sp>
    </p:spTree>
    <p:extLst>
      <p:ext uri="{BB962C8B-B14F-4D97-AF65-F5344CB8AC3E}">
        <p14:creationId xmlns:p14="http://schemas.microsoft.com/office/powerpoint/2010/main" val="25123677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6AEB6-D3A9-46B5-9878-4E8B514FC10C}"/>
              </a:ext>
            </a:extLst>
          </p:cNvPr>
          <p:cNvSpPr>
            <a:spLocks noGrp="1"/>
          </p:cNvSpPr>
          <p:nvPr>
            <p:ph type="title"/>
          </p:nvPr>
        </p:nvSpPr>
        <p:spPr>
          <a:xfrm>
            <a:off x="628650" y="681037"/>
            <a:ext cx="5894070" cy="764586"/>
          </a:xfrm>
          <a:solidFill>
            <a:schemeClr val="accent1">
              <a:lumMod val="40000"/>
              <a:lumOff val="60000"/>
            </a:schemeClr>
          </a:solidFill>
        </p:spPr>
        <p:txBody>
          <a:bodyPr>
            <a:normAutofit/>
          </a:bodyPr>
          <a:lstStyle/>
          <a:p>
            <a:pPr lvl="0"/>
            <a:r>
              <a:rPr lang="es-MX" b="1" dirty="0">
                <a:solidFill>
                  <a:srgbClr val="FF0000"/>
                </a:solidFill>
              </a:rPr>
              <a:t>Distribución Verdadera</a:t>
            </a:r>
          </a:p>
        </p:txBody>
      </p:sp>
      <p:sp>
        <p:nvSpPr>
          <p:cNvPr id="3" name="Marcador de contenido 2">
            <a:extLst>
              <a:ext uri="{FF2B5EF4-FFF2-40B4-BE49-F238E27FC236}">
                <a16:creationId xmlns:a16="http://schemas.microsoft.com/office/drawing/2014/main" id="{273CAFE8-D94C-415F-81D7-95A4C09D7E0B}"/>
              </a:ext>
            </a:extLst>
          </p:cNvPr>
          <p:cNvSpPr>
            <a:spLocks noGrp="1"/>
          </p:cNvSpPr>
          <p:nvPr>
            <p:ph idx="1"/>
          </p:nvPr>
        </p:nvSpPr>
        <p:spPr>
          <a:xfrm>
            <a:off x="628650" y="1637212"/>
            <a:ext cx="7886700" cy="5094514"/>
          </a:xfrm>
        </p:spPr>
        <p:txBody>
          <a:bodyPr/>
          <a:lstStyle/>
          <a:p>
            <a:r>
              <a:rPr lang="es-MX" sz="3600" b="1" dirty="0">
                <a:solidFill>
                  <a:srgbClr val="FF0000"/>
                </a:solidFill>
                <a:highlight>
                  <a:srgbClr val="FFFF00"/>
                </a:highlight>
              </a:rPr>
              <a:t>Modelo Lineal Generalizado</a:t>
            </a:r>
          </a:p>
          <a:p>
            <a:r>
              <a:rPr lang="es-ES" sz="2800" b="1" dirty="0">
                <a:solidFill>
                  <a:srgbClr val="FF0000"/>
                </a:solidFill>
                <a:latin typeface="Calibri" pitchFamily="32" charset="0"/>
              </a:rPr>
              <a:t>El modelo lo describen con 3 componentes</a:t>
            </a:r>
          </a:p>
          <a:p>
            <a:endParaRPr lang="es-MX" b="1" dirty="0">
              <a:solidFill>
                <a:schemeClr val="accent1">
                  <a:lumMod val="50000"/>
                </a:schemeClr>
              </a:solidFill>
            </a:endParaRPr>
          </a:p>
          <a:p>
            <a:endParaRPr lang="es-MX" b="1" dirty="0">
              <a:solidFill>
                <a:schemeClr val="accent1">
                  <a:lumMod val="50000"/>
                </a:schemeClr>
              </a:solidFill>
            </a:endParaRPr>
          </a:p>
        </p:txBody>
      </p:sp>
      <p:sp>
        <p:nvSpPr>
          <p:cNvPr id="5" name="Text Box 2">
            <a:extLst>
              <a:ext uri="{FF2B5EF4-FFF2-40B4-BE49-F238E27FC236}">
                <a16:creationId xmlns:a16="http://schemas.microsoft.com/office/drawing/2014/main" id="{A6E1F58F-60AB-4420-9B44-F54FFDB59FFE}"/>
              </a:ext>
            </a:extLst>
          </p:cNvPr>
          <p:cNvSpPr txBox="1">
            <a:spLocks noChangeArrowheads="1"/>
          </p:cNvSpPr>
          <p:nvPr/>
        </p:nvSpPr>
        <p:spPr bwMode="auto">
          <a:xfrm>
            <a:off x="457200" y="2818190"/>
            <a:ext cx="8229600" cy="2686050"/>
          </a:xfrm>
          <a:prstGeom prst="rect">
            <a:avLst/>
          </a:prstGeom>
          <a:noFill/>
          <a:ln w="9525">
            <a:noFill/>
            <a:round/>
            <a:headEnd/>
            <a:tailEnd/>
          </a:ln>
        </p:spPr>
        <p:txBody>
          <a:bodyPr/>
          <a:lstStyle/>
          <a:p>
            <a:pPr marL="512763" indent="-512763">
              <a:spcBef>
                <a:spcPts val="800"/>
              </a:spcBef>
              <a:buFont typeface="Times New Roman" pitchFamily="18" charset="0"/>
              <a:buAutoNum type="arabicPeriod"/>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 sz="3200" b="1" dirty="0">
                <a:solidFill>
                  <a:srgbClr val="000000"/>
                </a:solidFill>
                <a:latin typeface="Calibri" pitchFamily="32" charset="0"/>
              </a:rPr>
              <a:t>Componente aleatorio</a:t>
            </a:r>
          </a:p>
          <a:p>
            <a:pPr marL="512763" indent="-512763">
              <a:spcBef>
                <a:spcPts val="80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 sz="3200" dirty="0">
                <a:solidFill>
                  <a:srgbClr val="000000"/>
                </a:solidFill>
                <a:latin typeface="Calibri" pitchFamily="32" charset="0"/>
              </a:rPr>
              <a:t>		Se suponen y</a:t>
            </a:r>
            <a:r>
              <a:rPr lang="es-ES" sz="3200" baseline="-25000" dirty="0">
                <a:solidFill>
                  <a:srgbClr val="000000"/>
                </a:solidFill>
                <a:latin typeface="Calibri" pitchFamily="32" charset="0"/>
              </a:rPr>
              <a:t>1</a:t>
            </a:r>
            <a:r>
              <a:rPr lang="es-ES" sz="3200" dirty="0">
                <a:solidFill>
                  <a:srgbClr val="000000"/>
                </a:solidFill>
                <a:latin typeface="Calibri" pitchFamily="32" charset="0"/>
              </a:rPr>
              <a:t>,</a:t>
            </a:r>
            <a:r>
              <a:rPr lang="es-ES" sz="3200" baseline="-25000" dirty="0">
                <a:solidFill>
                  <a:srgbClr val="000000"/>
                </a:solidFill>
                <a:latin typeface="Calibri" pitchFamily="32" charset="0"/>
              </a:rPr>
              <a:t> </a:t>
            </a:r>
            <a:r>
              <a:rPr lang="es-ES" sz="3200" dirty="0">
                <a:solidFill>
                  <a:srgbClr val="000000"/>
                </a:solidFill>
                <a:latin typeface="Calibri" pitchFamily="32" charset="0"/>
              </a:rPr>
              <a:t>y</a:t>
            </a:r>
            <a:r>
              <a:rPr lang="es-ES" sz="3200" baseline="-25000" dirty="0">
                <a:solidFill>
                  <a:srgbClr val="000000"/>
                </a:solidFill>
                <a:latin typeface="Calibri" pitchFamily="32" charset="0"/>
              </a:rPr>
              <a:t>2</a:t>
            </a:r>
            <a:r>
              <a:rPr lang="es-ES" sz="3200" dirty="0">
                <a:solidFill>
                  <a:srgbClr val="000000"/>
                </a:solidFill>
                <a:latin typeface="Calibri" pitchFamily="32" charset="0"/>
              </a:rPr>
              <a:t>, … </a:t>
            </a:r>
            <a:r>
              <a:rPr lang="es-ES" sz="3200" dirty="0" err="1">
                <a:solidFill>
                  <a:srgbClr val="000000"/>
                </a:solidFill>
                <a:latin typeface="Calibri" pitchFamily="32" charset="0"/>
              </a:rPr>
              <a:t>y</a:t>
            </a:r>
            <a:r>
              <a:rPr lang="es-ES" sz="3200" baseline="-25000" dirty="0" err="1">
                <a:solidFill>
                  <a:srgbClr val="000000"/>
                </a:solidFill>
                <a:latin typeface="Calibri" pitchFamily="32" charset="0"/>
              </a:rPr>
              <a:t>n</a:t>
            </a:r>
            <a:r>
              <a:rPr lang="es-ES" sz="3200" dirty="0">
                <a:solidFill>
                  <a:srgbClr val="000000"/>
                </a:solidFill>
                <a:latin typeface="Calibri" pitchFamily="32" charset="0"/>
              </a:rPr>
              <a:t> observaciones independientes (la variable respuesta) con distribución de probabilidades perteneciente a la forma exponencial.</a:t>
            </a:r>
          </a:p>
          <a:p>
            <a:pPr marL="512763" indent="-512763">
              <a:spcBef>
                <a:spcPts val="800"/>
              </a:spcBef>
              <a:buFont typeface="Arial" charset="0"/>
              <a:buNone/>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 sz="3200" dirty="0">
              <a:solidFill>
                <a:srgbClr val="000000"/>
              </a:solidFill>
              <a:latin typeface="Calibri" pitchFamily="32" charset="0"/>
            </a:endParaRPr>
          </a:p>
        </p:txBody>
      </p:sp>
      <p:graphicFrame>
        <p:nvGraphicFramePr>
          <p:cNvPr id="7" name="Object 2">
            <a:extLst>
              <a:ext uri="{FF2B5EF4-FFF2-40B4-BE49-F238E27FC236}">
                <a16:creationId xmlns:a16="http://schemas.microsoft.com/office/drawing/2014/main" id="{D4199A01-D95C-48CC-90C2-BC4465640FC5}"/>
              </a:ext>
            </a:extLst>
          </p:cNvPr>
          <p:cNvGraphicFramePr>
            <a:graphicFrameLocks noChangeAspect="1"/>
          </p:cNvGraphicFramePr>
          <p:nvPr>
            <p:extLst>
              <p:ext uri="{D42A27DB-BD31-4B8C-83A1-F6EECF244321}">
                <p14:modId xmlns:p14="http://schemas.microsoft.com/office/powerpoint/2010/main" val="3850450632"/>
              </p:ext>
            </p:extLst>
          </p:nvPr>
        </p:nvGraphicFramePr>
        <p:xfrm>
          <a:off x="5023175" y="5409802"/>
          <a:ext cx="3727450" cy="952500"/>
        </p:xfrm>
        <a:graphic>
          <a:graphicData uri="http://schemas.openxmlformats.org/presentationml/2006/ole">
            <mc:AlternateContent xmlns:mc="http://schemas.openxmlformats.org/markup-compatibility/2006">
              <mc:Choice xmlns:v="urn:schemas-microsoft-com:vml" Requires="v">
                <p:oleObj spid="_x0000_s7171" name="Equation" r:id="rId3" imgW="2057400" imgH="457200" progId="Equation.DSMT4">
                  <p:embed/>
                </p:oleObj>
              </mc:Choice>
              <mc:Fallback>
                <p:oleObj name="Equation" r:id="rId3" imgW="2057400" imgH="457200" progId="Equation.DSMT4">
                  <p:embed/>
                  <p:pic>
                    <p:nvPicPr>
                      <p:cNvPr id="2150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3175" y="5409802"/>
                        <a:ext cx="3727450" cy="952500"/>
                      </a:xfrm>
                      <a:prstGeom prst="rect">
                        <a:avLst/>
                      </a:prstGeom>
                      <a:solidFill>
                        <a:schemeClr val="accent2">
                          <a:lumMod val="20000"/>
                          <a:lumOff val="80000"/>
                        </a:schemeClr>
                      </a:solidFill>
                    </p:spPr>
                  </p:pic>
                </p:oleObj>
              </mc:Fallback>
            </mc:AlternateContent>
          </a:graphicData>
        </a:graphic>
      </p:graphicFrame>
      <mc:AlternateContent xmlns:mc="http://schemas.openxmlformats.org/markup-compatibility/2006" xmlns:p14="http://schemas.microsoft.com/office/powerpoint/2010/main">
        <mc:Choice Requires="p14">
          <p:contentPart p14:bwMode="auto" r:id="rId5">
            <p14:nvContentPartPr>
              <p14:cNvPr id="4" name="Entrada de lápiz 3">
                <a:extLst>
                  <a:ext uri="{FF2B5EF4-FFF2-40B4-BE49-F238E27FC236}">
                    <a16:creationId xmlns:a16="http://schemas.microsoft.com/office/drawing/2014/main" id="{4F623CCC-0E40-4D37-A8A7-70DAD6694ED6}"/>
                  </a:ext>
                </a:extLst>
              </p14:cNvPr>
              <p14:cNvContentPartPr/>
              <p14:nvPr/>
            </p14:nvContentPartPr>
            <p14:xfrm>
              <a:off x="378309" y="2835291"/>
              <a:ext cx="682200" cy="610920"/>
            </p14:xfrm>
          </p:contentPart>
        </mc:Choice>
        <mc:Fallback xmlns="">
          <p:pic>
            <p:nvPicPr>
              <p:cNvPr id="4" name="Entrada de lápiz 3">
                <a:extLst>
                  <a:ext uri="{FF2B5EF4-FFF2-40B4-BE49-F238E27FC236}">
                    <a16:creationId xmlns:a16="http://schemas.microsoft.com/office/drawing/2014/main" id="{4F623CCC-0E40-4D37-A8A7-70DAD6694ED6}"/>
                  </a:ext>
                </a:extLst>
              </p:cNvPr>
              <p:cNvPicPr/>
              <p:nvPr/>
            </p:nvPicPr>
            <p:blipFill>
              <a:blip r:embed="rId6"/>
              <a:stretch>
                <a:fillRect/>
              </a:stretch>
            </p:blipFill>
            <p:spPr>
              <a:xfrm>
                <a:off x="369309" y="2826651"/>
                <a:ext cx="699840" cy="62856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6" name="Entrada de lápiz 5">
                <a:extLst>
                  <a:ext uri="{FF2B5EF4-FFF2-40B4-BE49-F238E27FC236}">
                    <a16:creationId xmlns:a16="http://schemas.microsoft.com/office/drawing/2014/main" id="{2FB845A6-D6C8-4154-9E08-C3079B322794}"/>
                  </a:ext>
                </a:extLst>
              </p14:cNvPr>
              <p14:cNvContentPartPr/>
              <p14:nvPr/>
            </p14:nvContentPartPr>
            <p14:xfrm>
              <a:off x="1329789" y="3287091"/>
              <a:ext cx="3221640" cy="66240"/>
            </p14:xfrm>
          </p:contentPart>
        </mc:Choice>
        <mc:Fallback xmlns="">
          <p:pic>
            <p:nvPicPr>
              <p:cNvPr id="6" name="Entrada de lápiz 5">
                <a:extLst>
                  <a:ext uri="{FF2B5EF4-FFF2-40B4-BE49-F238E27FC236}">
                    <a16:creationId xmlns:a16="http://schemas.microsoft.com/office/drawing/2014/main" id="{2FB845A6-D6C8-4154-9E08-C3079B322794}"/>
                  </a:ext>
                </a:extLst>
              </p:cNvPr>
              <p:cNvPicPr/>
              <p:nvPr/>
            </p:nvPicPr>
            <p:blipFill>
              <a:blip r:embed="rId8"/>
              <a:stretch>
                <a:fillRect/>
              </a:stretch>
            </p:blipFill>
            <p:spPr>
              <a:xfrm>
                <a:off x="1320789" y="3278451"/>
                <a:ext cx="3239280" cy="838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8" name="Entrada de lápiz 7">
                <a:extLst>
                  <a:ext uri="{FF2B5EF4-FFF2-40B4-BE49-F238E27FC236}">
                    <a16:creationId xmlns:a16="http://schemas.microsoft.com/office/drawing/2014/main" id="{6CED9F56-40E9-441D-BE53-2CD3EC22D1F4}"/>
                  </a:ext>
                </a:extLst>
              </p14:cNvPr>
              <p14:cNvContentPartPr/>
              <p14:nvPr/>
            </p14:nvContentPartPr>
            <p14:xfrm>
              <a:off x="5107269" y="6098691"/>
              <a:ext cx="488880" cy="42480"/>
            </p14:xfrm>
          </p:contentPart>
        </mc:Choice>
        <mc:Fallback xmlns="">
          <p:pic>
            <p:nvPicPr>
              <p:cNvPr id="8" name="Entrada de lápiz 7">
                <a:extLst>
                  <a:ext uri="{FF2B5EF4-FFF2-40B4-BE49-F238E27FC236}">
                    <a16:creationId xmlns:a16="http://schemas.microsoft.com/office/drawing/2014/main" id="{6CED9F56-40E9-441D-BE53-2CD3EC22D1F4}"/>
                  </a:ext>
                </a:extLst>
              </p:cNvPr>
              <p:cNvPicPr/>
              <p:nvPr/>
            </p:nvPicPr>
            <p:blipFill>
              <a:blip r:embed="rId10"/>
              <a:stretch>
                <a:fillRect/>
              </a:stretch>
            </p:blipFill>
            <p:spPr>
              <a:xfrm>
                <a:off x="5098629" y="6090051"/>
                <a:ext cx="506520" cy="60120"/>
              </a:xfrm>
              <a:prstGeom prst="rect">
                <a:avLst/>
              </a:prstGeom>
            </p:spPr>
          </p:pic>
        </mc:Fallback>
      </mc:AlternateContent>
      <p:grpSp>
        <p:nvGrpSpPr>
          <p:cNvPr id="42" name="Grupo 41">
            <a:extLst>
              <a:ext uri="{FF2B5EF4-FFF2-40B4-BE49-F238E27FC236}">
                <a16:creationId xmlns:a16="http://schemas.microsoft.com/office/drawing/2014/main" id="{0714B308-E127-492C-9543-3589EC0ED1FD}"/>
              </a:ext>
            </a:extLst>
          </p:cNvPr>
          <p:cNvGrpSpPr/>
          <p:nvPr/>
        </p:nvGrpSpPr>
        <p:grpSpPr>
          <a:xfrm>
            <a:off x="1470909" y="5347371"/>
            <a:ext cx="2140560" cy="1161000"/>
            <a:chOff x="1470909" y="5347371"/>
            <a:chExt cx="2140560" cy="1161000"/>
          </a:xfrm>
        </p:grpSpPr>
        <mc:AlternateContent xmlns:mc="http://schemas.openxmlformats.org/markup-compatibility/2006" xmlns:p14="http://schemas.microsoft.com/office/powerpoint/2010/main">
          <mc:Choice Requires="p14">
            <p:contentPart p14:bwMode="auto" r:id="rId11">
              <p14:nvContentPartPr>
                <p14:cNvPr id="9" name="Entrada de lápiz 8">
                  <a:extLst>
                    <a:ext uri="{FF2B5EF4-FFF2-40B4-BE49-F238E27FC236}">
                      <a16:creationId xmlns:a16="http://schemas.microsoft.com/office/drawing/2014/main" id="{688A812B-65CB-43DF-9DC9-32B3FC53E3E3}"/>
                    </a:ext>
                  </a:extLst>
                </p14:cNvPr>
                <p14:cNvContentPartPr/>
                <p14:nvPr/>
              </p14:nvContentPartPr>
              <p14:xfrm>
                <a:off x="1782309" y="5448891"/>
                <a:ext cx="20880" cy="161640"/>
              </p14:xfrm>
            </p:contentPart>
          </mc:Choice>
          <mc:Fallback xmlns="">
            <p:pic>
              <p:nvPicPr>
                <p:cNvPr id="9" name="Entrada de lápiz 8">
                  <a:extLst>
                    <a:ext uri="{FF2B5EF4-FFF2-40B4-BE49-F238E27FC236}">
                      <a16:creationId xmlns:a16="http://schemas.microsoft.com/office/drawing/2014/main" id="{688A812B-65CB-43DF-9DC9-32B3FC53E3E3}"/>
                    </a:ext>
                  </a:extLst>
                </p:cNvPr>
                <p:cNvPicPr/>
                <p:nvPr/>
              </p:nvPicPr>
              <p:blipFill>
                <a:blip r:embed="rId12"/>
                <a:stretch>
                  <a:fillRect/>
                </a:stretch>
              </p:blipFill>
              <p:spPr>
                <a:xfrm>
                  <a:off x="1773309" y="5439891"/>
                  <a:ext cx="38520" cy="1792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0" name="Entrada de lápiz 9">
                  <a:extLst>
                    <a:ext uri="{FF2B5EF4-FFF2-40B4-BE49-F238E27FC236}">
                      <a16:creationId xmlns:a16="http://schemas.microsoft.com/office/drawing/2014/main" id="{6DB8383D-7930-4FB1-8751-DA069D897626}"/>
                    </a:ext>
                  </a:extLst>
                </p14:cNvPr>
                <p14:cNvContentPartPr/>
                <p14:nvPr/>
              </p14:nvContentPartPr>
              <p14:xfrm>
                <a:off x="1772949" y="5375811"/>
                <a:ext cx="163080" cy="171000"/>
              </p14:xfrm>
            </p:contentPart>
          </mc:Choice>
          <mc:Fallback xmlns="">
            <p:pic>
              <p:nvPicPr>
                <p:cNvPr id="10" name="Entrada de lápiz 9">
                  <a:extLst>
                    <a:ext uri="{FF2B5EF4-FFF2-40B4-BE49-F238E27FC236}">
                      <a16:creationId xmlns:a16="http://schemas.microsoft.com/office/drawing/2014/main" id="{6DB8383D-7930-4FB1-8751-DA069D897626}"/>
                    </a:ext>
                  </a:extLst>
                </p:cNvPr>
                <p:cNvPicPr/>
                <p:nvPr/>
              </p:nvPicPr>
              <p:blipFill>
                <a:blip r:embed="rId14"/>
                <a:stretch>
                  <a:fillRect/>
                </a:stretch>
              </p:blipFill>
              <p:spPr>
                <a:xfrm>
                  <a:off x="1764309" y="5367171"/>
                  <a:ext cx="180720" cy="1886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1" name="Entrada de lápiz 10">
                  <a:extLst>
                    <a:ext uri="{FF2B5EF4-FFF2-40B4-BE49-F238E27FC236}">
                      <a16:creationId xmlns:a16="http://schemas.microsoft.com/office/drawing/2014/main" id="{98D6BB0B-BC9B-44E8-9AE7-1F61ED0CEAB7}"/>
                    </a:ext>
                  </a:extLst>
                </p14:cNvPr>
                <p14:cNvContentPartPr/>
                <p14:nvPr/>
              </p14:nvContentPartPr>
              <p14:xfrm>
                <a:off x="1916589" y="5576691"/>
                <a:ext cx="104400" cy="96840"/>
              </p14:xfrm>
            </p:contentPart>
          </mc:Choice>
          <mc:Fallback xmlns="">
            <p:pic>
              <p:nvPicPr>
                <p:cNvPr id="11" name="Entrada de lápiz 10">
                  <a:extLst>
                    <a:ext uri="{FF2B5EF4-FFF2-40B4-BE49-F238E27FC236}">
                      <a16:creationId xmlns:a16="http://schemas.microsoft.com/office/drawing/2014/main" id="{98D6BB0B-BC9B-44E8-9AE7-1F61ED0CEAB7}"/>
                    </a:ext>
                  </a:extLst>
                </p:cNvPr>
                <p:cNvPicPr/>
                <p:nvPr/>
              </p:nvPicPr>
              <p:blipFill>
                <a:blip r:embed="rId16"/>
                <a:stretch>
                  <a:fillRect/>
                </a:stretch>
              </p:blipFill>
              <p:spPr>
                <a:xfrm>
                  <a:off x="1907949" y="5568051"/>
                  <a:ext cx="122040" cy="11448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2" name="Entrada de lápiz 11">
                  <a:extLst>
                    <a:ext uri="{FF2B5EF4-FFF2-40B4-BE49-F238E27FC236}">
                      <a16:creationId xmlns:a16="http://schemas.microsoft.com/office/drawing/2014/main" id="{4000CCF6-B65F-4408-9854-F85548308391}"/>
                    </a:ext>
                  </a:extLst>
                </p14:cNvPr>
                <p14:cNvContentPartPr/>
                <p14:nvPr/>
              </p14:nvContentPartPr>
              <p14:xfrm>
                <a:off x="2061309" y="5569491"/>
                <a:ext cx="16920" cy="100800"/>
              </p14:xfrm>
            </p:contentPart>
          </mc:Choice>
          <mc:Fallback xmlns="">
            <p:pic>
              <p:nvPicPr>
                <p:cNvPr id="12" name="Entrada de lápiz 11">
                  <a:extLst>
                    <a:ext uri="{FF2B5EF4-FFF2-40B4-BE49-F238E27FC236}">
                      <a16:creationId xmlns:a16="http://schemas.microsoft.com/office/drawing/2014/main" id="{4000CCF6-B65F-4408-9854-F85548308391}"/>
                    </a:ext>
                  </a:extLst>
                </p:cNvPr>
                <p:cNvPicPr/>
                <p:nvPr/>
              </p:nvPicPr>
              <p:blipFill>
                <a:blip r:embed="rId18"/>
                <a:stretch>
                  <a:fillRect/>
                </a:stretch>
              </p:blipFill>
              <p:spPr>
                <a:xfrm>
                  <a:off x="2052669" y="5560491"/>
                  <a:ext cx="34560" cy="11844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3" name="Entrada de lápiz 12">
                  <a:extLst>
                    <a:ext uri="{FF2B5EF4-FFF2-40B4-BE49-F238E27FC236}">
                      <a16:creationId xmlns:a16="http://schemas.microsoft.com/office/drawing/2014/main" id="{BD939470-B1B4-4DF7-9F42-9A2A9E764FBE}"/>
                    </a:ext>
                  </a:extLst>
                </p14:cNvPr>
                <p14:cNvContentPartPr/>
                <p14:nvPr/>
              </p14:nvContentPartPr>
              <p14:xfrm>
                <a:off x="2184429" y="5569491"/>
                <a:ext cx="69120" cy="94320"/>
              </p14:xfrm>
            </p:contentPart>
          </mc:Choice>
          <mc:Fallback xmlns="">
            <p:pic>
              <p:nvPicPr>
                <p:cNvPr id="13" name="Entrada de lápiz 12">
                  <a:extLst>
                    <a:ext uri="{FF2B5EF4-FFF2-40B4-BE49-F238E27FC236}">
                      <a16:creationId xmlns:a16="http://schemas.microsoft.com/office/drawing/2014/main" id="{BD939470-B1B4-4DF7-9F42-9A2A9E764FBE}"/>
                    </a:ext>
                  </a:extLst>
                </p:cNvPr>
                <p:cNvPicPr/>
                <p:nvPr/>
              </p:nvPicPr>
              <p:blipFill>
                <a:blip r:embed="rId20"/>
                <a:stretch>
                  <a:fillRect/>
                </a:stretch>
              </p:blipFill>
              <p:spPr>
                <a:xfrm>
                  <a:off x="2175789" y="5560491"/>
                  <a:ext cx="86760" cy="11196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4" name="Entrada de lápiz 13">
                  <a:extLst>
                    <a:ext uri="{FF2B5EF4-FFF2-40B4-BE49-F238E27FC236}">
                      <a16:creationId xmlns:a16="http://schemas.microsoft.com/office/drawing/2014/main" id="{7E835DFF-91C5-4EDB-9361-EF17C9DFF764}"/>
                    </a:ext>
                  </a:extLst>
                </p14:cNvPr>
                <p14:cNvContentPartPr/>
                <p14:nvPr/>
              </p14:nvContentPartPr>
              <p14:xfrm>
                <a:off x="2269389" y="5578131"/>
                <a:ext cx="76680" cy="114480"/>
              </p14:xfrm>
            </p:contentPart>
          </mc:Choice>
          <mc:Fallback xmlns="">
            <p:pic>
              <p:nvPicPr>
                <p:cNvPr id="14" name="Entrada de lápiz 13">
                  <a:extLst>
                    <a:ext uri="{FF2B5EF4-FFF2-40B4-BE49-F238E27FC236}">
                      <a16:creationId xmlns:a16="http://schemas.microsoft.com/office/drawing/2014/main" id="{7E835DFF-91C5-4EDB-9361-EF17C9DFF764}"/>
                    </a:ext>
                  </a:extLst>
                </p:cNvPr>
                <p:cNvPicPr/>
                <p:nvPr/>
              </p:nvPicPr>
              <p:blipFill>
                <a:blip r:embed="rId22"/>
                <a:stretch>
                  <a:fillRect/>
                </a:stretch>
              </p:blipFill>
              <p:spPr>
                <a:xfrm>
                  <a:off x="2260389" y="5569491"/>
                  <a:ext cx="94320" cy="13212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5" name="Entrada de lápiz 14">
                  <a:extLst>
                    <a:ext uri="{FF2B5EF4-FFF2-40B4-BE49-F238E27FC236}">
                      <a16:creationId xmlns:a16="http://schemas.microsoft.com/office/drawing/2014/main" id="{7D607948-3792-42A6-A66B-9BE5A8DE8724}"/>
                    </a:ext>
                  </a:extLst>
                </p14:cNvPr>
                <p14:cNvContentPartPr/>
                <p14:nvPr/>
              </p14:nvContentPartPr>
              <p14:xfrm>
                <a:off x="2396829" y="5564811"/>
                <a:ext cx="76680" cy="66960"/>
              </p14:xfrm>
            </p:contentPart>
          </mc:Choice>
          <mc:Fallback xmlns="">
            <p:pic>
              <p:nvPicPr>
                <p:cNvPr id="15" name="Entrada de lápiz 14">
                  <a:extLst>
                    <a:ext uri="{FF2B5EF4-FFF2-40B4-BE49-F238E27FC236}">
                      <a16:creationId xmlns:a16="http://schemas.microsoft.com/office/drawing/2014/main" id="{7D607948-3792-42A6-A66B-9BE5A8DE8724}"/>
                    </a:ext>
                  </a:extLst>
                </p:cNvPr>
                <p:cNvPicPr/>
                <p:nvPr/>
              </p:nvPicPr>
              <p:blipFill>
                <a:blip r:embed="rId24"/>
                <a:stretch>
                  <a:fillRect/>
                </a:stretch>
              </p:blipFill>
              <p:spPr>
                <a:xfrm>
                  <a:off x="2387829" y="5556171"/>
                  <a:ext cx="94320" cy="8460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6" name="Entrada de lápiz 15">
                  <a:extLst>
                    <a:ext uri="{FF2B5EF4-FFF2-40B4-BE49-F238E27FC236}">
                      <a16:creationId xmlns:a16="http://schemas.microsoft.com/office/drawing/2014/main" id="{06C9E887-1F17-4183-92FE-14FFB5D2A7DE}"/>
                    </a:ext>
                  </a:extLst>
                </p14:cNvPr>
                <p14:cNvContentPartPr/>
                <p14:nvPr/>
              </p14:nvContentPartPr>
              <p14:xfrm>
                <a:off x="2548029" y="5559771"/>
                <a:ext cx="80280" cy="123480"/>
              </p14:xfrm>
            </p:contentPart>
          </mc:Choice>
          <mc:Fallback xmlns="">
            <p:pic>
              <p:nvPicPr>
                <p:cNvPr id="16" name="Entrada de lápiz 15">
                  <a:extLst>
                    <a:ext uri="{FF2B5EF4-FFF2-40B4-BE49-F238E27FC236}">
                      <a16:creationId xmlns:a16="http://schemas.microsoft.com/office/drawing/2014/main" id="{06C9E887-1F17-4183-92FE-14FFB5D2A7DE}"/>
                    </a:ext>
                  </a:extLst>
                </p:cNvPr>
                <p:cNvPicPr/>
                <p:nvPr/>
              </p:nvPicPr>
              <p:blipFill>
                <a:blip r:embed="rId26"/>
                <a:stretch>
                  <a:fillRect/>
                </a:stretch>
              </p:blipFill>
              <p:spPr>
                <a:xfrm>
                  <a:off x="2539029" y="5551131"/>
                  <a:ext cx="97920" cy="14112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8" name="Entrada de lápiz 17">
                  <a:extLst>
                    <a:ext uri="{FF2B5EF4-FFF2-40B4-BE49-F238E27FC236}">
                      <a16:creationId xmlns:a16="http://schemas.microsoft.com/office/drawing/2014/main" id="{1FC1D9A3-145A-4A65-B87D-D4B02F048CDB}"/>
                    </a:ext>
                  </a:extLst>
                </p14:cNvPr>
                <p14:cNvContentPartPr/>
                <p14:nvPr/>
              </p14:nvContentPartPr>
              <p14:xfrm>
                <a:off x="1736589" y="5857131"/>
                <a:ext cx="179280" cy="265320"/>
              </p14:xfrm>
            </p:contentPart>
          </mc:Choice>
          <mc:Fallback xmlns="">
            <p:pic>
              <p:nvPicPr>
                <p:cNvPr id="18" name="Entrada de lápiz 17">
                  <a:extLst>
                    <a:ext uri="{FF2B5EF4-FFF2-40B4-BE49-F238E27FC236}">
                      <a16:creationId xmlns:a16="http://schemas.microsoft.com/office/drawing/2014/main" id="{1FC1D9A3-145A-4A65-B87D-D4B02F048CDB}"/>
                    </a:ext>
                  </a:extLst>
                </p:cNvPr>
                <p:cNvPicPr/>
                <p:nvPr/>
              </p:nvPicPr>
              <p:blipFill>
                <a:blip r:embed="rId28"/>
                <a:stretch>
                  <a:fillRect/>
                </a:stretch>
              </p:blipFill>
              <p:spPr>
                <a:xfrm>
                  <a:off x="1727589" y="5848131"/>
                  <a:ext cx="196920" cy="28296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9" name="Entrada de lápiz 18">
                  <a:extLst>
                    <a:ext uri="{FF2B5EF4-FFF2-40B4-BE49-F238E27FC236}">
                      <a16:creationId xmlns:a16="http://schemas.microsoft.com/office/drawing/2014/main" id="{DDA0DEC4-1089-4EE7-8714-E954AA2B2BBF}"/>
                    </a:ext>
                  </a:extLst>
                </p14:cNvPr>
                <p14:cNvContentPartPr/>
                <p14:nvPr/>
              </p14:nvContentPartPr>
              <p14:xfrm>
                <a:off x="2035389" y="5993931"/>
                <a:ext cx="88920" cy="59400"/>
              </p14:xfrm>
            </p:contentPart>
          </mc:Choice>
          <mc:Fallback xmlns="">
            <p:pic>
              <p:nvPicPr>
                <p:cNvPr id="19" name="Entrada de lápiz 18">
                  <a:extLst>
                    <a:ext uri="{FF2B5EF4-FFF2-40B4-BE49-F238E27FC236}">
                      <a16:creationId xmlns:a16="http://schemas.microsoft.com/office/drawing/2014/main" id="{DDA0DEC4-1089-4EE7-8714-E954AA2B2BBF}"/>
                    </a:ext>
                  </a:extLst>
                </p:cNvPr>
                <p:cNvPicPr/>
                <p:nvPr/>
              </p:nvPicPr>
              <p:blipFill>
                <a:blip r:embed="rId30"/>
                <a:stretch>
                  <a:fillRect/>
                </a:stretch>
              </p:blipFill>
              <p:spPr>
                <a:xfrm>
                  <a:off x="2026749" y="5985291"/>
                  <a:ext cx="106560" cy="7704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20" name="Entrada de lápiz 19">
                  <a:extLst>
                    <a:ext uri="{FF2B5EF4-FFF2-40B4-BE49-F238E27FC236}">
                      <a16:creationId xmlns:a16="http://schemas.microsoft.com/office/drawing/2014/main" id="{5AD75177-E40A-4020-ADF5-0CF23AB893B8}"/>
                    </a:ext>
                  </a:extLst>
                </p14:cNvPr>
                <p14:cNvContentPartPr/>
                <p14:nvPr/>
              </p14:nvContentPartPr>
              <p14:xfrm>
                <a:off x="2096229" y="5975571"/>
                <a:ext cx="3960" cy="77040"/>
              </p14:xfrm>
            </p:contentPart>
          </mc:Choice>
          <mc:Fallback xmlns="">
            <p:pic>
              <p:nvPicPr>
                <p:cNvPr id="20" name="Entrada de lápiz 19">
                  <a:extLst>
                    <a:ext uri="{FF2B5EF4-FFF2-40B4-BE49-F238E27FC236}">
                      <a16:creationId xmlns:a16="http://schemas.microsoft.com/office/drawing/2014/main" id="{5AD75177-E40A-4020-ADF5-0CF23AB893B8}"/>
                    </a:ext>
                  </a:extLst>
                </p:cNvPr>
                <p:cNvPicPr/>
                <p:nvPr/>
              </p:nvPicPr>
              <p:blipFill>
                <a:blip r:embed="rId32"/>
                <a:stretch>
                  <a:fillRect/>
                </a:stretch>
              </p:blipFill>
              <p:spPr>
                <a:xfrm>
                  <a:off x="2087589" y="5966931"/>
                  <a:ext cx="21600" cy="9468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21" name="Entrada de lápiz 20">
                  <a:extLst>
                    <a:ext uri="{FF2B5EF4-FFF2-40B4-BE49-F238E27FC236}">
                      <a16:creationId xmlns:a16="http://schemas.microsoft.com/office/drawing/2014/main" id="{FB88E91E-354F-4B0B-88CF-06DA9304BCF8}"/>
                    </a:ext>
                  </a:extLst>
                </p14:cNvPr>
                <p14:cNvContentPartPr/>
                <p14:nvPr/>
              </p14:nvContentPartPr>
              <p14:xfrm>
                <a:off x="2226189" y="6031011"/>
                <a:ext cx="37080" cy="120960"/>
              </p14:xfrm>
            </p:contentPart>
          </mc:Choice>
          <mc:Fallback xmlns="">
            <p:pic>
              <p:nvPicPr>
                <p:cNvPr id="21" name="Entrada de lápiz 20">
                  <a:extLst>
                    <a:ext uri="{FF2B5EF4-FFF2-40B4-BE49-F238E27FC236}">
                      <a16:creationId xmlns:a16="http://schemas.microsoft.com/office/drawing/2014/main" id="{FB88E91E-354F-4B0B-88CF-06DA9304BCF8}"/>
                    </a:ext>
                  </a:extLst>
                </p:cNvPr>
                <p:cNvPicPr/>
                <p:nvPr/>
              </p:nvPicPr>
              <p:blipFill>
                <a:blip r:embed="rId34"/>
                <a:stretch>
                  <a:fillRect/>
                </a:stretch>
              </p:blipFill>
              <p:spPr>
                <a:xfrm>
                  <a:off x="2217189" y="6022371"/>
                  <a:ext cx="54720" cy="13860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22" name="Entrada de lápiz 21">
                  <a:extLst>
                    <a:ext uri="{FF2B5EF4-FFF2-40B4-BE49-F238E27FC236}">
                      <a16:creationId xmlns:a16="http://schemas.microsoft.com/office/drawing/2014/main" id="{0C5BF779-827B-429B-B555-4B6BEC9D9F68}"/>
                    </a:ext>
                  </a:extLst>
                </p14:cNvPr>
                <p14:cNvContentPartPr/>
                <p14:nvPr/>
              </p14:nvContentPartPr>
              <p14:xfrm>
                <a:off x="2244189" y="5979171"/>
                <a:ext cx="234720" cy="90720"/>
              </p14:xfrm>
            </p:contentPart>
          </mc:Choice>
          <mc:Fallback xmlns="">
            <p:pic>
              <p:nvPicPr>
                <p:cNvPr id="22" name="Entrada de lápiz 21">
                  <a:extLst>
                    <a:ext uri="{FF2B5EF4-FFF2-40B4-BE49-F238E27FC236}">
                      <a16:creationId xmlns:a16="http://schemas.microsoft.com/office/drawing/2014/main" id="{0C5BF779-827B-429B-B555-4B6BEC9D9F68}"/>
                    </a:ext>
                  </a:extLst>
                </p:cNvPr>
                <p:cNvPicPr/>
                <p:nvPr/>
              </p:nvPicPr>
              <p:blipFill>
                <a:blip r:embed="rId36"/>
                <a:stretch>
                  <a:fillRect/>
                </a:stretch>
              </p:blipFill>
              <p:spPr>
                <a:xfrm>
                  <a:off x="2235189" y="5970531"/>
                  <a:ext cx="252360" cy="10836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3" name="Entrada de lápiz 22">
                  <a:extLst>
                    <a:ext uri="{FF2B5EF4-FFF2-40B4-BE49-F238E27FC236}">
                      <a16:creationId xmlns:a16="http://schemas.microsoft.com/office/drawing/2014/main" id="{C3DB1F92-02A7-4ED0-8895-0FA31163FBF0}"/>
                    </a:ext>
                  </a:extLst>
                </p14:cNvPr>
                <p14:cNvContentPartPr/>
                <p14:nvPr/>
              </p14:nvContentPartPr>
              <p14:xfrm>
                <a:off x="2596989" y="5993931"/>
                <a:ext cx="79200" cy="72720"/>
              </p14:xfrm>
            </p:contentPart>
          </mc:Choice>
          <mc:Fallback xmlns="">
            <p:pic>
              <p:nvPicPr>
                <p:cNvPr id="23" name="Entrada de lápiz 22">
                  <a:extLst>
                    <a:ext uri="{FF2B5EF4-FFF2-40B4-BE49-F238E27FC236}">
                      <a16:creationId xmlns:a16="http://schemas.microsoft.com/office/drawing/2014/main" id="{C3DB1F92-02A7-4ED0-8895-0FA31163FBF0}"/>
                    </a:ext>
                  </a:extLst>
                </p:cNvPr>
                <p:cNvPicPr/>
                <p:nvPr/>
              </p:nvPicPr>
              <p:blipFill>
                <a:blip r:embed="rId38"/>
                <a:stretch>
                  <a:fillRect/>
                </a:stretch>
              </p:blipFill>
              <p:spPr>
                <a:xfrm>
                  <a:off x="2587989" y="5985291"/>
                  <a:ext cx="96840" cy="9036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4" name="Entrada de lápiz 23">
                  <a:extLst>
                    <a:ext uri="{FF2B5EF4-FFF2-40B4-BE49-F238E27FC236}">
                      <a16:creationId xmlns:a16="http://schemas.microsoft.com/office/drawing/2014/main" id="{B14E261E-9945-4536-8561-FA2D90D214E2}"/>
                    </a:ext>
                  </a:extLst>
                </p14:cNvPr>
                <p14:cNvContentPartPr/>
                <p14:nvPr/>
              </p14:nvContentPartPr>
              <p14:xfrm>
                <a:off x="2798589" y="5969091"/>
                <a:ext cx="50760" cy="118440"/>
              </p14:xfrm>
            </p:contentPart>
          </mc:Choice>
          <mc:Fallback xmlns="">
            <p:pic>
              <p:nvPicPr>
                <p:cNvPr id="24" name="Entrada de lápiz 23">
                  <a:extLst>
                    <a:ext uri="{FF2B5EF4-FFF2-40B4-BE49-F238E27FC236}">
                      <a16:creationId xmlns:a16="http://schemas.microsoft.com/office/drawing/2014/main" id="{B14E261E-9945-4536-8561-FA2D90D214E2}"/>
                    </a:ext>
                  </a:extLst>
                </p:cNvPr>
                <p:cNvPicPr/>
                <p:nvPr/>
              </p:nvPicPr>
              <p:blipFill>
                <a:blip r:embed="rId40"/>
                <a:stretch>
                  <a:fillRect/>
                </a:stretch>
              </p:blipFill>
              <p:spPr>
                <a:xfrm>
                  <a:off x="2789589" y="5960091"/>
                  <a:ext cx="68400" cy="13608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5" name="Entrada de lápiz 24">
                  <a:extLst>
                    <a:ext uri="{FF2B5EF4-FFF2-40B4-BE49-F238E27FC236}">
                      <a16:creationId xmlns:a16="http://schemas.microsoft.com/office/drawing/2014/main" id="{56F11AF7-BBA0-45F7-880D-3E993825EE83}"/>
                    </a:ext>
                  </a:extLst>
                </p14:cNvPr>
                <p14:cNvContentPartPr/>
                <p14:nvPr/>
              </p14:nvContentPartPr>
              <p14:xfrm>
                <a:off x="2927829" y="6003291"/>
                <a:ext cx="100080" cy="104040"/>
              </p14:xfrm>
            </p:contentPart>
          </mc:Choice>
          <mc:Fallback xmlns="">
            <p:pic>
              <p:nvPicPr>
                <p:cNvPr id="25" name="Entrada de lápiz 24">
                  <a:extLst>
                    <a:ext uri="{FF2B5EF4-FFF2-40B4-BE49-F238E27FC236}">
                      <a16:creationId xmlns:a16="http://schemas.microsoft.com/office/drawing/2014/main" id="{56F11AF7-BBA0-45F7-880D-3E993825EE83}"/>
                    </a:ext>
                  </a:extLst>
                </p:cNvPr>
                <p:cNvPicPr/>
                <p:nvPr/>
              </p:nvPicPr>
              <p:blipFill>
                <a:blip r:embed="rId42"/>
                <a:stretch>
                  <a:fillRect/>
                </a:stretch>
              </p:blipFill>
              <p:spPr>
                <a:xfrm>
                  <a:off x="2919189" y="5994651"/>
                  <a:ext cx="117720" cy="12168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26" name="Entrada de lápiz 25">
                  <a:extLst>
                    <a:ext uri="{FF2B5EF4-FFF2-40B4-BE49-F238E27FC236}">
                      <a16:creationId xmlns:a16="http://schemas.microsoft.com/office/drawing/2014/main" id="{20092E32-D1D3-4BD3-B2E9-E2A92E5D5050}"/>
                    </a:ext>
                  </a:extLst>
                </p14:cNvPr>
                <p14:cNvContentPartPr/>
                <p14:nvPr/>
              </p14:nvContentPartPr>
              <p14:xfrm>
                <a:off x="3126189" y="6021651"/>
                <a:ext cx="40680" cy="118800"/>
              </p14:xfrm>
            </p:contentPart>
          </mc:Choice>
          <mc:Fallback xmlns="">
            <p:pic>
              <p:nvPicPr>
                <p:cNvPr id="26" name="Entrada de lápiz 25">
                  <a:extLst>
                    <a:ext uri="{FF2B5EF4-FFF2-40B4-BE49-F238E27FC236}">
                      <a16:creationId xmlns:a16="http://schemas.microsoft.com/office/drawing/2014/main" id="{20092E32-D1D3-4BD3-B2E9-E2A92E5D5050}"/>
                    </a:ext>
                  </a:extLst>
                </p:cNvPr>
                <p:cNvPicPr/>
                <p:nvPr/>
              </p:nvPicPr>
              <p:blipFill>
                <a:blip r:embed="rId44"/>
                <a:stretch>
                  <a:fillRect/>
                </a:stretch>
              </p:blipFill>
              <p:spPr>
                <a:xfrm>
                  <a:off x="3117189" y="6013011"/>
                  <a:ext cx="58320" cy="13644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7" name="Entrada de lápiz 26">
                  <a:extLst>
                    <a:ext uri="{FF2B5EF4-FFF2-40B4-BE49-F238E27FC236}">
                      <a16:creationId xmlns:a16="http://schemas.microsoft.com/office/drawing/2014/main" id="{D3D997BB-7B78-4FDB-B0DD-7807ADCC14A4}"/>
                    </a:ext>
                  </a:extLst>
                </p14:cNvPr>
                <p14:cNvContentPartPr/>
                <p14:nvPr/>
              </p14:nvContentPartPr>
              <p14:xfrm>
                <a:off x="3309069" y="6049371"/>
                <a:ext cx="43920" cy="64080"/>
              </p14:xfrm>
            </p:contentPart>
          </mc:Choice>
          <mc:Fallback xmlns="">
            <p:pic>
              <p:nvPicPr>
                <p:cNvPr id="27" name="Entrada de lápiz 26">
                  <a:extLst>
                    <a:ext uri="{FF2B5EF4-FFF2-40B4-BE49-F238E27FC236}">
                      <a16:creationId xmlns:a16="http://schemas.microsoft.com/office/drawing/2014/main" id="{D3D997BB-7B78-4FDB-B0DD-7807ADCC14A4}"/>
                    </a:ext>
                  </a:extLst>
                </p:cNvPr>
                <p:cNvPicPr/>
                <p:nvPr/>
              </p:nvPicPr>
              <p:blipFill>
                <a:blip r:embed="rId46"/>
                <a:stretch>
                  <a:fillRect/>
                </a:stretch>
              </p:blipFill>
              <p:spPr>
                <a:xfrm>
                  <a:off x="3300069" y="6040731"/>
                  <a:ext cx="61560" cy="8172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8" name="Entrada de lápiz 27">
                  <a:extLst>
                    <a:ext uri="{FF2B5EF4-FFF2-40B4-BE49-F238E27FC236}">
                      <a16:creationId xmlns:a16="http://schemas.microsoft.com/office/drawing/2014/main" id="{71FD9733-E137-4FB1-A947-A728166DCF47}"/>
                    </a:ext>
                  </a:extLst>
                </p14:cNvPr>
                <p14:cNvContentPartPr/>
                <p14:nvPr/>
              </p14:nvContentPartPr>
              <p14:xfrm>
                <a:off x="3419229" y="6067731"/>
                <a:ext cx="81000" cy="52200"/>
              </p14:xfrm>
            </p:contentPart>
          </mc:Choice>
          <mc:Fallback xmlns="">
            <p:pic>
              <p:nvPicPr>
                <p:cNvPr id="28" name="Entrada de lápiz 27">
                  <a:extLst>
                    <a:ext uri="{FF2B5EF4-FFF2-40B4-BE49-F238E27FC236}">
                      <a16:creationId xmlns:a16="http://schemas.microsoft.com/office/drawing/2014/main" id="{71FD9733-E137-4FB1-A947-A728166DCF47}"/>
                    </a:ext>
                  </a:extLst>
                </p:cNvPr>
                <p:cNvPicPr/>
                <p:nvPr/>
              </p:nvPicPr>
              <p:blipFill>
                <a:blip r:embed="rId48"/>
                <a:stretch>
                  <a:fillRect/>
                </a:stretch>
              </p:blipFill>
              <p:spPr>
                <a:xfrm>
                  <a:off x="3410229" y="6059091"/>
                  <a:ext cx="98640" cy="69840"/>
                </a:xfrm>
                <a:prstGeom prst="rect">
                  <a:avLst/>
                </a:prstGeom>
              </p:spPr>
            </p:pic>
          </mc:Fallback>
        </mc:AlternateContent>
        <mc:AlternateContent xmlns:mc="http://schemas.openxmlformats.org/markup-compatibility/2006" xmlns:p14="http://schemas.microsoft.com/office/powerpoint/2010/main">
          <mc:Choice Requires="p14">
            <p:contentPart p14:bwMode="auto" r:id="rId49">
              <p14:nvContentPartPr>
                <p14:cNvPr id="29" name="Entrada de lápiz 28">
                  <a:extLst>
                    <a:ext uri="{FF2B5EF4-FFF2-40B4-BE49-F238E27FC236}">
                      <a16:creationId xmlns:a16="http://schemas.microsoft.com/office/drawing/2014/main" id="{4ABB3D9B-5AA9-4301-978C-346B43908D4D}"/>
                    </a:ext>
                  </a:extLst>
                </p14:cNvPr>
                <p14:cNvContentPartPr/>
                <p14:nvPr/>
              </p14:nvContentPartPr>
              <p14:xfrm>
                <a:off x="3594549" y="5864691"/>
                <a:ext cx="16920" cy="221760"/>
              </p14:xfrm>
            </p:contentPart>
          </mc:Choice>
          <mc:Fallback xmlns="">
            <p:pic>
              <p:nvPicPr>
                <p:cNvPr id="29" name="Entrada de lápiz 28">
                  <a:extLst>
                    <a:ext uri="{FF2B5EF4-FFF2-40B4-BE49-F238E27FC236}">
                      <a16:creationId xmlns:a16="http://schemas.microsoft.com/office/drawing/2014/main" id="{4ABB3D9B-5AA9-4301-978C-346B43908D4D}"/>
                    </a:ext>
                  </a:extLst>
                </p:cNvPr>
                <p:cNvPicPr/>
                <p:nvPr/>
              </p:nvPicPr>
              <p:blipFill>
                <a:blip r:embed="rId50"/>
                <a:stretch>
                  <a:fillRect/>
                </a:stretch>
              </p:blipFill>
              <p:spPr>
                <a:xfrm>
                  <a:off x="3585909" y="5855691"/>
                  <a:ext cx="34560" cy="23940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31" name="Entrada de lápiz 30">
                  <a:extLst>
                    <a:ext uri="{FF2B5EF4-FFF2-40B4-BE49-F238E27FC236}">
                      <a16:creationId xmlns:a16="http://schemas.microsoft.com/office/drawing/2014/main" id="{48257E49-5438-4DAF-ABF0-BA0D5ED378E6}"/>
                    </a:ext>
                  </a:extLst>
                </p14:cNvPr>
                <p14:cNvContentPartPr/>
                <p14:nvPr/>
              </p14:nvContentPartPr>
              <p14:xfrm>
                <a:off x="1736229" y="6308211"/>
                <a:ext cx="32040" cy="153000"/>
              </p14:xfrm>
            </p:contentPart>
          </mc:Choice>
          <mc:Fallback xmlns="">
            <p:pic>
              <p:nvPicPr>
                <p:cNvPr id="31" name="Entrada de lápiz 30">
                  <a:extLst>
                    <a:ext uri="{FF2B5EF4-FFF2-40B4-BE49-F238E27FC236}">
                      <a16:creationId xmlns:a16="http://schemas.microsoft.com/office/drawing/2014/main" id="{48257E49-5438-4DAF-ABF0-BA0D5ED378E6}"/>
                    </a:ext>
                  </a:extLst>
                </p:cNvPr>
                <p:cNvPicPr/>
                <p:nvPr/>
              </p:nvPicPr>
              <p:blipFill>
                <a:blip r:embed="rId52"/>
                <a:stretch>
                  <a:fillRect/>
                </a:stretch>
              </p:blipFill>
              <p:spPr>
                <a:xfrm>
                  <a:off x="1727229" y="6299211"/>
                  <a:ext cx="49680" cy="17064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32" name="Entrada de lápiz 31">
                  <a:extLst>
                    <a:ext uri="{FF2B5EF4-FFF2-40B4-BE49-F238E27FC236}">
                      <a16:creationId xmlns:a16="http://schemas.microsoft.com/office/drawing/2014/main" id="{A2336B03-2F82-4A2C-9BB2-6CBBF150397B}"/>
                    </a:ext>
                  </a:extLst>
                </p14:cNvPr>
                <p14:cNvContentPartPr/>
                <p14:nvPr/>
              </p14:nvContentPartPr>
              <p14:xfrm>
                <a:off x="1763949" y="6247011"/>
                <a:ext cx="128880" cy="196920"/>
              </p14:xfrm>
            </p:contentPart>
          </mc:Choice>
          <mc:Fallback xmlns="">
            <p:pic>
              <p:nvPicPr>
                <p:cNvPr id="32" name="Entrada de lápiz 31">
                  <a:extLst>
                    <a:ext uri="{FF2B5EF4-FFF2-40B4-BE49-F238E27FC236}">
                      <a16:creationId xmlns:a16="http://schemas.microsoft.com/office/drawing/2014/main" id="{A2336B03-2F82-4A2C-9BB2-6CBBF150397B}"/>
                    </a:ext>
                  </a:extLst>
                </p:cNvPr>
                <p:cNvPicPr/>
                <p:nvPr/>
              </p:nvPicPr>
              <p:blipFill>
                <a:blip r:embed="rId54"/>
                <a:stretch>
                  <a:fillRect/>
                </a:stretch>
              </p:blipFill>
              <p:spPr>
                <a:xfrm>
                  <a:off x="1754949" y="6238011"/>
                  <a:ext cx="146520" cy="21456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33" name="Entrada de lápiz 32">
                  <a:extLst>
                    <a:ext uri="{FF2B5EF4-FFF2-40B4-BE49-F238E27FC236}">
                      <a16:creationId xmlns:a16="http://schemas.microsoft.com/office/drawing/2014/main" id="{3E389A76-BE04-4AC1-AE64-BEEF66A3BB27}"/>
                    </a:ext>
                  </a:extLst>
                </p14:cNvPr>
                <p14:cNvContentPartPr/>
                <p14:nvPr/>
              </p14:nvContentPartPr>
              <p14:xfrm>
                <a:off x="1954749" y="6354291"/>
                <a:ext cx="21960" cy="86760"/>
              </p14:xfrm>
            </p:contentPart>
          </mc:Choice>
          <mc:Fallback xmlns="">
            <p:pic>
              <p:nvPicPr>
                <p:cNvPr id="33" name="Entrada de lápiz 32">
                  <a:extLst>
                    <a:ext uri="{FF2B5EF4-FFF2-40B4-BE49-F238E27FC236}">
                      <a16:creationId xmlns:a16="http://schemas.microsoft.com/office/drawing/2014/main" id="{3E389A76-BE04-4AC1-AE64-BEEF66A3BB27}"/>
                    </a:ext>
                  </a:extLst>
                </p:cNvPr>
                <p:cNvPicPr/>
                <p:nvPr/>
              </p:nvPicPr>
              <p:blipFill>
                <a:blip r:embed="rId56"/>
                <a:stretch>
                  <a:fillRect/>
                </a:stretch>
              </p:blipFill>
              <p:spPr>
                <a:xfrm>
                  <a:off x="1945749" y="6345291"/>
                  <a:ext cx="39600" cy="10440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34" name="Entrada de lápiz 33">
                  <a:extLst>
                    <a:ext uri="{FF2B5EF4-FFF2-40B4-BE49-F238E27FC236}">
                      <a16:creationId xmlns:a16="http://schemas.microsoft.com/office/drawing/2014/main" id="{54FD350A-030F-41F8-A556-6F426432B9A5}"/>
                    </a:ext>
                  </a:extLst>
                </p14:cNvPr>
                <p14:cNvContentPartPr/>
                <p14:nvPr/>
              </p14:nvContentPartPr>
              <p14:xfrm>
                <a:off x="2064189" y="6393891"/>
                <a:ext cx="75240" cy="45720"/>
              </p14:xfrm>
            </p:contentPart>
          </mc:Choice>
          <mc:Fallback xmlns="">
            <p:pic>
              <p:nvPicPr>
                <p:cNvPr id="34" name="Entrada de lápiz 33">
                  <a:extLst>
                    <a:ext uri="{FF2B5EF4-FFF2-40B4-BE49-F238E27FC236}">
                      <a16:creationId xmlns:a16="http://schemas.microsoft.com/office/drawing/2014/main" id="{54FD350A-030F-41F8-A556-6F426432B9A5}"/>
                    </a:ext>
                  </a:extLst>
                </p:cNvPr>
                <p:cNvPicPr/>
                <p:nvPr/>
              </p:nvPicPr>
              <p:blipFill>
                <a:blip r:embed="rId58"/>
                <a:stretch>
                  <a:fillRect/>
                </a:stretch>
              </p:blipFill>
              <p:spPr>
                <a:xfrm>
                  <a:off x="2055549" y="6385251"/>
                  <a:ext cx="92880" cy="63360"/>
                </a:xfrm>
                <a:prstGeom prst="rect">
                  <a:avLst/>
                </a:prstGeom>
              </p:spPr>
            </p:pic>
          </mc:Fallback>
        </mc:AlternateContent>
        <mc:AlternateContent xmlns:mc="http://schemas.openxmlformats.org/markup-compatibility/2006" xmlns:p14="http://schemas.microsoft.com/office/powerpoint/2010/main">
          <mc:Choice Requires="p14">
            <p:contentPart p14:bwMode="auto" r:id="rId59">
              <p14:nvContentPartPr>
                <p14:cNvPr id="35" name="Entrada de lápiz 34">
                  <a:extLst>
                    <a:ext uri="{FF2B5EF4-FFF2-40B4-BE49-F238E27FC236}">
                      <a16:creationId xmlns:a16="http://schemas.microsoft.com/office/drawing/2014/main" id="{5EC83AEB-1CD3-407D-B4FB-56147072ABAF}"/>
                    </a:ext>
                  </a:extLst>
                </p14:cNvPr>
                <p14:cNvContentPartPr/>
                <p14:nvPr/>
              </p14:nvContentPartPr>
              <p14:xfrm>
                <a:off x="2251749" y="6384171"/>
                <a:ext cx="43920" cy="49680"/>
              </p14:xfrm>
            </p:contentPart>
          </mc:Choice>
          <mc:Fallback xmlns="">
            <p:pic>
              <p:nvPicPr>
                <p:cNvPr id="35" name="Entrada de lápiz 34">
                  <a:extLst>
                    <a:ext uri="{FF2B5EF4-FFF2-40B4-BE49-F238E27FC236}">
                      <a16:creationId xmlns:a16="http://schemas.microsoft.com/office/drawing/2014/main" id="{5EC83AEB-1CD3-407D-B4FB-56147072ABAF}"/>
                    </a:ext>
                  </a:extLst>
                </p:cNvPr>
                <p:cNvPicPr/>
                <p:nvPr/>
              </p:nvPicPr>
              <p:blipFill>
                <a:blip r:embed="rId60"/>
                <a:stretch>
                  <a:fillRect/>
                </a:stretch>
              </p:blipFill>
              <p:spPr>
                <a:xfrm>
                  <a:off x="2243109" y="6375531"/>
                  <a:ext cx="61560" cy="6732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36" name="Entrada de lápiz 35">
                  <a:extLst>
                    <a:ext uri="{FF2B5EF4-FFF2-40B4-BE49-F238E27FC236}">
                      <a16:creationId xmlns:a16="http://schemas.microsoft.com/office/drawing/2014/main" id="{8A425CDB-D1C6-4E8C-86FE-ADB55C314E45}"/>
                    </a:ext>
                  </a:extLst>
                </p14:cNvPr>
                <p14:cNvContentPartPr/>
                <p14:nvPr/>
              </p14:nvContentPartPr>
              <p14:xfrm>
                <a:off x="2336709" y="6382011"/>
                <a:ext cx="176760" cy="72720"/>
              </p14:xfrm>
            </p:contentPart>
          </mc:Choice>
          <mc:Fallback xmlns="">
            <p:pic>
              <p:nvPicPr>
                <p:cNvPr id="36" name="Entrada de lápiz 35">
                  <a:extLst>
                    <a:ext uri="{FF2B5EF4-FFF2-40B4-BE49-F238E27FC236}">
                      <a16:creationId xmlns:a16="http://schemas.microsoft.com/office/drawing/2014/main" id="{8A425CDB-D1C6-4E8C-86FE-ADB55C314E45}"/>
                    </a:ext>
                  </a:extLst>
                </p:cNvPr>
                <p:cNvPicPr/>
                <p:nvPr/>
              </p:nvPicPr>
              <p:blipFill>
                <a:blip r:embed="rId62"/>
                <a:stretch>
                  <a:fillRect/>
                </a:stretch>
              </p:blipFill>
              <p:spPr>
                <a:xfrm>
                  <a:off x="2328069" y="6373011"/>
                  <a:ext cx="194400" cy="90360"/>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37" name="Entrada de lápiz 36">
                  <a:extLst>
                    <a:ext uri="{FF2B5EF4-FFF2-40B4-BE49-F238E27FC236}">
                      <a16:creationId xmlns:a16="http://schemas.microsoft.com/office/drawing/2014/main" id="{CA7642C1-2D32-455B-B1BD-78636B1D561E}"/>
                    </a:ext>
                  </a:extLst>
                </p14:cNvPr>
                <p14:cNvContentPartPr/>
                <p14:nvPr/>
              </p14:nvContentPartPr>
              <p14:xfrm>
                <a:off x="2669709" y="6391011"/>
                <a:ext cx="27720" cy="47880"/>
              </p14:xfrm>
            </p:contentPart>
          </mc:Choice>
          <mc:Fallback xmlns="">
            <p:pic>
              <p:nvPicPr>
                <p:cNvPr id="37" name="Entrada de lápiz 36">
                  <a:extLst>
                    <a:ext uri="{FF2B5EF4-FFF2-40B4-BE49-F238E27FC236}">
                      <a16:creationId xmlns:a16="http://schemas.microsoft.com/office/drawing/2014/main" id="{CA7642C1-2D32-455B-B1BD-78636B1D561E}"/>
                    </a:ext>
                  </a:extLst>
                </p:cNvPr>
                <p:cNvPicPr/>
                <p:nvPr/>
              </p:nvPicPr>
              <p:blipFill>
                <a:blip r:embed="rId64"/>
                <a:stretch>
                  <a:fillRect/>
                </a:stretch>
              </p:blipFill>
              <p:spPr>
                <a:xfrm>
                  <a:off x="2661069" y="6382011"/>
                  <a:ext cx="45360" cy="65520"/>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38" name="Entrada de lápiz 37">
                  <a:extLst>
                    <a:ext uri="{FF2B5EF4-FFF2-40B4-BE49-F238E27FC236}">
                      <a16:creationId xmlns:a16="http://schemas.microsoft.com/office/drawing/2014/main" id="{0817A089-F0B2-4495-8194-42FE2CA4DCDF}"/>
                    </a:ext>
                  </a:extLst>
                </p14:cNvPr>
                <p14:cNvContentPartPr/>
                <p14:nvPr/>
              </p14:nvContentPartPr>
              <p14:xfrm>
                <a:off x="2752149" y="6428091"/>
                <a:ext cx="97200" cy="80280"/>
              </p14:xfrm>
            </p:contentPart>
          </mc:Choice>
          <mc:Fallback xmlns="">
            <p:pic>
              <p:nvPicPr>
                <p:cNvPr id="38" name="Entrada de lápiz 37">
                  <a:extLst>
                    <a:ext uri="{FF2B5EF4-FFF2-40B4-BE49-F238E27FC236}">
                      <a16:creationId xmlns:a16="http://schemas.microsoft.com/office/drawing/2014/main" id="{0817A089-F0B2-4495-8194-42FE2CA4DCDF}"/>
                    </a:ext>
                  </a:extLst>
                </p:cNvPr>
                <p:cNvPicPr/>
                <p:nvPr/>
              </p:nvPicPr>
              <p:blipFill>
                <a:blip r:embed="rId66"/>
                <a:stretch>
                  <a:fillRect/>
                </a:stretch>
              </p:blipFill>
              <p:spPr>
                <a:xfrm>
                  <a:off x="2743149" y="6419091"/>
                  <a:ext cx="114840" cy="9792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39" name="Entrada de lápiz 38">
                  <a:extLst>
                    <a:ext uri="{FF2B5EF4-FFF2-40B4-BE49-F238E27FC236}">
                      <a16:creationId xmlns:a16="http://schemas.microsoft.com/office/drawing/2014/main" id="{BD73797F-C9F0-447E-A4C8-5E12C8263365}"/>
                    </a:ext>
                  </a:extLst>
                </p14:cNvPr>
                <p14:cNvContentPartPr/>
                <p14:nvPr/>
              </p14:nvContentPartPr>
              <p14:xfrm>
                <a:off x="2973549" y="6289491"/>
                <a:ext cx="28440" cy="132120"/>
              </p14:xfrm>
            </p:contentPart>
          </mc:Choice>
          <mc:Fallback xmlns="">
            <p:pic>
              <p:nvPicPr>
                <p:cNvPr id="39" name="Entrada de lápiz 38">
                  <a:extLst>
                    <a:ext uri="{FF2B5EF4-FFF2-40B4-BE49-F238E27FC236}">
                      <a16:creationId xmlns:a16="http://schemas.microsoft.com/office/drawing/2014/main" id="{BD73797F-C9F0-447E-A4C8-5E12C8263365}"/>
                    </a:ext>
                  </a:extLst>
                </p:cNvPr>
                <p:cNvPicPr/>
                <p:nvPr/>
              </p:nvPicPr>
              <p:blipFill>
                <a:blip r:embed="rId68"/>
                <a:stretch>
                  <a:fillRect/>
                </a:stretch>
              </p:blipFill>
              <p:spPr>
                <a:xfrm>
                  <a:off x="2964909" y="6280491"/>
                  <a:ext cx="46080" cy="149760"/>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41" name="Entrada de lápiz 40">
                  <a:extLst>
                    <a:ext uri="{FF2B5EF4-FFF2-40B4-BE49-F238E27FC236}">
                      <a16:creationId xmlns:a16="http://schemas.microsoft.com/office/drawing/2014/main" id="{82510D2C-B8DA-4CA1-B094-664C2D3964BD}"/>
                    </a:ext>
                  </a:extLst>
                </p14:cNvPr>
                <p14:cNvContentPartPr/>
                <p14:nvPr/>
              </p14:nvContentPartPr>
              <p14:xfrm>
                <a:off x="1470909" y="5347371"/>
                <a:ext cx="219600" cy="1092960"/>
              </p14:xfrm>
            </p:contentPart>
          </mc:Choice>
          <mc:Fallback xmlns="">
            <p:pic>
              <p:nvPicPr>
                <p:cNvPr id="41" name="Entrada de lápiz 40">
                  <a:extLst>
                    <a:ext uri="{FF2B5EF4-FFF2-40B4-BE49-F238E27FC236}">
                      <a16:creationId xmlns:a16="http://schemas.microsoft.com/office/drawing/2014/main" id="{82510D2C-B8DA-4CA1-B094-664C2D3964BD}"/>
                    </a:ext>
                  </a:extLst>
                </p:cNvPr>
                <p:cNvPicPr/>
                <p:nvPr/>
              </p:nvPicPr>
              <p:blipFill>
                <a:blip r:embed="rId70"/>
                <a:stretch>
                  <a:fillRect/>
                </a:stretch>
              </p:blipFill>
              <p:spPr>
                <a:xfrm>
                  <a:off x="1462269" y="5338371"/>
                  <a:ext cx="237240" cy="11106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71">
            <p14:nvContentPartPr>
              <p14:cNvPr id="43" name="Entrada de lápiz 42">
                <a:extLst>
                  <a:ext uri="{FF2B5EF4-FFF2-40B4-BE49-F238E27FC236}">
                    <a16:creationId xmlns:a16="http://schemas.microsoft.com/office/drawing/2014/main" id="{D0D04A66-F74A-4E8A-9796-463CC8F3F09A}"/>
                  </a:ext>
                </a:extLst>
              </p14:cNvPr>
              <p14:cNvContentPartPr/>
              <p14:nvPr/>
            </p14:nvContentPartPr>
            <p14:xfrm>
              <a:off x="969429" y="5362851"/>
              <a:ext cx="450000" cy="268200"/>
            </p14:xfrm>
          </p:contentPart>
        </mc:Choice>
        <mc:Fallback xmlns="">
          <p:pic>
            <p:nvPicPr>
              <p:cNvPr id="43" name="Entrada de lápiz 42">
                <a:extLst>
                  <a:ext uri="{FF2B5EF4-FFF2-40B4-BE49-F238E27FC236}">
                    <a16:creationId xmlns:a16="http://schemas.microsoft.com/office/drawing/2014/main" id="{D0D04A66-F74A-4E8A-9796-463CC8F3F09A}"/>
                  </a:ext>
                </a:extLst>
              </p:cNvPr>
              <p:cNvPicPr/>
              <p:nvPr/>
            </p:nvPicPr>
            <p:blipFill>
              <a:blip r:embed="rId72"/>
              <a:stretch>
                <a:fillRect/>
              </a:stretch>
            </p:blipFill>
            <p:spPr>
              <a:xfrm>
                <a:off x="960789" y="5353851"/>
                <a:ext cx="467640" cy="285840"/>
              </a:xfrm>
              <a:prstGeom prst="rect">
                <a:avLst/>
              </a:prstGeom>
            </p:spPr>
          </p:pic>
        </mc:Fallback>
      </mc:AlternateContent>
      <p:grpSp>
        <p:nvGrpSpPr>
          <p:cNvPr id="46" name="Grupo 45">
            <a:extLst>
              <a:ext uri="{FF2B5EF4-FFF2-40B4-BE49-F238E27FC236}">
                <a16:creationId xmlns:a16="http://schemas.microsoft.com/office/drawing/2014/main" id="{58D2288E-DFF1-49A6-9EE6-A7E7A767C1CC}"/>
              </a:ext>
            </a:extLst>
          </p:cNvPr>
          <p:cNvGrpSpPr/>
          <p:nvPr/>
        </p:nvGrpSpPr>
        <p:grpSpPr>
          <a:xfrm>
            <a:off x="904269" y="5763171"/>
            <a:ext cx="171720" cy="251640"/>
            <a:chOff x="904269" y="5763171"/>
            <a:chExt cx="171720" cy="251640"/>
          </a:xfrm>
        </p:grpSpPr>
        <mc:AlternateContent xmlns:mc="http://schemas.openxmlformats.org/markup-compatibility/2006" xmlns:p14="http://schemas.microsoft.com/office/powerpoint/2010/main">
          <mc:Choice Requires="p14">
            <p:contentPart p14:bwMode="auto" r:id="rId73">
              <p14:nvContentPartPr>
                <p14:cNvPr id="44" name="Entrada de lápiz 43">
                  <a:extLst>
                    <a:ext uri="{FF2B5EF4-FFF2-40B4-BE49-F238E27FC236}">
                      <a16:creationId xmlns:a16="http://schemas.microsoft.com/office/drawing/2014/main" id="{07BF65D9-23EC-4B39-BF84-50D574B6949B}"/>
                    </a:ext>
                  </a:extLst>
                </p14:cNvPr>
                <p14:cNvContentPartPr/>
                <p14:nvPr/>
              </p14:nvContentPartPr>
              <p14:xfrm>
                <a:off x="904269" y="5763171"/>
                <a:ext cx="47520" cy="230400"/>
              </p14:xfrm>
            </p:contentPart>
          </mc:Choice>
          <mc:Fallback xmlns="">
            <p:pic>
              <p:nvPicPr>
                <p:cNvPr id="44" name="Entrada de lápiz 43">
                  <a:extLst>
                    <a:ext uri="{FF2B5EF4-FFF2-40B4-BE49-F238E27FC236}">
                      <a16:creationId xmlns:a16="http://schemas.microsoft.com/office/drawing/2014/main" id="{07BF65D9-23EC-4B39-BF84-50D574B6949B}"/>
                    </a:ext>
                  </a:extLst>
                </p:cNvPr>
                <p:cNvPicPr/>
                <p:nvPr/>
              </p:nvPicPr>
              <p:blipFill>
                <a:blip r:embed="rId74"/>
                <a:stretch>
                  <a:fillRect/>
                </a:stretch>
              </p:blipFill>
              <p:spPr>
                <a:xfrm>
                  <a:off x="895269" y="5754171"/>
                  <a:ext cx="65160" cy="248040"/>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45" name="Entrada de lápiz 44">
                  <a:extLst>
                    <a:ext uri="{FF2B5EF4-FFF2-40B4-BE49-F238E27FC236}">
                      <a16:creationId xmlns:a16="http://schemas.microsoft.com/office/drawing/2014/main" id="{F1D10E31-8D65-4CBC-87AC-C32E55A55F67}"/>
                    </a:ext>
                  </a:extLst>
                </p14:cNvPr>
                <p14:cNvContentPartPr/>
                <p14:nvPr/>
              </p14:nvContentPartPr>
              <p14:xfrm>
                <a:off x="988149" y="5920131"/>
                <a:ext cx="87840" cy="94680"/>
              </p14:xfrm>
            </p:contentPart>
          </mc:Choice>
          <mc:Fallback xmlns="">
            <p:pic>
              <p:nvPicPr>
                <p:cNvPr id="45" name="Entrada de lápiz 44">
                  <a:extLst>
                    <a:ext uri="{FF2B5EF4-FFF2-40B4-BE49-F238E27FC236}">
                      <a16:creationId xmlns:a16="http://schemas.microsoft.com/office/drawing/2014/main" id="{F1D10E31-8D65-4CBC-87AC-C32E55A55F67}"/>
                    </a:ext>
                  </a:extLst>
                </p:cNvPr>
                <p:cNvPicPr/>
                <p:nvPr/>
              </p:nvPicPr>
              <p:blipFill>
                <a:blip r:embed="rId76"/>
                <a:stretch>
                  <a:fillRect/>
                </a:stretch>
              </p:blipFill>
              <p:spPr>
                <a:xfrm>
                  <a:off x="979149" y="5911491"/>
                  <a:ext cx="105480" cy="112320"/>
                </a:xfrm>
                <a:prstGeom prst="rect">
                  <a:avLst/>
                </a:prstGeom>
              </p:spPr>
            </p:pic>
          </mc:Fallback>
        </mc:AlternateContent>
      </p:grpSp>
      <p:grpSp>
        <p:nvGrpSpPr>
          <p:cNvPr id="56" name="Grupo 55">
            <a:extLst>
              <a:ext uri="{FF2B5EF4-FFF2-40B4-BE49-F238E27FC236}">
                <a16:creationId xmlns:a16="http://schemas.microsoft.com/office/drawing/2014/main" id="{BDD8B2A6-74BB-4B42-A8A0-A5BC265BE164}"/>
              </a:ext>
            </a:extLst>
          </p:cNvPr>
          <p:cNvGrpSpPr/>
          <p:nvPr/>
        </p:nvGrpSpPr>
        <p:grpSpPr>
          <a:xfrm>
            <a:off x="348069" y="6209211"/>
            <a:ext cx="1087920" cy="274320"/>
            <a:chOff x="348069" y="6209211"/>
            <a:chExt cx="1087920" cy="274320"/>
          </a:xfrm>
        </p:grpSpPr>
        <mc:AlternateContent xmlns:mc="http://schemas.openxmlformats.org/markup-compatibility/2006" xmlns:p14="http://schemas.microsoft.com/office/powerpoint/2010/main">
          <mc:Choice Requires="p14">
            <p:contentPart p14:bwMode="auto" r:id="rId77">
              <p14:nvContentPartPr>
                <p14:cNvPr id="47" name="Entrada de lápiz 46">
                  <a:extLst>
                    <a:ext uri="{FF2B5EF4-FFF2-40B4-BE49-F238E27FC236}">
                      <a16:creationId xmlns:a16="http://schemas.microsoft.com/office/drawing/2014/main" id="{79056E1D-8BBE-47C6-B29A-22C6624FDFFC}"/>
                    </a:ext>
                  </a:extLst>
                </p14:cNvPr>
                <p14:cNvContentPartPr/>
                <p14:nvPr/>
              </p14:nvContentPartPr>
              <p14:xfrm>
                <a:off x="348069" y="6209211"/>
                <a:ext cx="150840" cy="181080"/>
              </p14:xfrm>
            </p:contentPart>
          </mc:Choice>
          <mc:Fallback xmlns="">
            <p:pic>
              <p:nvPicPr>
                <p:cNvPr id="47" name="Entrada de lápiz 46">
                  <a:extLst>
                    <a:ext uri="{FF2B5EF4-FFF2-40B4-BE49-F238E27FC236}">
                      <a16:creationId xmlns:a16="http://schemas.microsoft.com/office/drawing/2014/main" id="{79056E1D-8BBE-47C6-B29A-22C6624FDFFC}"/>
                    </a:ext>
                  </a:extLst>
                </p:cNvPr>
                <p:cNvPicPr/>
                <p:nvPr/>
              </p:nvPicPr>
              <p:blipFill>
                <a:blip r:embed="rId78"/>
                <a:stretch>
                  <a:fillRect/>
                </a:stretch>
              </p:blipFill>
              <p:spPr>
                <a:xfrm>
                  <a:off x="339069" y="6200211"/>
                  <a:ext cx="168480" cy="198720"/>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48" name="Entrada de lápiz 47">
                  <a:extLst>
                    <a:ext uri="{FF2B5EF4-FFF2-40B4-BE49-F238E27FC236}">
                      <a16:creationId xmlns:a16="http://schemas.microsoft.com/office/drawing/2014/main" id="{C7F0D897-8933-46F9-9704-A6B9E5FD4402}"/>
                    </a:ext>
                  </a:extLst>
                </p14:cNvPr>
                <p14:cNvContentPartPr/>
                <p14:nvPr/>
              </p14:nvContentPartPr>
              <p14:xfrm>
                <a:off x="568029" y="6258531"/>
                <a:ext cx="77040" cy="136440"/>
              </p14:xfrm>
            </p:contentPart>
          </mc:Choice>
          <mc:Fallback xmlns="">
            <p:pic>
              <p:nvPicPr>
                <p:cNvPr id="48" name="Entrada de lápiz 47">
                  <a:extLst>
                    <a:ext uri="{FF2B5EF4-FFF2-40B4-BE49-F238E27FC236}">
                      <a16:creationId xmlns:a16="http://schemas.microsoft.com/office/drawing/2014/main" id="{C7F0D897-8933-46F9-9704-A6B9E5FD4402}"/>
                    </a:ext>
                  </a:extLst>
                </p:cNvPr>
                <p:cNvPicPr/>
                <p:nvPr/>
              </p:nvPicPr>
              <p:blipFill>
                <a:blip r:embed="rId80"/>
                <a:stretch>
                  <a:fillRect/>
                </a:stretch>
              </p:blipFill>
              <p:spPr>
                <a:xfrm>
                  <a:off x="559389" y="6249531"/>
                  <a:ext cx="94680" cy="154080"/>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49" name="Entrada de lápiz 48">
                  <a:extLst>
                    <a:ext uri="{FF2B5EF4-FFF2-40B4-BE49-F238E27FC236}">
                      <a16:creationId xmlns:a16="http://schemas.microsoft.com/office/drawing/2014/main" id="{94770847-E867-4F77-8A69-74328A651208}"/>
                    </a:ext>
                  </a:extLst>
                </p14:cNvPr>
                <p14:cNvContentPartPr/>
                <p14:nvPr/>
              </p14:nvContentPartPr>
              <p14:xfrm>
                <a:off x="677469" y="6313611"/>
                <a:ext cx="61560" cy="82800"/>
              </p14:xfrm>
            </p:contentPart>
          </mc:Choice>
          <mc:Fallback xmlns="">
            <p:pic>
              <p:nvPicPr>
                <p:cNvPr id="49" name="Entrada de lápiz 48">
                  <a:extLst>
                    <a:ext uri="{FF2B5EF4-FFF2-40B4-BE49-F238E27FC236}">
                      <a16:creationId xmlns:a16="http://schemas.microsoft.com/office/drawing/2014/main" id="{94770847-E867-4F77-8A69-74328A651208}"/>
                    </a:ext>
                  </a:extLst>
                </p:cNvPr>
                <p:cNvPicPr/>
                <p:nvPr/>
              </p:nvPicPr>
              <p:blipFill>
                <a:blip r:embed="rId82"/>
                <a:stretch>
                  <a:fillRect/>
                </a:stretch>
              </p:blipFill>
              <p:spPr>
                <a:xfrm>
                  <a:off x="668469" y="6304611"/>
                  <a:ext cx="79200" cy="100440"/>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50" name="Entrada de lápiz 49">
                  <a:extLst>
                    <a:ext uri="{FF2B5EF4-FFF2-40B4-BE49-F238E27FC236}">
                      <a16:creationId xmlns:a16="http://schemas.microsoft.com/office/drawing/2014/main" id="{E505D941-9C3C-44D9-9335-4F1DE46EDA52}"/>
                    </a:ext>
                  </a:extLst>
                </p14:cNvPr>
                <p14:cNvContentPartPr/>
                <p14:nvPr/>
              </p14:nvContentPartPr>
              <p14:xfrm>
                <a:off x="839829" y="6322611"/>
                <a:ext cx="46800" cy="92160"/>
              </p14:xfrm>
            </p:contentPart>
          </mc:Choice>
          <mc:Fallback xmlns="">
            <p:pic>
              <p:nvPicPr>
                <p:cNvPr id="50" name="Entrada de lápiz 49">
                  <a:extLst>
                    <a:ext uri="{FF2B5EF4-FFF2-40B4-BE49-F238E27FC236}">
                      <a16:creationId xmlns:a16="http://schemas.microsoft.com/office/drawing/2014/main" id="{E505D941-9C3C-44D9-9335-4F1DE46EDA52}"/>
                    </a:ext>
                  </a:extLst>
                </p:cNvPr>
                <p:cNvPicPr/>
                <p:nvPr/>
              </p:nvPicPr>
              <p:blipFill>
                <a:blip r:embed="rId84"/>
                <a:stretch>
                  <a:fillRect/>
                </a:stretch>
              </p:blipFill>
              <p:spPr>
                <a:xfrm>
                  <a:off x="830829" y="6313971"/>
                  <a:ext cx="64440" cy="109800"/>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51" name="Entrada de lápiz 50">
                  <a:extLst>
                    <a:ext uri="{FF2B5EF4-FFF2-40B4-BE49-F238E27FC236}">
                      <a16:creationId xmlns:a16="http://schemas.microsoft.com/office/drawing/2014/main" id="{B0104277-BFF3-4817-BD75-41C595CEAAEF}"/>
                    </a:ext>
                  </a:extLst>
                </p14:cNvPr>
                <p14:cNvContentPartPr/>
                <p14:nvPr/>
              </p14:nvContentPartPr>
              <p14:xfrm>
                <a:off x="953229" y="6331251"/>
                <a:ext cx="53640" cy="53640"/>
              </p14:xfrm>
            </p:contentPart>
          </mc:Choice>
          <mc:Fallback xmlns="">
            <p:pic>
              <p:nvPicPr>
                <p:cNvPr id="51" name="Entrada de lápiz 50">
                  <a:extLst>
                    <a:ext uri="{FF2B5EF4-FFF2-40B4-BE49-F238E27FC236}">
                      <a16:creationId xmlns:a16="http://schemas.microsoft.com/office/drawing/2014/main" id="{B0104277-BFF3-4817-BD75-41C595CEAAEF}"/>
                    </a:ext>
                  </a:extLst>
                </p:cNvPr>
                <p:cNvPicPr/>
                <p:nvPr/>
              </p:nvPicPr>
              <p:blipFill>
                <a:blip r:embed="rId86"/>
                <a:stretch>
                  <a:fillRect/>
                </a:stretch>
              </p:blipFill>
              <p:spPr>
                <a:xfrm>
                  <a:off x="944229" y="6322251"/>
                  <a:ext cx="71280" cy="71280"/>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52" name="Entrada de lápiz 51">
                  <a:extLst>
                    <a:ext uri="{FF2B5EF4-FFF2-40B4-BE49-F238E27FC236}">
                      <a16:creationId xmlns:a16="http://schemas.microsoft.com/office/drawing/2014/main" id="{964210AF-1888-44D7-B814-BC417E5F4FE9}"/>
                    </a:ext>
                  </a:extLst>
                </p14:cNvPr>
                <p14:cNvContentPartPr/>
                <p14:nvPr/>
              </p14:nvContentPartPr>
              <p14:xfrm>
                <a:off x="1055109" y="6354291"/>
                <a:ext cx="57960" cy="75240"/>
              </p14:xfrm>
            </p:contentPart>
          </mc:Choice>
          <mc:Fallback xmlns="">
            <p:pic>
              <p:nvPicPr>
                <p:cNvPr id="52" name="Entrada de lápiz 51">
                  <a:extLst>
                    <a:ext uri="{FF2B5EF4-FFF2-40B4-BE49-F238E27FC236}">
                      <a16:creationId xmlns:a16="http://schemas.microsoft.com/office/drawing/2014/main" id="{964210AF-1888-44D7-B814-BC417E5F4FE9}"/>
                    </a:ext>
                  </a:extLst>
                </p:cNvPr>
                <p:cNvPicPr/>
                <p:nvPr/>
              </p:nvPicPr>
              <p:blipFill>
                <a:blip r:embed="rId88"/>
                <a:stretch>
                  <a:fillRect/>
                </a:stretch>
              </p:blipFill>
              <p:spPr>
                <a:xfrm>
                  <a:off x="1046109" y="6345291"/>
                  <a:ext cx="75600" cy="92880"/>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53" name="Entrada de lápiz 52">
                  <a:extLst>
                    <a:ext uri="{FF2B5EF4-FFF2-40B4-BE49-F238E27FC236}">
                      <a16:creationId xmlns:a16="http://schemas.microsoft.com/office/drawing/2014/main" id="{ADFEB045-EB99-45F0-A865-7112BCE35133}"/>
                    </a:ext>
                  </a:extLst>
                </p14:cNvPr>
                <p14:cNvContentPartPr/>
                <p14:nvPr/>
              </p14:nvContentPartPr>
              <p14:xfrm>
                <a:off x="1173549" y="6240891"/>
                <a:ext cx="262440" cy="209520"/>
              </p14:xfrm>
            </p:contentPart>
          </mc:Choice>
          <mc:Fallback xmlns="">
            <p:pic>
              <p:nvPicPr>
                <p:cNvPr id="53" name="Entrada de lápiz 52">
                  <a:extLst>
                    <a:ext uri="{FF2B5EF4-FFF2-40B4-BE49-F238E27FC236}">
                      <a16:creationId xmlns:a16="http://schemas.microsoft.com/office/drawing/2014/main" id="{ADFEB045-EB99-45F0-A865-7112BCE35133}"/>
                    </a:ext>
                  </a:extLst>
                </p:cNvPr>
                <p:cNvPicPr/>
                <p:nvPr/>
              </p:nvPicPr>
              <p:blipFill>
                <a:blip r:embed="rId90"/>
                <a:stretch>
                  <a:fillRect/>
                </a:stretch>
              </p:blipFill>
              <p:spPr>
                <a:xfrm>
                  <a:off x="1164549" y="6231891"/>
                  <a:ext cx="280080" cy="227160"/>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54" name="Entrada de lápiz 53">
                  <a:extLst>
                    <a:ext uri="{FF2B5EF4-FFF2-40B4-BE49-F238E27FC236}">
                      <a16:creationId xmlns:a16="http://schemas.microsoft.com/office/drawing/2014/main" id="{96331369-88D2-4064-9F8F-50F189EA359B}"/>
                    </a:ext>
                  </a:extLst>
                </p14:cNvPr>
                <p14:cNvContentPartPr/>
                <p14:nvPr/>
              </p14:nvContentPartPr>
              <p14:xfrm>
                <a:off x="1328709" y="6363651"/>
                <a:ext cx="38520" cy="119880"/>
              </p14:xfrm>
            </p:contentPart>
          </mc:Choice>
          <mc:Fallback xmlns="">
            <p:pic>
              <p:nvPicPr>
                <p:cNvPr id="54" name="Entrada de lápiz 53">
                  <a:extLst>
                    <a:ext uri="{FF2B5EF4-FFF2-40B4-BE49-F238E27FC236}">
                      <a16:creationId xmlns:a16="http://schemas.microsoft.com/office/drawing/2014/main" id="{96331369-88D2-4064-9F8F-50F189EA359B}"/>
                    </a:ext>
                  </a:extLst>
                </p:cNvPr>
                <p:cNvPicPr/>
                <p:nvPr/>
              </p:nvPicPr>
              <p:blipFill>
                <a:blip r:embed="rId92"/>
                <a:stretch>
                  <a:fillRect/>
                </a:stretch>
              </p:blipFill>
              <p:spPr>
                <a:xfrm>
                  <a:off x="1320069" y="6355011"/>
                  <a:ext cx="56160" cy="137520"/>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55" name="Entrada de lápiz 54">
                  <a:extLst>
                    <a:ext uri="{FF2B5EF4-FFF2-40B4-BE49-F238E27FC236}">
                      <a16:creationId xmlns:a16="http://schemas.microsoft.com/office/drawing/2014/main" id="{BDD1938C-6D05-4CB5-96B2-D26B6D1BA628}"/>
                    </a:ext>
                  </a:extLst>
                </p14:cNvPr>
                <p14:cNvContentPartPr/>
                <p14:nvPr/>
              </p14:nvContentPartPr>
              <p14:xfrm>
                <a:off x="1348869" y="6345291"/>
                <a:ext cx="72360" cy="82080"/>
              </p14:xfrm>
            </p:contentPart>
          </mc:Choice>
          <mc:Fallback xmlns="">
            <p:pic>
              <p:nvPicPr>
                <p:cNvPr id="55" name="Entrada de lápiz 54">
                  <a:extLst>
                    <a:ext uri="{FF2B5EF4-FFF2-40B4-BE49-F238E27FC236}">
                      <a16:creationId xmlns:a16="http://schemas.microsoft.com/office/drawing/2014/main" id="{BDD1938C-6D05-4CB5-96B2-D26B6D1BA628}"/>
                    </a:ext>
                  </a:extLst>
                </p:cNvPr>
                <p:cNvPicPr/>
                <p:nvPr/>
              </p:nvPicPr>
              <p:blipFill>
                <a:blip r:embed="rId94"/>
                <a:stretch>
                  <a:fillRect/>
                </a:stretch>
              </p:blipFill>
              <p:spPr>
                <a:xfrm>
                  <a:off x="1339869" y="6336291"/>
                  <a:ext cx="90000" cy="99720"/>
                </a:xfrm>
                <a:prstGeom prst="rect">
                  <a:avLst/>
                </a:prstGeom>
              </p:spPr>
            </p:pic>
          </mc:Fallback>
        </mc:AlternateContent>
      </p:grpSp>
    </p:spTree>
    <p:extLst>
      <p:ext uri="{BB962C8B-B14F-4D97-AF65-F5344CB8AC3E}">
        <p14:creationId xmlns:p14="http://schemas.microsoft.com/office/powerpoint/2010/main" val="3985895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Text Box 2"/>
          <p:cNvSpPr txBox="1">
            <a:spLocks noChangeArrowheads="1"/>
          </p:cNvSpPr>
          <p:nvPr/>
        </p:nvSpPr>
        <p:spPr bwMode="auto">
          <a:xfrm>
            <a:off x="457200" y="980728"/>
            <a:ext cx="8229600" cy="2305397"/>
          </a:xfrm>
          <a:prstGeom prst="rect">
            <a:avLst/>
          </a:prstGeom>
          <a:noFill/>
          <a:ln w="9525">
            <a:noFill/>
            <a:round/>
            <a:headEnd/>
            <a:tailEnd/>
          </a:ln>
        </p:spPr>
        <p:txBody>
          <a:bodyPr/>
          <a:lstStyle/>
          <a:p>
            <a:pPr marL="514350" indent="-514350">
              <a:spcBef>
                <a:spcPts val="800"/>
              </a:spcBef>
              <a:buFont typeface="+mj-lt"/>
              <a:buAutoNum type="arabicPeriod" startAt="2"/>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 sz="3200" b="1" dirty="0">
                <a:solidFill>
                  <a:srgbClr val="000000"/>
                </a:solidFill>
                <a:latin typeface="Calibri" pitchFamily="32" charset="0"/>
              </a:rPr>
              <a:t>Componente sistemático</a:t>
            </a:r>
          </a:p>
          <a:p>
            <a:pPr marL="512763" indent="-512763">
              <a:spcBef>
                <a:spcPts val="80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 sz="3200" dirty="0">
                <a:solidFill>
                  <a:srgbClr val="000000"/>
                </a:solidFill>
                <a:latin typeface="Calibri" pitchFamily="32" charset="0"/>
              </a:rPr>
              <a:t>	relaciona un vector </a:t>
            </a:r>
            <a:r>
              <a:rPr lang="es-ES" sz="3200" dirty="0">
                <a:solidFill>
                  <a:srgbClr val="000000"/>
                </a:solidFill>
                <a:latin typeface="Symbol" pitchFamily="18" charset="2"/>
              </a:rPr>
              <a:t></a:t>
            </a:r>
            <a:r>
              <a:rPr lang="es-ES" sz="3200" dirty="0">
                <a:solidFill>
                  <a:srgbClr val="000000"/>
                </a:solidFill>
                <a:latin typeface="Calibri" pitchFamily="32" charset="0"/>
              </a:rPr>
              <a:t> de valores a un modelo lineal</a:t>
            </a:r>
          </a:p>
          <a:p>
            <a:pPr marL="512763" indent="-512763">
              <a:spcBef>
                <a:spcPts val="800"/>
              </a:spcBef>
              <a:buFont typeface="Arial" charset="0"/>
              <a:buNone/>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 sz="3200" dirty="0">
              <a:solidFill>
                <a:srgbClr val="000000"/>
              </a:solidFill>
              <a:latin typeface="Calibri" pitchFamily="32" charset="0"/>
            </a:endParaRPr>
          </a:p>
        </p:txBody>
      </p:sp>
      <p:sp>
        <p:nvSpPr>
          <p:cNvPr id="22533" name="Rectangle 3"/>
          <p:cNvSpPr>
            <a:spLocks noChangeArrowheads="1"/>
          </p:cNvSpPr>
          <p:nvPr/>
        </p:nvSpPr>
        <p:spPr bwMode="auto">
          <a:xfrm>
            <a:off x="0" y="0"/>
            <a:ext cx="9144000" cy="1588"/>
          </a:xfrm>
          <a:prstGeom prst="rect">
            <a:avLst/>
          </a:prstGeom>
          <a:noFill/>
          <a:ln w="9525">
            <a:noFill/>
            <a:round/>
            <a:headEnd/>
            <a:tailEnd/>
          </a:ln>
        </p:spPr>
        <p:txBody>
          <a:bodyPr wrap="none" anchor="ctr"/>
          <a:lstStyle/>
          <a:p>
            <a:endParaRPr lang="es-CL"/>
          </a:p>
        </p:txBody>
      </p:sp>
      <p:sp>
        <p:nvSpPr>
          <p:cNvPr id="22534" name="Rectangle 4"/>
          <p:cNvSpPr>
            <a:spLocks noChangeArrowheads="1"/>
          </p:cNvSpPr>
          <p:nvPr/>
        </p:nvSpPr>
        <p:spPr bwMode="auto">
          <a:xfrm>
            <a:off x="0" y="0"/>
            <a:ext cx="9144000" cy="1588"/>
          </a:xfrm>
          <a:prstGeom prst="rect">
            <a:avLst/>
          </a:prstGeom>
          <a:noFill/>
          <a:ln w="9525">
            <a:noFill/>
            <a:round/>
            <a:headEnd/>
            <a:tailEnd/>
          </a:ln>
        </p:spPr>
        <p:txBody>
          <a:bodyPr wrap="none" anchor="ctr"/>
          <a:lstStyle/>
          <a:p>
            <a:endParaRPr lang="es-CL"/>
          </a:p>
        </p:txBody>
      </p:sp>
      <p:graphicFrame>
        <p:nvGraphicFramePr>
          <p:cNvPr id="22530" name="Object 2"/>
          <p:cNvGraphicFramePr>
            <a:graphicFrameLocks noChangeAspect="1"/>
          </p:cNvGraphicFramePr>
          <p:nvPr>
            <p:extLst>
              <p:ext uri="{D42A27DB-BD31-4B8C-83A1-F6EECF244321}">
                <p14:modId xmlns:p14="http://schemas.microsoft.com/office/powerpoint/2010/main" val="3654287129"/>
              </p:ext>
            </p:extLst>
          </p:nvPr>
        </p:nvGraphicFramePr>
        <p:xfrm>
          <a:off x="1654507" y="3036094"/>
          <a:ext cx="6400800" cy="785812"/>
        </p:xfrm>
        <a:graphic>
          <a:graphicData uri="http://schemas.openxmlformats.org/presentationml/2006/ole">
            <mc:AlternateContent xmlns:mc="http://schemas.openxmlformats.org/markup-compatibility/2006">
              <mc:Choice xmlns:v="urn:schemas-microsoft-com:vml" Requires="v">
                <p:oleObj spid="_x0000_s8195" r:id="rId4" imgW="1767983" imgH="219285" progId="">
                  <p:embed/>
                </p:oleObj>
              </mc:Choice>
              <mc:Fallback>
                <p:oleObj r:id="rId4" imgW="1767983" imgH="219285" progId="">
                  <p:embed/>
                  <p:pic>
                    <p:nvPicPr>
                      <p:cNvPr id="2253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54507" y="3036094"/>
                        <a:ext cx="6400800" cy="785812"/>
                      </a:xfrm>
                      <a:prstGeom prst="rect">
                        <a:avLst/>
                      </a:prstGeom>
                      <a:solidFill>
                        <a:schemeClr val="accent2">
                          <a:lumMod val="20000"/>
                          <a:lumOff val="80000"/>
                        </a:schemeClr>
                      </a:solidFill>
                    </p:spPr>
                  </p:pic>
                </p:oleObj>
              </mc:Fallback>
            </mc:AlternateContent>
          </a:graphicData>
        </a:graphic>
      </p:graphicFrame>
      <mc:AlternateContent xmlns:mc="http://schemas.openxmlformats.org/markup-compatibility/2006" xmlns:p14="http://schemas.microsoft.com/office/powerpoint/2010/main">
        <mc:Choice Requires="p14">
          <p:contentPart p14:bwMode="auto" r:id="rId6">
            <p14:nvContentPartPr>
              <p14:cNvPr id="2" name="Entrada de lápiz 1">
                <a:extLst>
                  <a:ext uri="{FF2B5EF4-FFF2-40B4-BE49-F238E27FC236}">
                    <a16:creationId xmlns:a16="http://schemas.microsoft.com/office/drawing/2014/main" id="{37604E82-DA5E-4C18-96AB-F057931A3602}"/>
                  </a:ext>
                </a:extLst>
              </p14:cNvPr>
              <p14:cNvContentPartPr/>
              <p14:nvPr/>
            </p14:nvContentPartPr>
            <p14:xfrm>
              <a:off x="2973909" y="3928611"/>
              <a:ext cx="5003280" cy="108720"/>
            </p14:xfrm>
          </p:contentPart>
        </mc:Choice>
        <mc:Fallback xmlns="">
          <p:pic>
            <p:nvPicPr>
              <p:cNvPr id="2" name="Entrada de lápiz 1">
                <a:extLst>
                  <a:ext uri="{FF2B5EF4-FFF2-40B4-BE49-F238E27FC236}">
                    <a16:creationId xmlns:a16="http://schemas.microsoft.com/office/drawing/2014/main" id="{37604E82-DA5E-4C18-96AB-F057931A3602}"/>
                  </a:ext>
                </a:extLst>
              </p:cNvPr>
              <p:cNvPicPr/>
              <p:nvPr/>
            </p:nvPicPr>
            <p:blipFill>
              <a:blip r:embed="rId7"/>
              <a:stretch>
                <a:fillRect/>
              </a:stretch>
            </p:blipFill>
            <p:spPr>
              <a:xfrm>
                <a:off x="2965269" y="3919611"/>
                <a:ext cx="5020920" cy="12636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Text Box 2"/>
          <p:cNvSpPr txBox="1">
            <a:spLocks noChangeArrowheads="1"/>
          </p:cNvSpPr>
          <p:nvPr/>
        </p:nvSpPr>
        <p:spPr bwMode="auto">
          <a:xfrm>
            <a:off x="457200" y="692696"/>
            <a:ext cx="8229600" cy="5879554"/>
          </a:xfrm>
          <a:prstGeom prst="rect">
            <a:avLst/>
          </a:prstGeom>
          <a:noFill/>
          <a:ln w="9525">
            <a:noFill/>
            <a:round/>
            <a:headEnd/>
            <a:tailEnd/>
          </a:ln>
        </p:spPr>
        <p:txBody>
          <a:bodyPr/>
          <a:lstStyle/>
          <a:p>
            <a:pPr marL="514350" indent="-514350">
              <a:lnSpc>
                <a:spcPct val="80000"/>
              </a:lnSpc>
              <a:spcBef>
                <a:spcPts val="750"/>
              </a:spcBef>
              <a:buFont typeface="+mj-lt"/>
              <a:buAutoNum type="arabicPeriod" startAt="3"/>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b="1" dirty="0">
                <a:solidFill>
                  <a:srgbClr val="000000"/>
                </a:solidFill>
                <a:latin typeface="Calibri" pitchFamily="32" charset="0"/>
              </a:rPr>
              <a:t>Función liga (link </a:t>
            </a:r>
            <a:r>
              <a:rPr lang="es-ES_tradnl" sz="3000" b="1" dirty="0" err="1">
                <a:solidFill>
                  <a:srgbClr val="000000"/>
                </a:solidFill>
                <a:latin typeface="Calibri" pitchFamily="32" charset="0"/>
              </a:rPr>
              <a:t>function</a:t>
            </a:r>
            <a:r>
              <a:rPr lang="es-ES_tradnl" sz="3000" b="1" dirty="0">
                <a:solidFill>
                  <a:srgbClr val="000000"/>
                </a:solidFill>
                <a:latin typeface="Calibri" pitchFamily="32" charset="0"/>
              </a:rPr>
              <a:t>)</a:t>
            </a:r>
          </a:p>
          <a:p>
            <a:pPr marL="512763" indent="-512763">
              <a:lnSpc>
                <a:spcPct val="80000"/>
              </a:lnSpc>
              <a:spcBef>
                <a:spcPts val="750"/>
              </a:spcBef>
              <a:buFont typeface="Arial" charset="0"/>
              <a:buNone/>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_tradnl" sz="3000" dirty="0">
              <a:solidFill>
                <a:srgbClr val="000000"/>
              </a:solidFill>
              <a:latin typeface="Calibri" pitchFamily="32" charset="0"/>
            </a:endParaRP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			 sea E(</a:t>
            </a:r>
            <a:r>
              <a:rPr lang="es-ES_tradnl" sz="3000" dirty="0" err="1">
                <a:solidFill>
                  <a:srgbClr val="000000"/>
                </a:solidFill>
                <a:latin typeface="Calibri" pitchFamily="32" charset="0"/>
              </a:rPr>
              <a:t>Y</a:t>
            </a:r>
            <a:r>
              <a:rPr lang="es-ES_tradnl" sz="3000" baseline="-25000" dirty="0" err="1">
                <a:solidFill>
                  <a:srgbClr val="000000"/>
                </a:solidFill>
                <a:latin typeface="Calibri" pitchFamily="32" charset="0"/>
              </a:rPr>
              <a:t>i</a:t>
            </a:r>
            <a:r>
              <a:rPr lang="es-ES_tradnl" sz="3000" dirty="0">
                <a:solidFill>
                  <a:srgbClr val="000000"/>
                </a:solidFill>
                <a:latin typeface="Calibri" pitchFamily="32" charset="0"/>
              </a:rPr>
              <a:t>) = </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i</a:t>
            </a: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 			</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i</a:t>
            </a:r>
            <a:r>
              <a:rPr lang="es-ES_tradnl" sz="3000" dirty="0">
                <a:solidFill>
                  <a:srgbClr val="000000"/>
                </a:solidFill>
                <a:latin typeface="Calibri" pitchFamily="32" charset="0"/>
              </a:rPr>
              <a:t>  =  g(</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i</a:t>
            </a:r>
            <a:r>
              <a:rPr lang="es-ES_tradnl" sz="3000" dirty="0">
                <a:solidFill>
                  <a:srgbClr val="000000"/>
                </a:solidFill>
                <a:latin typeface="Calibri" pitchFamily="32" charset="0"/>
              </a:rPr>
              <a:t>)</a:t>
            </a: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 </a:t>
            </a: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g(.) es una función diferenciable y monótona, y es llamada función liga.</a:t>
            </a: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_tradnl" sz="3000" dirty="0">
              <a:solidFill>
                <a:srgbClr val="000000"/>
              </a:solidFill>
              <a:latin typeface="Calibri" pitchFamily="32" charset="0"/>
            </a:endParaRP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			</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i</a:t>
            </a:r>
            <a:r>
              <a:rPr lang="es-ES_tradnl" sz="3000" dirty="0">
                <a:solidFill>
                  <a:srgbClr val="000000"/>
                </a:solidFill>
                <a:latin typeface="Calibri" pitchFamily="32" charset="0"/>
              </a:rPr>
              <a:t> = g(</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i</a:t>
            </a:r>
            <a:r>
              <a:rPr lang="es-ES_tradnl" sz="3000" dirty="0">
                <a:solidFill>
                  <a:srgbClr val="000000"/>
                </a:solidFill>
                <a:latin typeface="Calibri" pitchFamily="32" charset="0"/>
              </a:rPr>
              <a:t>): entonces:</a:t>
            </a: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 </a:t>
            </a: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r>
              <a:rPr lang="es-ES_tradnl" sz="3000" dirty="0">
                <a:solidFill>
                  <a:srgbClr val="000000"/>
                </a:solidFill>
                <a:latin typeface="Calibri" pitchFamily="32" charset="0"/>
              </a:rPr>
              <a:t>			g(</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i</a:t>
            </a:r>
            <a:r>
              <a:rPr lang="es-ES_tradnl" sz="3000" dirty="0">
                <a:solidFill>
                  <a:srgbClr val="000000"/>
                </a:solidFill>
                <a:latin typeface="Calibri" pitchFamily="32" charset="0"/>
              </a:rPr>
              <a:t>) = </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0</a:t>
            </a:r>
            <a:r>
              <a:rPr lang="es-ES_tradnl" sz="3000" dirty="0">
                <a:solidFill>
                  <a:srgbClr val="000000"/>
                </a:solidFill>
                <a:latin typeface="Calibri" pitchFamily="32" charset="0"/>
              </a:rPr>
              <a:t> + </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1</a:t>
            </a:r>
            <a:r>
              <a:rPr lang="es-ES_tradnl" sz="3000" dirty="0">
                <a:solidFill>
                  <a:srgbClr val="000000"/>
                </a:solidFill>
                <a:latin typeface="Calibri" pitchFamily="32" charset="0"/>
              </a:rPr>
              <a:t>X</a:t>
            </a:r>
            <a:r>
              <a:rPr lang="es-ES_tradnl" sz="3000" baseline="-25000" dirty="0">
                <a:solidFill>
                  <a:srgbClr val="000000"/>
                </a:solidFill>
                <a:latin typeface="Calibri" pitchFamily="32" charset="0"/>
              </a:rPr>
              <a:t>i</a:t>
            </a:r>
            <a:r>
              <a:rPr lang="es-ES_tradnl" sz="3000" dirty="0">
                <a:solidFill>
                  <a:srgbClr val="000000"/>
                </a:solidFill>
                <a:latin typeface="Calibri" pitchFamily="32" charset="0"/>
              </a:rPr>
              <a:t> + … +  </a:t>
            </a:r>
            <a:r>
              <a:rPr lang="es-ES_tradnl" sz="3000" dirty="0">
                <a:solidFill>
                  <a:srgbClr val="000000"/>
                </a:solidFill>
                <a:latin typeface="Symbol" pitchFamily="18" charset="2"/>
              </a:rPr>
              <a:t></a:t>
            </a:r>
            <a:r>
              <a:rPr lang="es-ES_tradnl" sz="3000" baseline="-25000" dirty="0">
                <a:solidFill>
                  <a:srgbClr val="000000"/>
                </a:solidFill>
                <a:latin typeface="Calibri" pitchFamily="32" charset="0"/>
              </a:rPr>
              <a:t>k</a:t>
            </a:r>
            <a:r>
              <a:rPr lang="es-ES_tradnl" sz="3000" dirty="0">
                <a:solidFill>
                  <a:srgbClr val="000000"/>
                </a:solidFill>
                <a:latin typeface="Calibri" pitchFamily="32" charset="0"/>
              </a:rPr>
              <a:t> </a:t>
            </a:r>
            <a:r>
              <a:rPr lang="es-ES_tradnl" sz="3000" dirty="0" err="1">
                <a:solidFill>
                  <a:srgbClr val="000000"/>
                </a:solidFill>
                <a:latin typeface="Calibri" pitchFamily="32" charset="0"/>
              </a:rPr>
              <a:t>X</a:t>
            </a:r>
            <a:r>
              <a:rPr lang="es-ES_tradnl" sz="3000" baseline="-25000" dirty="0" err="1">
                <a:solidFill>
                  <a:srgbClr val="000000"/>
                </a:solidFill>
                <a:latin typeface="Calibri" pitchFamily="32" charset="0"/>
              </a:rPr>
              <a:t>ki</a:t>
            </a:r>
            <a:endParaRPr lang="es-ES_tradnl" sz="3000" baseline="-25000" dirty="0">
              <a:solidFill>
                <a:srgbClr val="000000"/>
              </a:solidFill>
              <a:latin typeface="Calibri" pitchFamily="32" charset="0"/>
            </a:endParaRPr>
          </a:p>
          <a:p>
            <a:pPr marL="512763" indent="-512763">
              <a:lnSpc>
                <a:spcPct val="80000"/>
              </a:lnSpc>
              <a:spcBef>
                <a:spcPts val="750"/>
              </a:spcBef>
              <a:buFont typeface="Arial" charset="0"/>
              <a:buNone/>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_tradnl" sz="3000" dirty="0">
              <a:solidFill>
                <a:srgbClr val="000000"/>
              </a:solidFill>
              <a:latin typeface="Calibri" pitchFamily="32" charset="0"/>
            </a:endParaRPr>
          </a:p>
          <a:p>
            <a:pPr marL="512763" indent="-512763">
              <a:lnSpc>
                <a:spcPct val="80000"/>
              </a:lnSpc>
              <a:spcBef>
                <a:spcPts val="750"/>
              </a:spcBef>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_tradnl" sz="3000" dirty="0">
              <a:solidFill>
                <a:srgbClr val="000000"/>
              </a:solidFill>
              <a:latin typeface="Calibri" pitchFamily="32" charset="0"/>
            </a:endParaRPr>
          </a:p>
          <a:p>
            <a:pPr marL="512763" indent="-512763">
              <a:lnSpc>
                <a:spcPct val="80000"/>
              </a:lnSpc>
              <a:spcBef>
                <a:spcPts val="750"/>
              </a:spcBef>
              <a:buFont typeface="Arial" charset="0"/>
              <a:buNone/>
              <a:tabLst>
                <a:tab pos="1082675" algn="l"/>
                <a:tab pos="1997075" algn="l"/>
                <a:tab pos="2911475" algn="l"/>
                <a:tab pos="3825875" algn="l"/>
                <a:tab pos="4740275" algn="l"/>
                <a:tab pos="5654675" algn="l"/>
                <a:tab pos="6569075" algn="l"/>
                <a:tab pos="7483475" algn="l"/>
                <a:tab pos="8397875" algn="l"/>
                <a:tab pos="9312275" algn="l"/>
                <a:tab pos="10226675" algn="l"/>
              </a:tabLst>
            </a:pPr>
            <a:endParaRPr lang="es-ES_tradnl" sz="3000" dirty="0">
              <a:solidFill>
                <a:srgbClr val="000000"/>
              </a:solidFill>
              <a:latin typeface="Calibri" pitchFamily="32" charset="0"/>
            </a:endParaRPr>
          </a:p>
        </p:txBody>
      </p:sp>
      <p:sp>
        <p:nvSpPr>
          <p:cNvPr id="86020" name="Rectangle 3"/>
          <p:cNvSpPr>
            <a:spLocks noChangeArrowheads="1"/>
          </p:cNvSpPr>
          <p:nvPr/>
        </p:nvSpPr>
        <p:spPr bwMode="auto">
          <a:xfrm>
            <a:off x="0" y="0"/>
            <a:ext cx="9144000" cy="1588"/>
          </a:xfrm>
          <a:prstGeom prst="rect">
            <a:avLst/>
          </a:prstGeom>
          <a:noFill/>
          <a:ln w="9525">
            <a:noFill/>
            <a:round/>
            <a:headEnd/>
            <a:tailEnd/>
          </a:ln>
        </p:spPr>
        <p:txBody>
          <a:bodyPr wrap="none" anchor="ctr"/>
          <a:lstStyle/>
          <a:p>
            <a:endParaRPr lang="es-CL"/>
          </a:p>
        </p:txBody>
      </p:sp>
      <p:sp>
        <p:nvSpPr>
          <p:cNvPr id="86021" name="Rectangle 4"/>
          <p:cNvSpPr>
            <a:spLocks noChangeArrowheads="1"/>
          </p:cNvSpPr>
          <p:nvPr/>
        </p:nvSpPr>
        <p:spPr bwMode="auto">
          <a:xfrm>
            <a:off x="0" y="0"/>
            <a:ext cx="9144000" cy="1588"/>
          </a:xfrm>
          <a:prstGeom prst="rect">
            <a:avLst/>
          </a:prstGeom>
          <a:noFill/>
          <a:ln w="9525">
            <a:noFill/>
            <a:round/>
            <a:headEnd/>
            <a:tailEnd/>
          </a:ln>
        </p:spPr>
        <p:txBody>
          <a:bodyPr wrap="none" anchor="ctr"/>
          <a:lstStyle/>
          <a:p>
            <a:endParaRPr lang="es-CL"/>
          </a:p>
        </p:txBody>
      </p:sp>
      <mc:AlternateContent xmlns:mc="http://schemas.openxmlformats.org/markup-compatibility/2006" xmlns:p14="http://schemas.microsoft.com/office/powerpoint/2010/main">
        <mc:Choice Requires="p14">
          <p:contentPart p14:bwMode="auto" r:id="rId3">
            <p14:nvContentPartPr>
              <p14:cNvPr id="2" name="Entrada de lápiz 1">
                <a:extLst>
                  <a:ext uri="{FF2B5EF4-FFF2-40B4-BE49-F238E27FC236}">
                    <a16:creationId xmlns:a16="http://schemas.microsoft.com/office/drawing/2014/main" id="{5DB94263-50F4-48C0-9A53-7EE387B14843}"/>
                  </a:ext>
                </a:extLst>
              </p14:cNvPr>
              <p14:cNvContentPartPr/>
              <p14:nvPr/>
            </p14:nvContentPartPr>
            <p14:xfrm>
              <a:off x="1292709" y="1181091"/>
              <a:ext cx="1580400" cy="28800"/>
            </p14:xfrm>
          </p:contentPart>
        </mc:Choice>
        <mc:Fallback xmlns="">
          <p:pic>
            <p:nvPicPr>
              <p:cNvPr id="2" name="Entrada de lápiz 1">
                <a:extLst>
                  <a:ext uri="{FF2B5EF4-FFF2-40B4-BE49-F238E27FC236}">
                    <a16:creationId xmlns:a16="http://schemas.microsoft.com/office/drawing/2014/main" id="{5DB94263-50F4-48C0-9A53-7EE387B14843}"/>
                  </a:ext>
                </a:extLst>
              </p:cNvPr>
              <p:cNvPicPr/>
              <p:nvPr/>
            </p:nvPicPr>
            <p:blipFill>
              <a:blip r:embed="rId4"/>
              <a:stretch>
                <a:fillRect/>
              </a:stretch>
            </p:blipFill>
            <p:spPr>
              <a:xfrm>
                <a:off x="1283709" y="1172451"/>
                <a:ext cx="1598040" cy="464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Entrada de lápiz 2">
                <a:extLst>
                  <a:ext uri="{FF2B5EF4-FFF2-40B4-BE49-F238E27FC236}">
                    <a16:creationId xmlns:a16="http://schemas.microsoft.com/office/drawing/2014/main" id="{9CBAC561-4F86-44EF-B39C-CB72C434D935}"/>
                  </a:ext>
                </a:extLst>
              </p14:cNvPr>
              <p14:cNvContentPartPr/>
              <p14:nvPr/>
            </p14:nvContentPartPr>
            <p14:xfrm>
              <a:off x="3277749" y="2141931"/>
              <a:ext cx="370440" cy="415080"/>
            </p14:xfrm>
          </p:contentPart>
        </mc:Choice>
        <mc:Fallback xmlns="">
          <p:pic>
            <p:nvPicPr>
              <p:cNvPr id="3" name="Entrada de lápiz 2">
                <a:extLst>
                  <a:ext uri="{FF2B5EF4-FFF2-40B4-BE49-F238E27FC236}">
                    <a16:creationId xmlns:a16="http://schemas.microsoft.com/office/drawing/2014/main" id="{9CBAC561-4F86-44EF-B39C-CB72C434D935}"/>
                  </a:ext>
                </a:extLst>
              </p:cNvPr>
              <p:cNvPicPr/>
              <p:nvPr/>
            </p:nvPicPr>
            <p:blipFill>
              <a:blip r:embed="rId6"/>
              <a:stretch>
                <a:fillRect/>
              </a:stretch>
            </p:blipFill>
            <p:spPr>
              <a:xfrm>
                <a:off x="3269109" y="2133291"/>
                <a:ext cx="388080" cy="43272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3" name="Entrada de lápiz 12">
                <a:extLst>
                  <a:ext uri="{FF2B5EF4-FFF2-40B4-BE49-F238E27FC236}">
                    <a16:creationId xmlns:a16="http://schemas.microsoft.com/office/drawing/2014/main" id="{B005092E-35A8-43AF-8DCC-154E50B9CC69}"/>
                  </a:ext>
                </a:extLst>
              </p14:cNvPr>
              <p14:cNvContentPartPr/>
              <p14:nvPr/>
            </p14:nvContentPartPr>
            <p14:xfrm>
              <a:off x="2188749" y="4962531"/>
              <a:ext cx="4822920" cy="1114200"/>
            </p14:xfrm>
          </p:contentPart>
        </mc:Choice>
        <mc:Fallback xmlns="">
          <p:pic>
            <p:nvPicPr>
              <p:cNvPr id="13" name="Entrada de lápiz 12">
                <a:extLst>
                  <a:ext uri="{FF2B5EF4-FFF2-40B4-BE49-F238E27FC236}">
                    <a16:creationId xmlns:a16="http://schemas.microsoft.com/office/drawing/2014/main" id="{B005092E-35A8-43AF-8DCC-154E50B9CC69}"/>
                  </a:ext>
                </a:extLst>
              </p:cNvPr>
              <p:cNvPicPr/>
              <p:nvPr/>
            </p:nvPicPr>
            <p:blipFill>
              <a:blip r:embed="rId8"/>
              <a:stretch>
                <a:fillRect/>
              </a:stretch>
            </p:blipFill>
            <p:spPr>
              <a:xfrm>
                <a:off x="2179749" y="4953891"/>
                <a:ext cx="4840560" cy="1131840"/>
              </a:xfrm>
              <a:prstGeom prst="rect">
                <a:avLst/>
              </a:prstGeom>
            </p:spPr>
          </p:pic>
        </mc:Fallback>
      </mc:AlternateContent>
      <p:grpSp>
        <p:nvGrpSpPr>
          <p:cNvPr id="17" name="Grupo 16">
            <a:extLst>
              <a:ext uri="{FF2B5EF4-FFF2-40B4-BE49-F238E27FC236}">
                <a16:creationId xmlns:a16="http://schemas.microsoft.com/office/drawing/2014/main" id="{582A378F-7E78-4C34-9A82-43211BDE92B2}"/>
              </a:ext>
            </a:extLst>
          </p:cNvPr>
          <p:cNvGrpSpPr/>
          <p:nvPr/>
        </p:nvGrpSpPr>
        <p:grpSpPr>
          <a:xfrm>
            <a:off x="2576469" y="5715291"/>
            <a:ext cx="184680" cy="54360"/>
            <a:chOff x="2576469" y="5715291"/>
            <a:chExt cx="184680" cy="54360"/>
          </a:xfrm>
        </p:grpSpPr>
        <mc:AlternateContent xmlns:mc="http://schemas.openxmlformats.org/markup-compatibility/2006" xmlns:p14="http://schemas.microsoft.com/office/powerpoint/2010/main">
          <mc:Choice Requires="p14">
            <p:contentPart p14:bwMode="auto" r:id="rId9">
              <p14:nvContentPartPr>
                <p14:cNvPr id="14" name="Entrada de lápiz 13">
                  <a:extLst>
                    <a:ext uri="{FF2B5EF4-FFF2-40B4-BE49-F238E27FC236}">
                      <a16:creationId xmlns:a16="http://schemas.microsoft.com/office/drawing/2014/main" id="{6F4D0637-6F40-4B8D-BF1E-72326382C849}"/>
                    </a:ext>
                  </a:extLst>
                </p14:cNvPr>
                <p14:cNvContentPartPr/>
                <p14:nvPr/>
              </p14:nvContentPartPr>
              <p14:xfrm>
                <a:off x="2576469" y="5715291"/>
                <a:ext cx="184680" cy="54360"/>
              </p14:xfrm>
            </p:contentPart>
          </mc:Choice>
          <mc:Fallback xmlns="">
            <p:pic>
              <p:nvPicPr>
                <p:cNvPr id="14" name="Entrada de lápiz 13">
                  <a:extLst>
                    <a:ext uri="{FF2B5EF4-FFF2-40B4-BE49-F238E27FC236}">
                      <a16:creationId xmlns:a16="http://schemas.microsoft.com/office/drawing/2014/main" id="{6F4D0637-6F40-4B8D-BF1E-72326382C849}"/>
                    </a:ext>
                  </a:extLst>
                </p:cNvPr>
                <p:cNvPicPr/>
                <p:nvPr/>
              </p:nvPicPr>
              <p:blipFill>
                <a:blip r:embed="rId10"/>
                <a:stretch>
                  <a:fillRect/>
                </a:stretch>
              </p:blipFill>
              <p:spPr>
                <a:xfrm>
                  <a:off x="2567829" y="5706651"/>
                  <a:ext cx="202320" cy="72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5" name="Entrada de lápiz 14">
                  <a:extLst>
                    <a:ext uri="{FF2B5EF4-FFF2-40B4-BE49-F238E27FC236}">
                      <a16:creationId xmlns:a16="http://schemas.microsoft.com/office/drawing/2014/main" id="{CC79CD98-FE88-4316-8607-76CA3BEB7292}"/>
                    </a:ext>
                  </a:extLst>
                </p14:cNvPr>
                <p14:cNvContentPartPr/>
                <p14:nvPr/>
              </p14:nvContentPartPr>
              <p14:xfrm>
                <a:off x="2604189" y="5726811"/>
                <a:ext cx="54720" cy="18360"/>
              </p14:xfrm>
            </p:contentPart>
          </mc:Choice>
          <mc:Fallback xmlns="">
            <p:pic>
              <p:nvPicPr>
                <p:cNvPr id="15" name="Entrada de lápiz 14">
                  <a:extLst>
                    <a:ext uri="{FF2B5EF4-FFF2-40B4-BE49-F238E27FC236}">
                      <a16:creationId xmlns:a16="http://schemas.microsoft.com/office/drawing/2014/main" id="{CC79CD98-FE88-4316-8607-76CA3BEB7292}"/>
                    </a:ext>
                  </a:extLst>
                </p:cNvPr>
                <p:cNvPicPr/>
                <p:nvPr/>
              </p:nvPicPr>
              <p:blipFill>
                <a:blip r:embed="rId12"/>
                <a:stretch>
                  <a:fillRect/>
                </a:stretch>
              </p:blipFill>
              <p:spPr>
                <a:xfrm>
                  <a:off x="2595549" y="5718171"/>
                  <a:ext cx="7236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6" name="Entrada de lápiz 15">
                  <a:extLst>
                    <a:ext uri="{FF2B5EF4-FFF2-40B4-BE49-F238E27FC236}">
                      <a16:creationId xmlns:a16="http://schemas.microsoft.com/office/drawing/2014/main" id="{051F4F95-E90C-4DE7-B2E6-908AE2633A99}"/>
                    </a:ext>
                  </a:extLst>
                </p14:cNvPr>
                <p14:cNvContentPartPr/>
                <p14:nvPr/>
              </p14:nvContentPartPr>
              <p14:xfrm>
                <a:off x="2724069" y="5725731"/>
                <a:ext cx="360" cy="360"/>
              </p14:xfrm>
            </p:contentPart>
          </mc:Choice>
          <mc:Fallback xmlns="">
            <p:pic>
              <p:nvPicPr>
                <p:cNvPr id="16" name="Entrada de lápiz 15">
                  <a:extLst>
                    <a:ext uri="{FF2B5EF4-FFF2-40B4-BE49-F238E27FC236}">
                      <a16:creationId xmlns:a16="http://schemas.microsoft.com/office/drawing/2014/main" id="{051F4F95-E90C-4DE7-B2E6-908AE2633A99}"/>
                    </a:ext>
                  </a:extLst>
                </p:cNvPr>
                <p:cNvPicPr/>
                <p:nvPr/>
              </p:nvPicPr>
              <p:blipFill>
                <a:blip r:embed="rId14"/>
                <a:stretch>
                  <a:fillRect/>
                </a:stretch>
              </p:blipFill>
              <p:spPr>
                <a:xfrm>
                  <a:off x="2715429" y="5717091"/>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5">
            <p14:nvContentPartPr>
              <p14:cNvPr id="18" name="Entrada de lápiz 17">
                <a:extLst>
                  <a:ext uri="{FF2B5EF4-FFF2-40B4-BE49-F238E27FC236}">
                    <a16:creationId xmlns:a16="http://schemas.microsoft.com/office/drawing/2014/main" id="{7E183349-7675-49B0-9802-66F0A04C31E8}"/>
                  </a:ext>
                </a:extLst>
              </p14:cNvPr>
              <p14:cNvContentPartPr/>
              <p14:nvPr/>
            </p14:nvContentPartPr>
            <p14:xfrm>
              <a:off x="2776269" y="2151651"/>
              <a:ext cx="3960" cy="9720"/>
            </p14:xfrm>
          </p:contentPart>
        </mc:Choice>
        <mc:Fallback xmlns="">
          <p:pic>
            <p:nvPicPr>
              <p:cNvPr id="18" name="Entrada de lápiz 17">
                <a:extLst>
                  <a:ext uri="{FF2B5EF4-FFF2-40B4-BE49-F238E27FC236}">
                    <a16:creationId xmlns:a16="http://schemas.microsoft.com/office/drawing/2014/main" id="{7E183349-7675-49B0-9802-66F0A04C31E8}"/>
                  </a:ext>
                </a:extLst>
              </p:cNvPr>
              <p:cNvPicPr/>
              <p:nvPr/>
            </p:nvPicPr>
            <p:blipFill>
              <a:blip r:embed="rId16"/>
              <a:stretch>
                <a:fillRect/>
              </a:stretch>
            </p:blipFill>
            <p:spPr>
              <a:xfrm>
                <a:off x="2767269" y="2143011"/>
                <a:ext cx="21600" cy="27360"/>
              </a:xfrm>
              <a:prstGeom prst="rect">
                <a:avLst/>
              </a:prstGeom>
            </p:spPr>
          </p:pic>
        </mc:Fallback>
      </mc:AlternateContent>
      <p:grpSp>
        <p:nvGrpSpPr>
          <p:cNvPr id="20" name="Grupo 19">
            <a:extLst>
              <a:ext uri="{FF2B5EF4-FFF2-40B4-BE49-F238E27FC236}">
                <a16:creationId xmlns:a16="http://schemas.microsoft.com/office/drawing/2014/main" id="{DB0362C4-8988-45AF-BA35-633A6D762CDB}"/>
              </a:ext>
            </a:extLst>
          </p:cNvPr>
          <p:cNvGrpSpPr/>
          <p:nvPr/>
        </p:nvGrpSpPr>
        <p:grpSpPr>
          <a:xfrm>
            <a:off x="2587629" y="1965531"/>
            <a:ext cx="1635840" cy="879480"/>
            <a:chOff x="2587629" y="1965531"/>
            <a:chExt cx="1635840" cy="879480"/>
          </a:xfrm>
        </p:grpSpPr>
        <mc:AlternateContent xmlns:mc="http://schemas.openxmlformats.org/markup-compatibility/2006" xmlns:p14="http://schemas.microsoft.com/office/powerpoint/2010/main">
          <mc:Choice Requires="p14">
            <p:contentPart p14:bwMode="auto" r:id="rId17">
              <p14:nvContentPartPr>
                <p14:cNvPr id="4" name="Entrada de lápiz 3">
                  <a:extLst>
                    <a:ext uri="{FF2B5EF4-FFF2-40B4-BE49-F238E27FC236}">
                      <a16:creationId xmlns:a16="http://schemas.microsoft.com/office/drawing/2014/main" id="{4998EC16-775C-403E-ACBD-2C70F9CA683C}"/>
                    </a:ext>
                  </a:extLst>
                </p14:cNvPr>
                <p14:cNvContentPartPr/>
                <p14:nvPr/>
              </p14:nvContentPartPr>
              <p14:xfrm>
                <a:off x="2587629" y="2560611"/>
                <a:ext cx="225000" cy="19800"/>
              </p14:xfrm>
            </p:contentPart>
          </mc:Choice>
          <mc:Fallback xmlns="">
            <p:pic>
              <p:nvPicPr>
                <p:cNvPr id="4" name="Entrada de lápiz 3">
                  <a:extLst>
                    <a:ext uri="{FF2B5EF4-FFF2-40B4-BE49-F238E27FC236}">
                      <a16:creationId xmlns:a16="http://schemas.microsoft.com/office/drawing/2014/main" id="{4998EC16-775C-403E-ACBD-2C70F9CA683C}"/>
                    </a:ext>
                  </a:extLst>
                </p:cNvPr>
                <p:cNvPicPr/>
                <p:nvPr/>
              </p:nvPicPr>
              <p:blipFill>
                <a:blip r:embed="rId18"/>
                <a:stretch>
                  <a:fillRect/>
                </a:stretch>
              </p:blipFill>
              <p:spPr>
                <a:xfrm>
                  <a:off x="2578989" y="2551971"/>
                  <a:ext cx="242640" cy="3744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5" name="Entrada de lápiz 4">
                  <a:extLst>
                    <a:ext uri="{FF2B5EF4-FFF2-40B4-BE49-F238E27FC236}">
                      <a16:creationId xmlns:a16="http://schemas.microsoft.com/office/drawing/2014/main" id="{7FBCD62D-A4A8-410A-9CF9-0DF7841C4C91}"/>
                    </a:ext>
                  </a:extLst>
                </p14:cNvPr>
                <p14:cNvContentPartPr/>
                <p14:nvPr/>
              </p14:nvContentPartPr>
              <p14:xfrm>
                <a:off x="3676629" y="2567451"/>
                <a:ext cx="254160" cy="37080"/>
              </p14:xfrm>
            </p:contentPart>
          </mc:Choice>
          <mc:Fallback xmlns="">
            <p:pic>
              <p:nvPicPr>
                <p:cNvPr id="5" name="Entrada de lápiz 4">
                  <a:extLst>
                    <a:ext uri="{FF2B5EF4-FFF2-40B4-BE49-F238E27FC236}">
                      <a16:creationId xmlns:a16="http://schemas.microsoft.com/office/drawing/2014/main" id="{7FBCD62D-A4A8-410A-9CF9-0DF7841C4C91}"/>
                    </a:ext>
                  </a:extLst>
                </p:cNvPr>
                <p:cNvPicPr/>
                <p:nvPr/>
              </p:nvPicPr>
              <p:blipFill>
                <a:blip r:embed="rId20"/>
                <a:stretch>
                  <a:fillRect/>
                </a:stretch>
              </p:blipFill>
              <p:spPr>
                <a:xfrm>
                  <a:off x="3667989" y="2558451"/>
                  <a:ext cx="271800" cy="5472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6" name="Entrada de lápiz 5">
                  <a:extLst>
                    <a:ext uri="{FF2B5EF4-FFF2-40B4-BE49-F238E27FC236}">
                      <a16:creationId xmlns:a16="http://schemas.microsoft.com/office/drawing/2014/main" id="{E70BB81E-E2B5-4919-919B-350255A7A89D}"/>
                    </a:ext>
                  </a:extLst>
                </p14:cNvPr>
                <p14:cNvContentPartPr/>
                <p14:nvPr/>
              </p14:nvContentPartPr>
              <p14:xfrm>
                <a:off x="2604189" y="2637291"/>
                <a:ext cx="244800" cy="50400"/>
              </p14:xfrm>
            </p:contentPart>
          </mc:Choice>
          <mc:Fallback xmlns="">
            <p:pic>
              <p:nvPicPr>
                <p:cNvPr id="6" name="Entrada de lápiz 5">
                  <a:extLst>
                    <a:ext uri="{FF2B5EF4-FFF2-40B4-BE49-F238E27FC236}">
                      <a16:creationId xmlns:a16="http://schemas.microsoft.com/office/drawing/2014/main" id="{E70BB81E-E2B5-4919-919B-350255A7A89D}"/>
                    </a:ext>
                  </a:extLst>
                </p:cNvPr>
                <p:cNvPicPr/>
                <p:nvPr/>
              </p:nvPicPr>
              <p:blipFill>
                <a:blip r:embed="rId22"/>
                <a:stretch>
                  <a:fillRect/>
                </a:stretch>
              </p:blipFill>
              <p:spPr>
                <a:xfrm>
                  <a:off x="2595549" y="2628291"/>
                  <a:ext cx="262440" cy="6804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7" name="Entrada de lápiz 6">
                  <a:extLst>
                    <a:ext uri="{FF2B5EF4-FFF2-40B4-BE49-F238E27FC236}">
                      <a16:creationId xmlns:a16="http://schemas.microsoft.com/office/drawing/2014/main" id="{98AAAC33-9CF0-429E-B379-E8C4ABA6583C}"/>
                    </a:ext>
                  </a:extLst>
                </p14:cNvPr>
                <p14:cNvContentPartPr/>
                <p14:nvPr/>
              </p14:nvContentPartPr>
              <p14:xfrm>
                <a:off x="2613909" y="2734491"/>
                <a:ext cx="242280" cy="26280"/>
              </p14:xfrm>
            </p:contentPart>
          </mc:Choice>
          <mc:Fallback xmlns="">
            <p:pic>
              <p:nvPicPr>
                <p:cNvPr id="7" name="Entrada de lápiz 6">
                  <a:extLst>
                    <a:ext uri="{FF2B5EF4-FFF2-40B4-BE49-F238E27FC236}">
                      <a16:creationId xmlns:a16="http://schemas.microsoft.com/office/drawing/2014/main" id="{98AAAC33-9CF0-429E-B379-E8C4ABA6583C}"/>
                    </a:ext>
                  </a:extLst>
                </p:cNvPr>
                <p:cNvPicPr/>
                <p:nvPr/>
              </p:nvPicPr>
              <p:blipFill>
                <a:blip r:embed="rId24"/>
                <a:stretch>
                  <a:fillRect/>
                </a:stretch>
              </p:blipFill>
              <p:spPr>
                <a:xfrm>
                  <a:off x="2604909" y="2725851"/>
                  <a:ext cx="259920" cy="4392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9" name="Entrada de lápiz 8">
                  <a:extLst>
                    <a:ext uri="{FF2B5EF4-FFF2-40B4-BE49-F238E27FC236}">
                      <a16:creationId xmlns:a16="http://schemas.microsoft.com/office/drawing/2014/main" id="{18000626-E7A0-4DC4-B364-CCAB056068AC}"/>
                    </a:ext>
                  </a:extLst>
                </p14:cNvPr>
                <p14:cNvContentPartPr/>
                <p14:nvPr/>
              </p14:nvContentPartPr>
              <p14:xfrm>
                <a:off x="3343269" y="2616771"/>
                <a:ext cx="239760" cy="43200"/>
              </p14:xfrm>
            </p:contentPart>
          </mc:Choice>
          <mc:Fallback xmlns="">
            <p:pic>
              <p:nvPicPr>
                <p:cNvPr id="9" name="Entrada de lápiz 8">
                  <a:extLst>
                    <a:ext uri="{FF2B5EF4-FFF2-40B4-BE49-F238E27FC236}">
                      <a16:creationId xmlns:a16="http://schemas.microsoft.com/office/drawing/2014/main" id="{18000626-E7A0-4DC4-B364-CCAB056068AC}"/>
                    </a:ext>
                  </a:extLst>
                </p:cNvPr>
                <p:cNvPicPr/>
                <p:nvPr/>
              </p:nvPicPr>
              <p:blipFill>
                <a:blip r:embed="rId26"/>
                <a:stretch>
                  <a:fillRect/>
                </a:stretch>
              </p:blipFill>
              <p:spPr>
                <a:xfrm>
                  <a:off x="3334269" y="2607771"/>
                  <a:ext cx="257400" cy="6084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0" name="Entrada de lápiz 9">
                  <a:extLst>
                    <a:ext uri="{FF2B5EF4-FFF2-40B4-BE49-F238E27FC236}">
                      <a16:creationId xmlns:a16="http://schemas.microsoft.com/office/drawing/2014/main" id="{76DB9AB7-DA04-4E98-944C-3C13CC371CD6}"/>
                    </a:ext>
                  </a:extLst>
                </p14:cNvPr>
                <p14:cNvContentPartPr/>
                <p14:nvPr/>
              </p14:nvContentPartPr>
              <p14:xfrm>
                <a:off x="3408069" y="2708571"/>
                <a:ext cx="169560" cy="52920"/>
              </p14:xfrm>
            </p:contentPart>
          </mc:Choice>
          <mc:Fallback xmlns="">
            <p:pic>
              <p:nvPicPr>
                <p:cNvPr id="10" name="Entrada de lápiz 9">
                  <a:extLst>
                    <a:ext uri="{FF2B5EF4-FFF2-40B4-BE49-F238E27FC236}">
                      <a16:creationId xmlns:a16="http://schemas.microsoft.com/office/drawing/2014/main" id="{76DB9AB7-DA04-4E98-944C-3C13CC371CD6}"/>
                    </a:ext>
                  </a:extLst>
                </p:cNvPr>
                <p:cNvPicPr/>
                <p:nvPr/>
              </p:nvPicPr>
              <p:blipFill>
                <a:blip r:embed="rId28"/>
                <a:stretch>
                  <a:fillRect/>
                </a:stretch>
              </p:blipFill>
              <p:spPr>
                <a:xfrm>
                  <a:off x="3399429" y="2699931"/>
                  <a:ext cx="187200" cy="7056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1" name="Entrada de lápiz 10">
                  <a:extLst>
                    <a:ext uri="{FF2B5EF4-FFF2-40B4-BE49-F238E27FC236}">
                      <a16:creationId xmlns:a16="http://schemas.microsoft.com/office/drawing/2014/main" id="{32C9BE63-3725-4C73-846D-063FE7747399}"/>
                    </a:ext>
                  </a:extLst>
                </p14:cNvPr>
                <p14:cNvContentPartPr/>
                <p14:nvPr/>
              </p14:nvContentPartPr>
              <p14:xfrm>
                <a:off x="3444789" y="2834931"/>
                <a:ext cx="100080" cy="10080"/>
              </p14:xfrm>
            </p:contentPart>
          </mc:Choice>
          <mc:Fallback xmlns="">
            <p:pic>
              <p:nvPicPr>
                <p:cNvPr id="11" name="Entrada de lápiz 10">
                  <a:extLst>
                    <a:ext uri="{FF2B5EF4-FFF2-40B4-BE49-F238E27FC236}">
                      <a16:creationId xmlns:a16="http://schemas.microsoft.com/office/drawing/2014/main" id="{32C9BE63-3725-4C73-846D-063FE7747399}"/>
                    </a:ext>
                  </a:extLst>
                </p:cNvPr>
                <p:cNvPicPr/>
                <p:nvPr/>
              </p:nvPicPr>
              <p:blipFill>
                <a:blip r:embed="rId30"/>
                <a:stretch>
                  <a:fillRect/>
                </a:stretch>
              </p:blipFill>
              <p:spPr>
                <a:xfrm>
                  <a:off x="3435789" y="2825931"/>
                  <a:ext cx="117720" cy="2772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19" name="Entrada de lápiz 18">
                  <a:extLst>
                    <a:ext uri="{FF2B5EF4-FFF2-40B4-BE49-F238E27FC236}">
                      <a16:creationId xmlns:a16="http://schemas.microsoft.com/office/drawing/2014/main" id="{80ADFAC7-64ED-43DF-8849-07F05E3ECA3D}"/>
                    </a:ext>
                  </a:extLst>
                </p14:cNvPr>
                <p14:cNvContentPartPr/>
                <p14:nvPr/>
              </p14:nvContentPartPr>
              <p14:xfrm>
                <a:off x="3167229" y="1965531"/>
                <a:ext cx="1056240" cy="807840"/>
              </p14:xfrm>
            </p:contentPart>
          </mc:Choice>
          <mc:Fallback xmlns="">
            <p:pic>
              <p:nvPicPr>
                <p:cNvPr id="19" name="Entrada de lápiz 18">
                  <a:extLst>
                    <a:ext uri="{FF2B5EF4-FFF2-40B4-BE49-F238E27FC236}">
                      <a16:creationId xmlns:a16="http://schemas.microsoft.com/office/drawing/2014/main" id="{80ADFAC7-64ED-43DF-8849-07F05E3ECA3D}"/>
                    </a:ext>
                  </a:extLst>
                </p:cNvPr>
                <p:cNvPicPr/>
                <p:nvPr/>
              </p:nvPicPr>
              <p:blipFill>
                <a:blip r:embed="rId32"/>
                <a:stretch>
                  <a:fillRect/>
                </a:stretch>
              </p:blipFill>
              <p:spPr>
                <a:xfrm>
                  <a:off x="3158589" y="1956531"/>
                  <a:ext cx="1073880" cy="8254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33">
            <p14:nvContentPartPr>
              <p14:cNvPr id="21" name="Entrada de lápiz 20">
                <a:extLst>
                  <a:ext uri="{FF2B5EF4-FFF2-40B4-BE49-F238E27FC236}">
                    <a16:creationId xmlns:a16="http://schemas.microsoft.com/office/drawing/2014/main" id="{ED6C4615-44BA-489E-BCE7-D29E884719D4}"/>
                  </a:ext>
                </a:extLst>
              </p14:cNvPr>
              <p14:cNvContentPartPr/>
              <p14:nvPr/>
            </p14:nvContentPartPr>
            <p14:xfrm>
              <a:off x="5439549" y="1292691"/>
              <a:ext cx="1868400" cy="1414080"/>
            </p14:xfrm>
          </p:contentPart>
        </mc:Choice>
        <mc:Fallback xmlns="">
          <p:pic>
            <p:nvPicPr>
              <p:cNvPr id="21" name="Entrada de lápiz 20">
                <a:extLst>
                  <a:ext uri="{FF2B5EF4-FFF2-40B4-BE49-F238E27FC236}">
                    <a16:creationId xmlns:a16="http://schemas.microsoft.com/office/drawing/2014/main" id="{ED6C4615-44BA-489E-BCE7-D29E884719D4}"/>
                  </a:ext>
                </a:extLst>
              </p:cNvPr>
              <p:cNvPicPr/>
              <p:nvPr/>
            </p:nvPicPr>
            <p:blipFill>
              <a:blip r:embed="rId34"/>
              <a:stretch>
                <a:fillRect/>
              </a:stretch>
            </p:blipFill>
            <p:spPr>
              <a:xfrm>
                <a:off x="5430549" y="1284051"/>
                <a:ext cx="1886040" cy="1431720"/>
              </a:xfrm>
              <a:prstGeom prst="rect">
                <a:avLst/>
              </a:prstGeom>
            </p:spPr>
          </p:pic>
        </mc:Fallback>
      </mc:AlternateContent>
      <p:grpSp>
        <p:nvGrpSpPr>
          <p:cNvPr id="26" name="Grupo 25">
            <a:extLst>
              <a:ext uri="{FF2B5EF4-FFF2-40B4-BE49-F238E27FC236}">
                <a16:creationId xmlns:a16="http://schemas.microsoft.com/office/drawing/2014/main" id="{014BFA9C-AE74-4249-8CEC-A12548C54B9F}"/>
              </a:ext>
            </a:extLst>
          </p:cNvPr>
          <p:cNvGrpSpPr/>
          <p:nvPr/>
        </p:nvGrpSpPr>
        <p:grpSpPr>
          <a:xfrm>
            <a:off x="4810989" y="1341651"/>
            <a:ext cx="389520" cy="302040"/>
            <a:chOff x="4810989" y="1341651"/>
            <a:chExt cx="389520" cy="302040"/>
          </a:xfrm>
        </p:grpSpPr>
        <mc:AlternateContent xmlns:mc="http://schemas.openxmlformats.org/markup-compatibility/2006" xmlns:p14="http://schemas.microsoft.com/office/powerpoint/2010/main">
          <mc:Choice Requires="p14">
            <p:contentPart p14:bwMode="auto" r:id="rId35">
              <p14:nvContentPartPr>
                <p14:cNvPr id="22" name="Entrada de lápiz 21">
                  <a:extLst>
                    <a:ext uri="{FF2B5EF4-FFF2-40B4-BE49-F238E27FC236}">
                      <a16:creationId xmlns:a16="http://schemas.microsoft.com/office/drawing/2014/main" id="{590A9171-7ED5-4875-AB60-5D9C3CA50D81}"/>
                    </a:ext>
                  </a:extLst>
                </p14:cNvPr>
                <p14:cNvContentPartPr/>
                <p14:nvPr/>
              </p14:nvContentPartPr>
              <p14:xfrm>
                <a:off x="4810989" y="1394211"/>
                <a:ext cx="56880" cy="249480"/>
              </p14:xfrm>
            </p:contentPart>
          </mc:Choice>
          <mc:Fallback xmlns="">
            <p:pic>
              <p:nvPicPr>
                <p:cNvPr id="22" name="Entrada de lápiz 21">
                  <a:extLst>
                    <a:ext uri="{FF2B5EF4-FFF2-40B4-BE49-F238E27FC236}">
                      <a16:creationId xmlns:a16="http://schemas.microsoft.com/office/drawing/2014/main" id="{590A9171-7ED5-4875-AB60-5D9C3CA50D81}"/>
                    </a:ext>
                  </a:extLst>
                </p:cNvPr>
                <p:cNvPicPr/>
                <p:nvPr/>
              </p:nvPicPr>
              <p:blipFill>
                <a:blip r:embed="rId36"/>
                <a:stretch>
                  <a:fillRect/>
                </a:stretch>
              </p:blipFill>
              <p:spPr>
                <a:xfrm>
                  <a:off x="4802349" y="1385571"/>
                  <a:ext cx="74520" cy="26712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23" name="Entrada de lápiz 22">
                  <a:extLst>
                    <a:ext uri="{FF2B5EF4-FFF2-40B4-BE49-F238E27FC236}">
                      <a16:creationId xmlns:a16="http://schemas.microsoft.com/office/drawing/2014/main" id="{A8C29038-3DF4-437F-9F4D-5E44F9BAE16D}"/>
                    </a:ext>
                  </a:extLst>
                </p14:cNvPr>
                <p14:cNvContentPartPr/>
                <p14:nvPr/>
              </p14:nvContentPartPr>
              <p14:xfrm>
                <a:off x="4867509" y="1341651"/>
                <a:ext cx="159480" cy="164880"/>
              </p14:xfrm>
            </p:contentPart>
          </mc:Choice>
          <mc:Fallback xmlns="">
            <p:pic>
              <p:nvPicPr>
                <p:cNvPr id="23" name="Entrada de lápiz 22">
                  <a:extLst>
                    <a:ext uri="{FF2B5EF4-FFF2-40B4-BE49-F238E27FC236}">
                      <a16:creationId xmlns:a16="http://schemas.microsoft.com/office/drawing/2014/main" id="{A8C29038-3DF4-437F-9F4D-5E44F9BAE16D}"/>
                    </a:ext>
                  </a:extLst>
                </p:cNvPr>
                <p:cNvPicPr/>
                <p:nvPr/>
              </p:nvPicPr>
              <p:blipFill>
                <a:blip r:embed="rId38"/>
                <a:stretch>
                  <a:fillRect/>
                </a:stretch>
              </p:blipFill>
              <p:spPr>
                <a:xfrm>
                  <a:off x="4858869" y="1332651"/>
                  <a:ext cx="177120" cy="18252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24" name="Entrada de lápiz 23">
                  <a:extLst>
                    <a:ext uri="{FF2B5EF4-FFF2-40B4-BE49-F238E27FC236}">
                      <a16:creationId xmlns:a16="http://schemas.microsoft.com/office/drawing/2014/main" id="{3CB52A08-7A46-40B9-84A7-F201A97FD779}"/>
                    </a:ext>
                  </a:extLst>
                </p14:cNvPr>
                <p14:cNvContentPartPr/>
                <p14:nvPr/>
              </p14:nvContentPartPr>
              <p14:xfrm>
                <a:off x="5116629" y="1450011"/>
                <a:ext cx="18000" cy="43560"/>
              </p14:xfrm>
            </p:contentPart>
          </mc:Choice>
          <mc:Fallback xmlns="">
            <p:pic>
              <p:nvPicPr>
                <p:cNvPr id="24" name="Entrada de lápiz 23">
                  <a:extLst>
                    <a:ext uri="{FF2B5EF4-FFF2-40B4-BE49-F238E27FC236}">
                      <a16:creationId xmlns:a16="http://schemas.microsoft.com/office/drawing/2014/main" id="{3CB52A08-7A46-40B9-84A7-F201A97FD779}"/>
                    </a:ext>
                  </a:extLst>
                </p:cNvPr>
                <p:cNvPicPr/>
                <p:nvPr/>
              </p:nvPicPr>
              <p:blipFill>
                <a:blip r:embed="rId40"/>
                <a:stretch>
                  <a:fillRect/>
                </a:stretch>
              </p:blipFill>
              <p:spPr>
                <a:xfrm>
                  <a:off x="5107989" y="1441011"/>
                  <a:ext cx="35640" cy="612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5" name="Entrada de lápiz 24">
                  <a:extLst>
                    <a:ext uri="{FF2B5EF4-FFF2-40B4-BE49-F238E27FC236}">
                      <a16:creationId xmlns:a16="http://schemas.microsoft.com/office/drawing/2014/main" id="{9C78C26A-6B66-4C61-9775-3E117FD7271C}"/>
                    </a:ext>
                  </a:extLst>
                </p14:cNvPr>
                <p14:cNvContentPartPr/>
                <p14:nvPr/>
              </p14:nvContentPartPr>
              <p14:xfrm>
                <a:off x="5092149" y="1450011"/>
                <a:ext cx="108360" cy="122760"/>
              </p14:xfrm>
            </p:contentPart>
          </mc:Choice>
          <mc:Fallback xmlns="">
            <p:pic>
              <p:nvPicPr>
                <p:cNvPr id="25" name="Entrada de lápiz 24">
                  <a:extLst>
                    <a:ext uri="{FF2B5EF4-FFF2-40B4-BE49-F238E27FC236}">
                      <a16:creationId xmlns:a16="http://schemas.microsoft.com/office/drawing/2014/main" id="{9C78C26A-6B66-4C61-9775-3E117FD7271C}"/>
                    </a:ext>
                  </a:extLst>
                </p:cNvPr>
                <p:cNvPicPr/>
                <p:nvPr/>
              </p:nvPicPr>
              <p:blipFill>
                <a:blip r:embed="rId42"/>
                <a:stretch>
                  <a:fillRect/>
                </a:stretch>
              </p:blipFill>
              <p:spPr>
                <a:xfrm>
                  <a:off x="5083149" y="1441011"/>
                  <a:ext cx="126000" cy="140400"/>
                </a:xfrm>
                <a:prstGeom prst="rect">
                  <a:avLst/>
                </a:prstGeom>
              </p:spPr>
            </p:pic>
          </mc:Fallback>
        </mc:AlternateContent>
      </p:grpSp>
      <p:grpSp>
        <p:nvGrpSpPr>
          <p:cNvPr id="29" name="Grupo 28">
            <a:extLst>
              <a:ext uri="{FF2B5EF4-FFF2-40B4-BE49-F238E27FC236}">
                <a16:creationId xmlns:a16="http://schemas.microsoft.com/office/drawing/2014/main" id="{037D8505-07CB-4E6E-84F9-F61971DA52A5}"/>
              </a:ext>
            </a:extLst>
          </p:cNvPr>
          <p:cNvGrpSpPr/>
          <p:nvPr/>
        </p:nvGrpSpPr>
        <p:grpSpPr>
          <a:xfrm>
            <a:off x="6433509" y="2807571"/>
            <a:ext cx="96840" cy="122400"/>
            <a:chOff x="6433509" y="2807571"/>
            <a:chExt cx="96840" cy="122400"/>
          </a:xfrm>
        </p:grpSpPr>
        <mc:AlternateContent xmlns:mc="http://schemas.openxmlformats.org/markup-compatibility/2006" xmlns:p14="http://schemas.microsoft.com/office/powerpoint/2010/main">
          <mc:Choice Requires="p14">
            <p:contentPart p14:bwMode="auto" r:id="rId43">
              <p14:nvContentPartPr>
                <p14:cNvPr id="27" name="Entrada de lápiz 26">
                  <a:extLst>
                    <a:ext uri="{FF2B5EF4-FFF2-40B4-BE49-F238E27FC236}">
                      <a16:creationId xmlns:a16="http://schemas.microsoft.com/office/drawing/2014/main" id="{0BEB0CB3-3044-4947-BAD6-7906C990FCEA}"/>
                    </a:ext>
                  </a:extLst>
                </p14:cNvPr>
                <p14:cNvContentPartPr/>
                <p14:nvPr/>
              </p14:nvContentPartPr>
              <p14:xfrm>
                <a:off x="6433509" y="2807571"/>
                <a:ext cx="96840" cy="122400"/>
              </p14:xfrm>
            </p:contentPart>
          </mc:Choice>
          <mc:Fallback xmlns="">
            <p:pic>
              <p:nvPicPr>
                <p:cNvPr id="27" name="Entrada de lápiz 26">
                  <a:extLst>
                    <a:ext uri="{FF2B5EF4-FFF2-40B4-BE49-F238E27FC236}">
                      <a16:creationId xmlns:a16="http://schemas.microsoft.com/office/drawing/2014/main" id="{0BEB0CB3-3044-4947-BAD6-7906C990FCEA}"/>
                    </a:ext>
                  </a:extLst>
                </p:cNvPr>
                <p:cNvPicPr/>
                <p:nvPr/>
              </p:nvPicPr>
              <p:blipFill>
                <a:blip r:embed="rId44"/>
                <a:stretch>
                  <a:fillRect/>
                </a:stretch>
              </p:blipFill>
              <p:spPr>
                <a:xfrm>
                  <a:off x="6424869" y="2798931"/>
                  <a:ext cx="114480" cy="14004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8" name="Entrada de lápiz 27">
                  <a:extLst>
                    <a:ext uri="{FF2B5EF4-FFF2-40B4-BE49-F238E27FC236}">
                      <a16:creationId xmlns:a16="http://schemas.microsoft.com/office/drawing/2014/main" id="{E41EC1FD-ABF7-453E-8515-E86C30878E9D}"/>
                    </a:ext>
                  </a:extLst>
                </p14:cNvPr>
                <p14:cNvContentPartPr/>
                <p14:nvPr/>
              </p14:nvContentPartPr>
              <p14:xfrm>
                <a:off x="6465189" y="2807571"/>
                <a:ext cx="41760" cy="65160"/>
              </p14:xfrm>
            </p:contentPart>
          </mc:Choice>
          <mc:Fallback xmlns="">
            <p:pic>
              <p:nvPicPr>
                <p:cNvPr id="28" name="Entrada de lápiz 27">
                  <a:extLst>
                    <a:ext uri="{FF2B5EF4-FFF2-40B4-BE49-F238E27FC236}">
                      <a16:creationId xmlns:a16="http://schemas.microsoft.com/office/drawing/2014/main" id="{E41EC1FD-ABF7-453E-8515-E86C30878E9D}"/>
                    </a:ext>
                  </a:extLst>
                </p:cNvPr>
                <p:cNvPicPr/>
                <p:nvPr/>
              </p:nvPicPr>
              <p:blipFill>
                <a:blip r:embed="rId46"/>
                <a:stretch>
                  <a:fillRect/>
                </a:stretch>
              </p:blipFill>
              <p:spPr>
                <a:xfrm>
                  <a:off x="6456189" y="2798931"/>
                  <a:ext cx="59400" cy="828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47">
            <p14:nvContentPartPr>
              <p14:cNvPr id="30" name="Entrada de lápiz 29">
                <a:extLst>
                  <a:ext uri="{FF2B5EF4-FFF2-40B4-BE49-F238E27FC236}">
                    <a16:creationId xmlns:a16="http://schemas.microsoft.com/office/drawing/2014/main" id="{A551DE6E-CCB7-44B2-9E8C-D4B8A10AB4E0}"/>
                  </a:ext>
                </a:extLst>
              </p14:cNvPr>
              <p14:cNvContentPartPr/>
              <p14:nvPr/>
            </p14:nvContentPartPr>
            <p14:xfrm>
              <a:off x="5634309" y="1545051"/>
              <a:ext cx="1958400" cy="977400"/>
            </p14:xfrm>
          </p:contentPart>
        </mc:Choice>
        <mc:Fallback xmlns="">
          <p:pic>
            <p:nvPicPr>
              <p:cNvPr id="30" name="Entrada de lápiz 29">
                <a:extLst>
                  <a:ext uri="{FF2B5EF4-FFF2-40B4-BE49-F238E27FC236}">
                    <a16:creationId xmlns:a16="http://schemas.microsoft.com/office/drawing/2014/main" id="{A551DE6E-CCB7-44B2-9E8C-D4B8A10AB4E0}"/>
                  </a:ext>
                </a:extLst>
              </p:cNvPr>
              <p:cNvPicPr/>
              <p:nvPr/>
            </p:nvPicPr>
            <p:blipFill>
              <a:blip r:embed="rId48"/>
              <a:stretch>
                <a:fillRect/>
              </a:stretch>
            </p:blipFill>
            <p:spPr>
              <a:xfrm>
                <a:off x="5625309" y="1536411"/>
                <a:ext cx="1976040" cy="995040"/>
              </a:xfrm>
              <a:prstGeom prst="rect">
                <a:avLst/>
              </a:prstGeom>
            </p:spPr>
          </p:pic>
        </mc:Fallback>
      </mc:AlternateContent>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1"/>
          <p:cNvSpPr txBox="1">
            <a:spLocks noChangeArrowheads="1"/>
          </p:cNvSpPr>
          <p:nvPr/>
        </p:nvSpPr>
        <p:spPr bwMode="auto">
          <a:xfrm>
            <a:off x="561293" y="331309"/>
            <a:ext cx="8229600" cy="1143000"/>
          </a:xfrm>
          <a:prstGeom prst="rect">
            <a:avLst/>
          </a:prstGeom>
          <a:noFill/>
          <a:ln w="9525">
            <a:noFill/>
            <a:round/>
            <a:headEnd/>
            <a:tailEnd/>
          </a:ln>
        </p:spPr>
        <p:txBody>
          <a:bodyPr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4400">
                <a:solidFill>
                  <a:srgbClr val="000000"/>
                </a:solidFill>
                <a:latin typeface="Calibri" pitchFamily="32" charset="0"/>
              </a:rPr>
              <a:t>Ejemplos</a:t>
            </a:r>
          </a:p>
        </p:txBody>
      </p:sp>
      <p:graphicFrame>
        <p:nvGraphicFramePr>
          <p:cNvPr id="8194" name="Group 2"/>
          <p:cNvGraphicFramePr>
            <a:graphicFrameLocks noGrp="1"/>
          </p:cNvGraphicFramePr>
          <p:nvPr/>
        </p:nvGraphicFramePr>
        <p:xfrm>
          <a:off x="1285875" y="1824038"/>
          <a:ext cx="7002463" cy="4791075"/>
        </p:xfrm>
        <a:graphic>
          <a:graphicData uri="http://schemas.openxmlformats.org/drawingml/2006/table">
            <a:tbl>
              <a:tblPr/>
              <a:tblGrid>
                <a:gridCol w="1693863">
                  <a:extLst>
                    <a:ext uri="{9D8B030D-6E8A-4147-A177-3AD203B41FA5}">
                      <a16:colId xmlns:a16="http://schemas.microsoft.com/office/drawing/2014/main" val="20000"/>
                    </a:ext>
                  </a:extLst>
                </a:gridCol>
                <a:gridCol w="1835150">
                  <a:extLst>
                    <a:ext uri="{9D8B030D-6E8A-4147-A177-3AD203B41FA5}">
                      <a16:colId xmlns:a16="http://schemas.microsoft.com/office/drawing/2014/main" val="20001"/>
                    </a:ext>
                  </a:extLst>
                </a:gridCol>
                <a:gridCol w="2006600">
                  <a:extLst>
                    <a:ext uri="{9D8B030D-6E8A-4147-A177-3AD203B41FA5}">
                      <a16:colId xmlns:a16="http://schemas.microsoft.com/office/drawing/2014/main" val="20002"/>
                    </a:ext>
                  </a:extLst>
                </a:gridCol>
                <a:gridCol w="1466850">
                  <a:extLst>
                    <a:ext uri="{9D8B030D-6E8A-4147-A177-3AD203B41FA5}">
                      <a16:colId xmlns:a16="http://schemas.microsoft.com/office/drawing/2014/main" val="20003"/>
                    </a:ext>
                  </a:extLst>
                </a:gridCol>
              </a:tblGrid>
              <a:tr h="768350">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RANDOM</a:t>
                      </a:r>
                    </a:p>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COMPONENT</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blipFill dpi="0" rotWithShape="0">
                      <a:blip r:embed="rId4"/>
                      <a:srcRect/>
                      <a:tile tx="0" ty="0" sx="100000" sy="100000" flip="none" algn="tl"/>
                    </a:blipFill>
                  </a:tcPr>
                </a:tc>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FUNCION EN</a:t>
                      </a:r>
                    </a:p>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CADENA</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blipFill dpi="0" rotWithShape="0">
                      <a:blip r:embed="rId4"/>
                      <a:srcRect/>
                      <a:tile tx="0" ty="0" sx="100000" sy="100000" flip="none" algn="tl"/>
                    </a:blipFill>
                  </a:tcPr>
                </a:tc>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COMPONENTE</a:t>
                      </a:r>
                    </a:p>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SISTEMATICO</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blipFill dpi="0" rotWithShape="0">
                      <a:blip r:embed="rId4"/>
                      <a:srcRect/>
                      <a:tile tx="0" ty="0" sx="100000" sy="100000" flip="none" algn="tl"/>
                    </a:blipFill>
                  </a:tcPr>
                </a:tc>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a:ln>
                            <a:noFill/>
                          </a:ln>
                          <a:solidFill>
                            <a:srgbClr val="000000"/>
                          </a:solidFill>
                          <a:effectLst/>
                          <a:latin typeface="Calibri" pitchFamily="32" charset="0"/>
                          <a:cs typeface="Times New Roman" pitchFamily="16" charset="0"/>
                        </a:rPr>
                        <a:t>MODELO</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blipFill dpi="0" rotWithShape="0">
                      <a:blip r:embed="rId4"/>
                      <a:srcRect/>
                      <a:tile tx="0" ty="0" sx="100000" sy="100000" flip="none" algn="tl"/>
                    </a:blipFill>
                  </a:tcPr>
                </a:tc>
                <a:extLst>
                  <a:ext uri="{0D108BD9-81ED-4DB2-BD59-A6C34878D82A}">
                    <a16:rowId xmlns:a16="http://schemas.microsoft.com/office/drawing/2014/main" val="10000"/>
                  </a:ext>
                </a:extLst>
              </a:tr>
              <a:tr h="4022725">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NORMAL</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NORMAL</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NORMAL</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POISSON</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BERNULLI</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n-U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BERNULLI</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g(</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n-US" sz="1600" b="0" i="0" u="none" strike="noStrike" cap="none" normalizeH="0" baseline="-25000" dirty="0">
                          <a:ln>
                            <a:noFill/>
                          </a:ln>
                          <a:solidFill>
                            <a:srgbClr val="000000"/>
                          </a:solidFill>
                          <a:effectLst/>
                          <a:latin typeface="Calibri" pitchFamily="32" charset="0"/>
                          <a:cs typeface="Times New Roman" pitchFamily="16" charset="0"/>
                        </a:rPr>
                        <a:t>I</a:t>
                      </a:r>
                      <a:r>
                        <a:rPr kumimoji="0" lang="en-US" sz="1600" b="0" i="0" u="none" strike="noStrike" cap="none" normalizeH="0" baseline="0" dirty="0">
                          <a:ln>
                            <a:noFill/>
                          </a:ln>
                          <a:solidFill>
                            <a:srgbClr val="000000"/>
                          </a:solidFill>
                          <a:effectLst/>
                          <a:latin typeface="Calibri" pitchFamily="32" charset="0"/>
                          <a:cs typeface="Times New Roman" pitchFamily="16" charset="0"/>
                        </a:rPr>
                        <a:t>) = </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n-US" sz="1600" b="0" i="0" u="none" strike="noStrike" cap="none" normalizeH="0" baseline="-25000" dirty="0">
                          <a:ln>
                            <a:noFill/>
                          </a:ln>
                          <a:solidFill>
                            <a:srgbClr val="000000"/>
                          </a:solidFill>
                          <a:effectLst/>
                          <a:latin typeface="Calibri" pitchFamily="32" charset="0"/>
                          <a:cs typeface="Times New Roman" pitchFamily="16" charset="0"/>
                        </a:rPr>
                        <a:t>I</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g(</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n-US" sz="1600" b="0" i="0" u="none" strike="noStrike" cap="none" normalizeH="0" baseline="-25000" dirty="0">
                          <a:ln>
                            <a:noFill/>
                          </a:ln>
                          <a:solidFill>
                            <a:srgbClr val="000000"/>
                          </a:solidFill>
                          <a:effectLst/>
                          <a:latin typeface="Calibri" pitchFamily="32" charset="0"/>
                          <a:cs typeface="Times New Roman" pitchFamily="16" charset="0"/>
                        </a:rPr>
                        <a:t>I</a:t>
                      </a:r>
                      <a:r>
                        <a:rPr kumimoji="0" lang="en-US" sz="1600" b="0" i="0" u="none" strike="noStrike" cap="none" normalizeH="0" baseline="0" dirty="0">
                          <a:ln>
                            <a:noFill/>
                          </a:ln>
                          <a:solidFill>
                            <a:srgbClr val="000000"/>
                          </a:solidFill>
                          <a:effectLst/>
                          <a:latin typeface="Calibri" pitchFamily="32" charset="0"/>
                          <a:cs typeface="Times New Roman" pitchFamily="16" charset="0"/>
                        </a:rPr>
                        <a:t>) = </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n-US" sz="1600" b="0" i="0" u="none" strike="noStrike" cap="none" normalizeH="0" baseline="-25000" dirty="0">
                          <a:ln>
                            <a:noFill/>
                          </a:ln>
                          <a:solidFill>
                            <a:srgbClr val="000000"/>
                          </a:solidFill>
                          <a:effectLst/>
                          <a:latin typeface="Calibri" pitchFamily="32" charset="0"/>
                          <a:cs typeface="Times New Roman" pitchFamily="16" charset="0"/>
                        </a:rPr>
                        <a:t>I</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US" sz="1600" b="0" i="0" u="none" strike="noStrike" cap="none" normalizeH="0" baseline="0" dirty="0">
                          <a:ln>
                            <a:noFill/>
                          </a:ln>
                          <a:solidFill>
                            <a:srgbClr val="000000"/>
                          </a:solidFill>
                          <a:effectLst/>
                          <a:latin typeface="Calibri" pitchFamily="32" charset="0"/>
                          <a:cs typeface="Times New Roman" pitchFamily="16" charset="0"/>
                        </a:rPr>
                        <a:t>g(</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n-US" sz="1600" b="0" i="0" u="none" strike="noStrike" cap="none" normalizeH="0" baseline="-25000" dirty="0">
                          <a:ln>
                            <a:noFill/>
                          </a:ln>
                          <a:solidFill>
                            <a:srgbClr val="000000"/>
                          </a:solidFill>
                          <a:effectLst/>
                          <a:latin typeface="Calibri" pitchFamily="32" charset="0"/>
                          <a:cs typeface="Times New Roman" pitchFamily="16" charset="0"/>
                        </a:rPr>
                        <a:t>I</a:t>
                      </a:r>
                      <a:r>
                        <a:rPr kumimoji="0" lang="en-US" sz="1600" b="0" i="0" u="none" strike="noStrike" cap="none" normalizeH="0" baseline="0" dirty="0">
                          <a:ln>
                            <a:noFill/>
                          </a:ln>
                          <a:solidFill>
                            <a:srgbClr val="000000"/>
                          </a:solidFill>
                          <a:effectLst/>
                          <a:latin typeface="Calibri" pitchFamily="32" charset="0"/>
                          <a:cs typeface="Times New Roman" pitchFamily="16" charset="0"/>
                        </a:rPr>
                        <a:t>) = </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n-US" sz="1600" b="0" i="0" u="none" strike="noStrike" cap="none" normalizeH="0" baseline="-25000" dirty="0">
                          <a:ln>
                            <a:noFill/>
                          </a:ln>
                          <a:solidFill>
                            <a:srgbClr val="000000"/>
                          </a:solidFill>
                          <a:effectLst/>
                          <a:latin typeface="Calibri" pitchFamily="32" charset="0"/>
                          <a:cs typeface="Times New Roman" pitchFamily="16" charset="0"/>
                        </a:rPr>
                        <a:t>I</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g(</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s-ES" sz="1600" b="0" i="0" u="none" strike="noStrike" cap="none" normalizeH="0" baseline="0" dirty="0">
                          <a:ln>
                            <a:noFill/>
                          </a:ln>
                          <a:solidFill>
                            <a:srgbClr val="000000"/>
                          </a:solidFill>
                          <a:effectLst/>
                          <a:latin typeface="Calibri" pitchFamily="32" charset="0"/>
                          <a:cs typeface="Times New Roman" pitchFamily="16" charset="0"/>
                        </a:rPr>
                        <a:t>) = </a:t>
                      </a:r>
                      <a:r>
                        <a:rPr kumimoji="0" lang="es-ES" sz="1600" b="0" i="0" u="none" strike="noStrike" cap="none" normalizeH="0" baseline="0" dirty="0" err="1">
                          <a:ln>
                            <a:noFill/>
                          </a:ln>
                          <a:solidFill>
                            <a:srgbClr val="000000"/>
                          </a:solidFill>
                          <a:effectLst/>
                          <a:latin typeface="Calibri" pitchFamily="32" charset="0"/>
                          <a:cs typeface="Times New Roman" pitchFamily="16" charset="0"/>
                        </a:rPr>
                        <a:t>ln</a:t>
                      </a:r>
                      <a:r>
                        <a:rPr kumimoji="0" lang="es-ES" sz="1600" b="0" i="0" u="none" strike="noStrike" cap="none" normalizeH="0" baseline="0" dirty="0">
                          <a:ln>
                            <a:noFill/>
                          </a:ln>
                          <a:solidFill>
                            <a:srgbClr val="000000"/>
                          </a:solidFill>
                          <a:effectLst/>
                          <a:latin typeface="Calibri" pitchFamily="32" charset="0"/>
                          <a:cs typeface="Times New Roman" pitchFamily="16" charset="0"/>
                        </a:rPr>
                        <a:t>(</a:t>
                      </a:r>
                      <a:r>
                        <a:rPr kumimoji="0" lang="es-ES" sz="1600" b="0" i="0" u="none" strike="noStrike" cap="none" normalizeH="0" baseline="0" dirty="0">
                          <a:ln>
                            <a:noFill/>
                          </a:ln>
                          <a:solidFill>
                            <a:srgbClr val="000000"/>
                          </a:solidFill>
                          <a:effectLst/>
                          <a:latin typeface="Symbol" pitchFamily="16" charset="2"/>
                          <a:cs typeface="Times New Roman" pitchFamily="16" charset="0"/>
                        </a:rPr>
                        <a:t></a:t>
                      </a:r>
                      <a:r>
                        <a:rPr kumimoji="0" lang="es-ES" sz="1600" b="0" i="0" u="none" strike="noStrike" cap="none" normalizeH="0" baseline="0" dirty="0">
                          <a:ln>
                            <a:noFill/>
                          </a:ln>
                          <a:solidFill>
                            <a:srgbClr val="000000"/>
                          </a:solidFill>
                          <a:effectLst/>
                          <a:latin typeface="Calibri" pitchFamily="32" charset="0"/>
                          <a:cs typeface="Times New Roman" pitchFamily="16" charset="0"/>
                        </a:rPr>
                        <a:t>)</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CONTINUO</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CATEGORICO</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MIXTOS</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MIXTOS</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CONTINUO</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(CATEGORICO)</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CONTINUO</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(CATEGORICO)</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449263" rtl="0" eaLnBrk="1" fontAlgn="base" latinLnBrk="0" hangingPunct="1">
                        <a:lnSpc>
                          <a:spcPct val="10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REGRESION</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ANOVA</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ANCOVA</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LOGINEAR</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REGRESION</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LOGISTICA</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kumimoji="0" lang="es-ES" sz="1600" b="0" i="0" u="none" strike="noStrike" cap="none" normalizeH="0" baseline="0" dirty="0">
                        <a:ln>
                          <a:noFill/>
                        </a:ln>
                        <a:solidFill>
                          <a:srgbClr val="000000"/>
                        </a:solidFill>
                        <a:effectLst/>
                        <a:latin typeface="Calibri" pitchFamily="32" charset="0"/>
                        <a:cs typeface="Times New Roman" pitchFamily="16" charset="0"/>
                      </a:endParaRP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ANALISIS</a:t>
                      </a:r>
                    </a:p>
                    <a:p>
                      <a:pPr marL="0" marR="0" lvl="0" indent="0" algn="just" defTabSz="449263" rtl="0" eaLnBrk="1" fontAlgn="base" latinLnBrk="0" hangingPunct="1">
                        <a:lnSpc>
                          <a:spcPct val="152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s-ES" sz="1600" b="0" i="0" u="none" strike="noStrike" cap="none" normalizeH="0" baseline="0" dirty="0">
                          <a:ln>
                            <a:noFill/>
                          </a:ln>
                          <a:solidFill>
                            <a:srgbClr val="000000"/>
                          </a:solidFill>
                          <a:effectLst/>
                          <a:latin typeface="Calibri" pitchFamily="32" charset="0"/>
                          <a:cs typeface="Times New Roman" pitchFamily="16" charset="0"/>
                        </a:rPr>
                        <a:t>PROBIT</a:t>
                      </a:r>
                    </a:p>
                  </a:txBody>
                  <a:tcPr marL="39600" marR="39600" marT="0" marB="0" horzOverflow="overflow">
                    <a:lnL w="12600" cap="flat" cmpd="sng" algn="ctr">
                      <a:solidFill>
                        <a:srgbClr val="000000"/>
                      </a:solidFill>
                      <a:prstDash val="solid"/>
                      <a:round/>
                      <a:headEnd type="none" w="med" len="med"/>
                      <a:tailEnd type="none" w="med" len="med"/>
                    </a:lnL>
                    <a:lnR w="12600" cap="flat" cmpd="sng" algn="ctr">
                      <a:solidFill>
                        <a:srgbClr val="000000"/>
                      </a:solidFill>
                      <a:prstDash val="solid"/>
                      <a:round/>
                      <a:headEnd type="none" w="med" len="med"/>
                      <a:tailEnd type="none" w="med" len="med"/>
                    </a:lnR>
                    <a:lnT w="12600" cap="flat" cmpd="sng" algn="ctr">
                      <a:solidFill>
                        <a:srgbClr val="000000"/>
                      </a:solidFill>
                      <a:prstDash val="solid"/>
                      <a:round/>
                      <a:headEnd type="none" w="med" len="med"/>
                      <a:tailEnd type="none" w="med" len="med"/>
                    </a:lnT>
                    <a:lnB w="126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23554" name="Object 2"/>
          <p:cNvGraphicFramePr>
            <a:graphicFrameLocks noChangeAspect="1"/>
          </p:cNvGraphicFramePr>
          <p:nvPr/>
        </p:nvGraphicFramePr>
        <p:xfrm>
          <a:off x="3000375" y="4856163"/>
          <a:ext cx="1495425" cy="571500"/>
        </p:xfrm>
        <a:graphic>
          <a:graphicData uri="http://schemas.openxmlformats.org/presentationml/2006/ole">
            <mc:AlternateContent xmlns:mc="http://schemas.openxmlformats.org/markup-compatibility/2006">
              <mc:Choice xmlns:v="urn:schemas-microsoft-com:vml" Requires="v">
                <p:oleObj spid="_x0000_s9220" r:id="rId5" imgW="1130356" imgH="436728" progId="">
                  <p:embed/>
                </p:oleObj>
              </mc:Choice>
              <mc:Fallback>
                <p:oleObj r:id="rId5" imgW="1130356" imgH="436728" progId="">
                  <p:embed/>
                  <p:pic>
                    <p:nvPicPr>
                      <p:cNvPr id="23554"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00375" y="4856163"/>
                        <a:ext cx="1495425" cy="57150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p:graphicFrame>
        <p:nvGraphicFramePr>
          <p:cNvPr id="23555" name="Object 3"/>
          <p:cNvGraphicFramePr>
            <a:graphicFrameLocks noChangeAspect="1"/>
          </p:cNvGraphicFramePr>
          <p:nvPr/>
        </p:nvGraphicFramePr>
        <p:xfrm>
          <a:off x="3071813" y="5999163"/>
          <a:ext cx="1514475" cy="323850"/>
        </p:xfrm>
        <a:graphic>
          <a:graphicData uri="http://schemas.openxmlformats.org/presentationml/2006/ole">
            <mc:AlternateContent xmlns:mc="http://schemas.openxmlformats.org/markup-compatibility/2006">
              <mc:Choice xmlns:v="urn:schemas-microsoft-com:vml" Requires="v">
                <p:oleObj spid="_x0000_s9221" r:id="rId7" imgW="1110166" imgH="237893" progId="">
                  <p:embed/>
                </p:oleObj>
              </mc:Choice>
              <mc:Fallback>
                <p:oleObj r:id="rId7" imgW="1110166" imgH="237893" progId="">
                  <p:embed/>
                  <p:pic>
                    <p:nvPicPr>
                      <p:cNvPr id="23555"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71813" y="5999163"/>
                        <a:ext cx="1514475" cy="3238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oleObj>
              </mc:Fallback>
            </mc:AlternateContent>
          </a:graphicData>
        </a:graphic>
      </p:graphicFrame>
      <mc:AlternateContent xmlns:mc="http://schemas.openxmlformats.org/markup-compatibility/2006" xmlns:p14="http://schemas.microsoft.com/office/powerpoint/2010/main">
        <mc:Choice Requires="p14">
          <p:contentPart p14:bwMode="auto" r:id="rId9">
            <p14:nvContentPartPr>
              <p14:cNvPr id="2" name="Entrada de lápiz 1">
                <a:extLst>
                  <a:ext uri="{FF2B5EF4-FFF2-40B4-BE49-F238E27FC236}">
                    <a16:creationId xmlns:a16="http://schemas.microsoft.com/office/drawing/2014/main" id="{FE42BEA6-71B2-469A-8082-154E3D9001F6}"/>
                  </a:ext>
                </a:extLst>
              </p14:cNvPr>
              <p14:cNvContentPartPr/>
              <p14:nvPr/>
            </p14:nvContentPartPr>
            <p14:xfrm>
              <a:off x="1394229" y="3572931"/>
              <a:ext cx="6942600" cy="221400"/>
            </p14:xfrm>
          </p:contentPart>
        </mc:Choice>
        <mc:Fallback xmlns="">
          <p:pic>
            <p:nvPicPr>
              <p:cNvPr id="2" name="Entrada de lápiz 1">
                <a:extLst>
                  <a:ext uri="{FF2B5EF4-FFF2-40B4-BE49-F238E27FC236}">
                    <a16:creationId xmlns:a16="http://schemas.microsoft.com/office/drawing/2014/main" id="{FE42BEA6-71B2-469A-8082-154E3D9001F6}"/>
                  </a:ext>
                </a:extLst>
              </p:cNvPr>
              <p:cNvPicPr/>
              <p:nvPr/>
            </p:nvPicPr>
            <p:blipFill>
              <a:blip r:embed="rId10"/>
              <a:stretch>
                <a:fillRect/>
              </a:stretch>
            </p:blipFill>
            <p:spPr>
              <a:xfrm>
                <a:off x="1385229" y="3563931"/>
                <a:ext cx="6960240" cy="239040"/>
              </a:xfrm>
              <a:prstGeom prst="rect">
                <a:avLst/>
              </a:prstGeom>
            </p:spPr>
          </p:pic>
        </mc:Fallback>
      </mc:AlternateContent>
      <p:grpSp>
        <p:nvGrpSpPr>
          <p:cNvPr id="10" name="Grupo 9">
            <a:extLst>
              <a:ext uri="{FF2B5EF4-FFF2-40B4-BE49-F238E27FC236}">
                <a16:creationId xmlns:a16="http://schemas.microsoft.com/office/drawing/2014/main" id="{DCEFC96D-DD6B-44A9-A0B6-055D826625DF}"/>
              </a:ext>
            </a:extLst>
          </p:cNvPr>
          <p:cNvGrpSpPr/>
          <p:nvPr/>
        </p:nvGrpSpPr>
        <p:grpSpPr>
          <a:xfrm>
            <a:off x="4146429" y="202611"/>
            <a:ext cx="740160" cy="473400"/>
            <a:chOff x="4146429" y="202611"/>
            <a:chExt cx="740160" cy="473400"/>
          </a:xfrm>
        </p:grpSpPr>
        <mc:AlternateContent xmlns:mc="http://schemas.openxmlformats.org/markup-compatibility/2006" xmlns:p14="http://schemas.microsoft.com/office/powerpoint/2010/main">
          <mc:Choice Requires="p14">
            <p:contentPart p14:bwMode="auto" r:id="rId11">
              <p14:nvContentPartPr>
                <p14:cNvPr id="3" name="Entrada de lápiz 2">
                  <a:extLst>
                    <a:ext uri="{FF2B5EF4-FFF2-40B4-BE49-F238E27FC236}">
                      <a16:creationId xmlns:a16="http://schemas.microsoft.com/office/drawing/2014/main" id="{37499AA3-58DC-4B6B-AA0F-F756D2B6AB77}"/>
                    </a:ext>
                  </a:extLst>
                </p14:cNvPr>
                <p14:cNvContentPartPr/>
                <p14:nvPr/>
              </p14:nvContentPartPr>
              <p14:xfrm>
                <a:off x="4146429" y="211971"/>
                <a:ext cx="28800" cy="297360"/>
              </p14:xfrm>
            </p:contentPart>
          </mc:Choice>
          <mc:Fallback xmlns="">
            <p:pic>
              <p:nvPicPr>
                <p:cNvPr id="3" name="Entrada de lápiz 2">
                  <a:extLst>
                    <a:ext uri="{FF2B5EF4-FFF2-40B4-BE49-F238E27FC236}">
                      <a16:creationId xmlns:a16="http://schemas.microsoft.com/office/drawing/2014/main" id="{37499AA3-58DC-4B6B-AA0F-F756D2B6AB77}"/>
                    </a:ext>
                  </a:extLst>
                </p:cNvPr>
                <p:cNvPicPr/>
                <p:nvPr/>
              </p:nvPicPr>
              <p:blipFill>
                <a:blip r:embed="rId12"/>
                <a:stretch>
                  <a:fillRect/>
                </a:stretch>
              </p:blipFill>
              <p:spPr>
                <a:xfrm>
                  <a:off x="4137429" y="203331"/>
                  <a:ext cx="46440" cy="315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4" name="Entrada de lápiz 3">
                  <a:extLst>
                    <a:ext uri="{FF2B5EF4-FFF2-40B4-BE49-F238E27FC236}">
                      <a16:creationId xmlns:a16="http://schemas.microsoft.com/office/drawing/2014/main" id="{C1A7E69C-C048-453F-8977-1B087A0B8A18}"/>
                    </a:ext>
                  </a:extLst>
                </p14:cNvPr>
                <p14:cNvContentPartPr/>
                <p14:nvPr/>
              </p14:nvContentPartPr>
              <p14:xfrm>
                <a:off x="4284309" y="231411"/>
                <a:ext cx="183600" cy="249840"/>
              </p14:xfrm>
            </p:contentPart>
          </mc:Choice>
          <mc:Fallback xmlns="">
            <p:pic>
              <p:nvPicPr>
                <p:cNvPr id="4" name="Entrada de lápiz 3">
                  <a:extLst>
                    <a:ext uri="{FF2B5EF4-FFF2-40B4-BE49-F238E27FC236}">
                      <a16:creationId xmlns:a16="http://schemas.microsoft.com/office/drawing/2014/main" id="{C1A7E69C-C048-453F-8977-1B087A0B8A18}"/>
                    </a:ext>
                  </a:extLst>
                </p:cNvPr>
                <p:cNvPicPr/>
                <p:nvPr/>
              </p:nvPicPr>
              <p:blipFill>
                <a:blip r:embed="rId14"/>
                <a:stretch>
                  <a:fillRect/>
                </a:stretch>
              </p:blipFill>
              <p:spPr>
                <a:xfrm>
                  <a:off x="4275669" y="222771"/>
                  <a:ext cx="201240" cy="26748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5" name="Entrada de lápiz 4">
                  <a:extLst>
                    <a:ext uri="{FF2B5EF4-FFF2-40B4-BE49-F238E27FC236}">
                      <a16:creationId xmlns:a16="http://schemas.microsoft.com/office/drawing/2014/main" id="{B1329914-FD1F-49F9-8149-029E2284F36E}"/>
                    </a:ext>
                  </a:extLst>
                </p14:cNvPr>
                <p14:cNvContentPartPr/>
                <p14:nvPr/>
              </p14:nvContentPartPr>
              <p14:xfrm>
                <a:off x="4574829" y="202611"/>
                <a:ext cx="127800" cy="288360"/>
              </p14:xfrm>
            </p:contentPart>
          </mc:Choice>
          <mc:Fallback xmlns="">
            <p:pic>
              <p:nvPicPr>
                <p:cNvPr id="5" name="Entrada de lápiz 4">
                  <a:extLst>
                    <a:ext uri="{FF2B5EF4-FFF2-40B4-BE49-F238E27FC236}">
                      <a16:creationId xmlns:a16="http://schemas.microsoft.com/office/drawing/2014/main" id="{B1329914-FD1F-49F9-8149-029E2284F36E}"/>
                    </a:ext>
                  </a:extLst>
                </p:cNvPr>
                <p:cNvPicPr/>
                <p:nvPr/>
              </p:nvPicPr>
              <p:blipFill>
                <a:blip r:embed="rId16"/>
                <a:stretch>
                  <a:fillRect/>
                </a:stretch>
              </p:blipFill>
              <p:spPr>
                <a:xfrm>
                  <a:off x="4565829" y="193611"/>
                  <a:ext cx="145440" cy="30600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6" name="Entrada de lápiz 5">
                  <a:extLst>
                    <a:ext uri="{FF2B5EF4-FFF2-40B4-BE49-F238E27FC236}">
                      <a16:creationId xmlns:a16="http://schemas.microsoft.com/office/drawing/2014/main" id="{706B2898-FD0E-4311-A6BF-AF9762BBB05E}"/>
                    </a:ext>
                  </a:extLst>
                </p14:cNvPr>
                <p14:cNvContentPartPr/>
                <p14:nvPr/>
              </p14:nvContentPartPr>
              <p14:xfrm>
                <a:off x="4571589" y="354171"/>
                <a:ext cx="125280" cy="5760"/>
              </p14:xfrm>
            </p:contentPart>
          </mc:Choice>
          <mc:Fallback xmlns="">
            <p:pic>
              <p:nvPicPr>
                <p:cNvPr id="6" name="Entrada de lápiz 5">
                  <a:extLst>
                    <a:ext uri="{FF2B5EF4-FFF2-40B4-BE49-F238E27FC236}">
                      <a16:creationId xmlns:a16="http://schemas.microsoft.com/office/drawing/2014/main" id="{706B2898-FD0E-4311-A6BF-AF9762BBB05E}"/>
                    </a:ext>
                  </a:extLst>
                </p:cNvPr>
                <p:cNvPicPr/>
                <p:nvPr/>
              </p:nvPicPr>
              <p:blipFill>
                <a:blip r:embed="rId18"/>
                <a:stretch>
                  <a:fillRect/>
                </a:stretch>
              </p:blipFill>
              <p:spPr>
                <a:xfrm>
                  <a:off x="4562949" y="345531"/>
                  <a:ext cx="142920" cy="234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7" name="Entrada de lápiz 6">
                  <a:extLst>
                    <a:ext uri="{FF2B5EF4-FFF2-40B4-BE49-F238E27FC236}">
                      <a16:creationId xmlns:a16="http://schemas.microsoft.com/office/drawing/2014/main" id="{67C91DA6-CE7F-480E-80CE-C162D95D86C1}"/>
                    </a:ext>
                  </a:extLst>
                </p14:cNvPr>
                <p14:cNvContentPartPr/>
                <p14:nvPr/>
              </p14:nvContentPartPr>
              <p14:xfrm>
                <a:off x="4765269" y="221331"/>
                <a:ext cx="83880" cy="299880"/>
              </p14:xfrm>
            </p:contentPart>
          </mc:Choice>
          <mc:Fallback xmlns="">
            <p:pic>
              <p:nvPicPr>
                <p:cNvPr id="7" name="Entrada de lápiz 6">
                  <a:extLst>
                    <a:ext uri="{FF2B5EF4-FFF2-40B4-BE49-F238E27FC236}">
                      <a16:creationId xmlns:a16="http://schemas.microsoft.com/office/drawing/2014/main" id="{67C91DA6-CE7F-480E-80CE-C162D95D86C1}"/>
                    </a:ext>
                  </a:extLst>
                </p:cNvPr>
                <p:cNvPicPr/>
                <p:nvPr/>
              </p:nvPicPr>
              <p:blipFill>
                <a:blip r:embed="rId20"/>
                <a:stretch>
                  <a:fillRect/>
                </a:stretch>
              </p:blipFill>
              <p:spPr>
                <a:xfrm>
                  <a:off x="4756269" y="212691"/>
                  <a:ext cx="101520" cy="31752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9" name="Entrada de lápiz 8">
                  <a:extLst>
                    <a:ext uri="{FF2B5EF4-FFF2-40B4-BE49-F238E27FC236}">
                      <a16:creationId xmlns:a16="http://schemas.microsoft.com/office/drawing/2014/main" id="{E0FBBB9C-EC94-47C3-B10A-FB7CB302AC37}"/>
                    </a:ext>
                  </a:extLst>
                </p14:cNvPr>
                <p14:cNvContentPartPr/>
                <p14:nvPr/>
              </p14:nvContentPartPr>
              <p14:xfrm>
                <a:off x="4785789" y="544611"/>
                <a:ext cx="100800" cy="131400"/>
              </p14:xfrm>
            </p:contentPart>
          </mc:Choice>
          <mc:Fallback xmlns="">
            <p:pic>
              <p:nvPicPr>
                <p:cNvPr id="9" name="Entrada de lápiz 8">
                  <a:extLst>
                    <a:ext uri="{FF2B5EF4-FFF2-40B4-BE49-F238E27FC236}">
                      <a16:creationId xmlns:a16="http://schemas.microsoft.com/office/drawing/2014/main" id="{E0FBBB9C-EC94-47C3-B10A-FB7CB302AC37}"/>
                    </a:ext>
                  </a:extLst>
                </p:cNvPr>
                <p:cNvPicPr/>
                <p:nvPr/>
              </p:nvPicPr>
              <p:blipFill>
                <a:blip r:embed="rId22"/>
                <a:stretch>
                  <a:fillRect/>
                </a:stretch>
              </p:blipFill>
              <p:spPr>
                <a:xfrm>
                  <a:off x="4777149" y="535611"/>
                  <a:ext cx="118440" cy="1490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3">
            <p14:nvContentPartPr>
              <p14:cNvPr id="11" name="Entrada de lápiz 10">
                <a:extLst>
                  <a:ext uri="{FF2B5EF4-FFF2-40B4-BE49-F238E27FC236}">
                    <a16:creationId xmlns:a16="http://schemas.microsoft.com/office/drawing/2014/main" id="{0DB262FC-A02C-40B1-94E5-B5B55BC94867}"/>
                  </a:ext>
                </a:extLst>
              </p14:cNvPr>
              <p14:cNvContentPartPr/>
              <p14:nvPr/>
            </p14:nvContentPartPr>
            <p14:xfrm>
              <a:off x="1089309" y="5549691"/>
              <a:ext cx="275040" cy="30240"/>
            </p14:xfrm>
          </p:contentPart>
        </mc:Choice>
        <mc:Fallback xmlns="">
          <p:pic>
            <p:nvPicPr>
              <p:cNvPr id="11" name="Entrada de lápiz 10">
                <a:extLst>
                  <a:ext uri="{FF2B5EF4-FFF2-40B4-BE49-F238E27FC236}">
                    <a16:creationId xmlns:a16="http://schemas.microsoft.com/office/drawing/2014/main" id="{0DB262FC-A02C-40B1-94E5-B5B55BC94867}"/>
                  </a:ext>
                </a:extLst>
              </p:cNvPr>
              <p:cNvPicPr/>
              <p:nvPr/>
            </p:nvPicPr>
            <p:blipFill>
              <a:blip r:embed="rId24"/>
              <a:stretch>
                <a:fillRect/>
              </a:stretch>
            </p:blipFill>
            <p:spPr>
              <a:xfrm>
                <a:off x="1080669" y="5541051"/>
                <a:ext cx="292680" cy="4788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12" name="Entrada de lápiz 11">
                <a:extLst>
                  <a:ext uri="{FF2B5EF4-FFF2-40B4-BE49-F238E27FC236}">
                    <a16:creationId xmlns:a16="http://schemas.microsoft.com/office/drawing/2014/main" id="{5855BEA0-558E-47FA-A590-A4078969CA31}"/>
                  </a:ext>
                </a:extLst>
              </p14:cNvPr>
              <p14:cNvContentPartPr/>
              <p14:nvPr/>
            </p14:nvContentPartPr>
            <p14:xfrm>
              <a:off x="1154469" y="4405251"/>
              <a:ext cx="7399800" cy="231840"/>
            </p14:xfrm>
          </p:contentPart>
        </mc:Choice>
        <mc:Fallback xmlns="">
          <p:pic>
            <p:nvPicPr>
              <p:cNvPr id="12" name="Entrada de lápiz 11">
                <a:extLst>
                  <a:ext uri="{FF2B5EF4-FFF2-40B4-BE49-F238E27FC236}">
                    <a16:creationId xmlns:a16="http://schemas.microsoft.com/office/drawing/2014/main" id="{5855BEA0-558E-47FA-A590-A4078969CA31}"/>
                  </a:ext>
                </a:extLst>
              </p:cNvPr>
              <p:cNvPicPr/>
              <p:nvPr/>
            </p:nvPicPr>
            <p:blipFill>
              <a:blip r:embed="rId26"/>
              <a:stretch>
                <a:fillRect/>
              </a:stretch>
            </p:blipFill>
            <p:spPr>
              <a:xfrm>
                <a:off x="1145469" y="4396251"/>
                <a:ext cx="7417440" cy="24948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13" name="Entrada de lápiz 12">
                <a:extLst>
                  <a:ext uri="{FF2B5EF4-FFF2-40B4-BE49-F238E27FC236}">
                    <a16:creationId xmlns:a16="http://schemas.microsoft.com/office/drawing/2014/main" id="{B1F80B9A-3171-449A-8812-9EB4FD47A8D8}"/>
                  </a:ext>
                </a:extLst>
              </p14:cNvPr>
              <p14:cNvContentPartPr/>
              <p14:nvPr/>
            </p14:nvContentPartPr>
            <p14:xfrm>
              <a:off x="-277971" y="5282931"/>
              <a:ext cx="28800" cy="199800"/>
            </p14:xfrm>
          </p:contentPart>
        </mc:Choice>
        <mc:Fallback xmlns="">
          <p:pic>
            <p:nvPicPr>
              <p:cNvPr id="13" name="Entrada de lápiz 12">
                <a:extLst>
                  <a:ext uri="{FF2B5EF4-FFF2-40B4-BE49-F238E27FC236}">
                    <a16:creationId xmlns:a16="http://schemas.microsoft.com/office/drawing/2014/main" id="{B1F80B9A-3171-449A-8812-9EB4FD47A8D8}"/>
                  </a:ext>
                </a:extLst>
              </p:cNvPr>
              <p:cNvPicPr/>
              <p:nvPr/>
            </p:nvPicPr>
            <p:blipFill>
              <a:blip r:embed="rId28"/>
              <a:stretch>
                <a:fillRect/>
              </a:stretch>
            </p:blipFill>
            <p:spPr>
              <a:xfrm>
                <a:off x="-286971" y="5273931"/>
                <a:ext cx="46440" cy="21744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14" name="Entrada de lápiz 13">
                <a:extLst>
                  <a:ext uri="{FF2B5EF4-FFF2-40B4-BE49-F238E27FC236}">
                    <a16:creationId xmlns:a16="http://schemas.microsoft.com/office/drawing/2014/main" id="{93793BFF-C06A-4588-9BF5-81993906585C}"/>
                  </a:ext>
                </a:extLst>
              </p14:cNvPr>
              <p14:cNvContentPartPr/>
              <p14:nvPr/>
            </p14:nvContentPartPr>
            <p14:xfrm>
              <a:off x="-311811" y="5263131"/>
              <a:ext cx="196920" cy="245880"/>
            </p14:xfrm>
          </p:contentPart>
        </mc:Choice>
        <mc:Fallback xmlns="">
          <p:pic>
            <p:nvPicPr>
              <p:cNvPr id="14" name="Entrada de lápiz 13">
                <a:extLst>
                  <a:ext uri="{FF2B5EF4-FFF2-40B4-BE49-F238E27FC236}">
                    <a16:creationId xmlns:a16="http://schemas.microsoft.com/office/drawing/2014/main" id="{93793BFF-C06A-4588-9BF5-81993906585C}"/>
                  </a:ext>
                </a:extLst>
              </p:cNvPr>
              <p:cNvPicPr/>
              <p:nvPr/>
            </p:nvPicPr>
            <p:blipFill>
              <a:blip r:embed="rId30"/>
              <a:stretch>
                <a:fillRect/>
              </a:stretch>
            </p:blipFill>
            <p:spPr>
              <a:xfrm>
                <a:off x="-320811" y="5254491"/>
                <a:ext cx="214560" cy="263520"/>
              </a:xfrm>
              <a:prstGeom prst="rect">
                <a:avLst/>
              </a:prstGeom>
            </p:spPr>
          </p:pic>
        </mc:Fallback>
      </mc:AlternateContent>
      <p:grpSp>
        <p:nvGrpSpPr>
          <p:cNvPr id="25" name="Grupo 24">
            <a:extLst>
              <a:ext uri="{FF2B5EF4-FFF2-40B4-BE49-F238E27FC236}">
                <a16:creationId xmlns:a16="http://schemas.microsoft.com/office/drawing/2014/main" id="{E1EDE59B-6559-415A-ACC5-150734501E41}"/>
              </a:ext>
            </a:extLst>
          </p:cNvPr>
          <p:cNvGrpSpPr/>
          <p:nvPr/>
        </p:nvGrpSpPr>
        <p:grpSpPr>
          <a:xfrm>
            <a:off x="-116691" y="5301291"/>
            <a:ext cx="1140840" cy="278280"/>
            <a:chOff x="-116691" y="5301291"/>
            <a:chExt cx="1140840" cy="278280"/>
          </a:xfrm>
        </p:grpSpPr>
        <mc:AlternateContent xmlns:mc="http://schemas.openxmlformats.org/markup-compatibility/2006" xmlns:p14="http://schemas.microsoft.com/office/powerpoint/2010/main">
          <mc:Choice Requires="p14">
            <p:contentPart p14:bwMode="auto" r:id="rId31">
              <p14:nvContentPartPr>
                <p14:cNvPr id="15" name="Entrada de lápiz 14">
                  <a:extLst>
                    <a:ext uri="{FF2B5EF4-FFF2-40B4-BE49-F238E27FC236}">
                      <a16:creationId xmlns:a16="http://schemas.microsoft.com/office/drawing/2014/main" id="{6C04F47F-B573-4665-AE29-995E998B35AA}"/>
                    </a:ext>
                  </a:extLst>
                </p14:cNvPr>
                <p14:cNvContentPartPr/>
                <p14:nvPr/>
              </p14:nvContentPartPr>
              <p14:xfrm>
                <a:off x="-116691" y="5329011"/>
                <a:ext cx="70560" cy="133920"/>
              </p14:xfrm>
            </p:contentPart>
          </mc:Choice>
          <mc:Fallback xmlns="">
            <p:pic>
              <p:nvPicPr>
                <p:cNvPr id="15" name="Entrada de lápiz 14">
                  <a:extLst>
                    <a:ext uri="{FF2B5EF4-FFF2-40B4-BE49-F238E27FC236}">
                      <a16:creationId xmlns:a16="http://schemas.microsoft.com/office/drawing/2014/main" id="{6C04F47F-B573-4665-AE29-995E998B35AA}"/>
                    </a:ext>
                  </a:extLst>
                </p:cNvPr>
                <p:cNvPicPr/>
                <p:nvPr/>
              </p:nvPicPr>
              <p:blipFill>
                <a:blip r:embed="rId32"/>
                <a:stretch>
                  <a:fillRect/>
                </a:stretch>
              </p:blipFill>
              <p:spPr>
                <a:xfrm>
                  <a:off x="-125331" y="5320011"/>
                  <a:ext cx="88200" cy="15156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16" name="Entrada de lápiz 15">
                  <a:extLst>
                    <a:ext uri="{FF2B5EF4-FFF2-40B4-BE49-F238E27FC236}">
                      <a16:creationId xmlns:a16="http://schemas.microsoft.com/office/drawing/2014/main" id="{375ABD9B-C56F-4235-8905-F2BADC9048B6}"/>
                    </a:ext>
                  </a:extLst>
                </p14:cNvPr>
                <p14:cNvContentPartPr/>
                <p14:nvPr/>
              </p14:nvContentPartPr>
              <p14:xfrm>
                <a:off x="-13731" y="5301291"/>
                <a:ext cx="133560" cy="160560"/>
              </p14:xfrm>
            </p:contentPart>
          </mc:Choice>
          <mc:Fallback xmlns="">
            <p:pic>
              <p:nvPicPr>
                <p:cNvPr id="16" name="Entrada de lápiz 15">
                  <a:extLst>
                    <a:ext uri="{FF2B5EF4-FFF2-40B4-BE49-F238E27FC236}">
                      <a16:creationId xmlns:a16="http://schemas.microsoft.com/office/drawing/2014/main" id="{375ABD9B-C56F-4235-8905-F2BADC9048B6}"/>
                    </a:ext>
                  </a:extLst>
                </p:cNvPr>
                <p:cNvPicPr/>
                <p:nvPr/>
              </p:nvPicPr>
              <p:blipFill>
                <a:blip r:embed="rId34"/>
                <a:stretch>
                  <a:fillRect/>
                </a:stretch>
              </p:blipFill>
              <p:spPr>
                <a:xfrm>
                  <a:off x="-22371" y="5292291"/>
                  <a:ext cx="151200" cy="17820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17" name="Entrada de lápiz 16">
                  <a:extLst>
                    <a:ext uri="{FF2B5EF4-FFF2-40B4-BE49-F238E27FC236}">
                      <a16:creationId xmlns:a16="http://schemas.microsoft.com/office/drawing/2014/main" id="{8C6D6413-B093-45A0-AEE6-955F158A8A37}"/>
                    </a:ext>
                  </a:extLst>
                </p14:cNvPr>
                <p14:cNvContentPartPr/>
                <p14:nvPr/>
              </p14:nvContentPartPr>
              <p14:xfrm>
                <a:off x="41709" y="5338371"/>
                <a:ext cx="172080" cy="129960"/>
              </p14:xfrm>
            </p:contentPart>
          </mc:Choice>
          <mc:Fallback xmlns="">
            <p:pic>
              <p:nvPicPr>
                <p:cNvPr id="17" name="Entrada de lápiz 16">
                  <a:extLst>
                    <a:ext uri="{FF2B5EF4-FFF2-40B4-BE49-F238E27FC236}">
                      <a16:creationId xmlns:a16="http://schemas.microsoft.com/office/drawing/2014/main" id="{8C6D6413-B093-45A0-AEE6-955F158A8A37}"/>
                    </a:ext>
                  </a:extLst>
                </p:cNvPr>
                <p:cNvPicPr/>
                <p:nvPr/>
              </p:nvPicPr>
              <p:blipFill>
                <a:blip r:embed="rId36"/>
                <a:stretch>
                  <a:fillRect/>
                </a:stretch>
              </p:blipFill>
              <p:spPr>
                <a:xfrm>
                  <a:off x="32709" y="5329731"/>
                  <a:ext cx="189720" cy="14760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18" name="Entrada de lápiz 17">
                  <a:extLst>
                    <a:ext uri="{FF2B5EF4-FFF2-40B4-BE49-F238E27FC236}">
                      <a16:creationId xmlns:a16="http://schemas.microsoft.com/office/drawing/2014/main" id="{44148843-AF08-4330-8D21-7970288EB7F2}"/>
                    </a:ext>
                  </a:extLst>
                </p14:cNvPr>
                <p14:cNvContentPartPr/>
                <p14:nvPr/>
              </p14:nvContentPartPr>
              <p14:xfrm>
                <a:off x="236469" y="5375091"/>
                <a:ext cx="90720" cy="91800"/>
              </p14:xfrm>
            </p:contentPart>
          </mc:Choice>
          <mc:Fallback xmlns="">
            <p:pic>
              <p:nvPicPr>
                <p:cNvPr id="18" name="Entrada de lápiz 17">
                  <a:extLst>
                    <a:ext uri="{FF2B5EF4-FFF2-40B4-BE49-F238E27FC236}">
                      <a16:creationId xmlns:a16="http://schemas.microsoft.com/office/drawing/2014/main" id="{44148843-AF08-4330-8D21-7970288EB7F2}"/>
                    </a:ext>
                  </a:extLst>
                </p:cNvPr>
                <p:cNvPicPr/>
                <p:nvPr/>
              </p:nvPicPr>
              <p:blipFill>
                <a:blip r:embed="rId38"/>
                <a:stretch>
                  <a:fillRect/>
                </a:stretch>
              </p:blipFill>
              <p:spPr>
                <a:xfrm>
                  <a:off x="227469" y="5366091"/>
                  <a:ext cx="108360" cy="109440"/>
                </a:xfrm>
                <a:prstGeom prst="rect">
                  <a:avLst/>
                </a:prstGeom>
              </p:spPr>
            </p:pic>
          </mc:Fallback>
        </mc:AlternateContent>
        <mc:AlternateContent xmlns:mc="http://schemas.openxmlformats.org/markup-compatibility/2006" xmlns:p14="http://schemas.microsoft.com/office/powerpoint/2010/main">
          <mc:Choice Requires="p14">
            <p:contentPart p14:bwMode="auto" r:id="rId39">
              <p14:nvContentPartPr>
                <p14:cNvPr id="19" name="Entrada de lápiz 18">
                  <a:extLst>
                    <a:ext uri="{FF2B5EF4-FFF2-40B4-BE49-F238E27FC236}">
                      <a16:creationId xmlns:a16="http://schemas.microsoft.com/office/drawing/2014/main" id="{B34C544F-DEC0-48FB-AB1B-503C8BAD8EEC}"/>
                    </a:ext>
                  </a:extLst>
                </p14:cNvPr>
                <p14:cNvContentPartPr/>
                <p14:nvPr/>
              </p14:nvContentPartPr>
              <p14:xfrm>
                <a:off x="377949" y="5369331"/>
                <a:ext cx="239760" cy="129960"/>
              </p14:xfrm>
            </p:contentPart>
          </mc:Choice>
          <mc:Fallback xmlns="">
            <p:pic>
              <p:nvPicPr>
                <p:cNvPr id="19" name="Entrada de lápiz 18">
                  <a:extLst>
                    <a:ext uri="{FF2B5EF4-FFF2-40B4-BE49-F238E27FC236}">
                      <a16:creationId xmlns:a16="http://schemas.microsoft.com/office/drawing/2014/main" id="{B34C544F-DEC0-48FB-AB1B-503C8BAD8EEC}"/>
                    </a:ext>
                  </a:extLst>
                </p:cNvPr>
                <p:cNvPicPr/>
                <p:nvPr/>
              </p:nvPicPr>
              <p:blipFill>
                <a:blip r:embed="rId40"/>
                <a:stretch>
                  <a:fillRect/>
                </a:stretch>
              </p:blipFill>
              <p:spPr>
                <a:xfrm>
                  <a:off x="369309" y="5360691"/>
                  <a:ext cx="257400" cy="147600"/>
                </a:xfrm>
                <a:prstGeom prst="rect">
                  <a:avLst/>
                </a:prstGeom>
              </p:spPr>
            </p:pic>
          </mc:Fallback>
        </mc:AlternateContent>
        <mc:AlternateContent xmlns:mc="http://schemas.openxmlformats.org/markup-compatibility/2006" xmlns:p14="http://schemas.microsoft.com/office/powerpoint/2010/main">
          <mc:Choice Requires="p14">
            <p:contentPart p14:bwMode="auto" r:id="rId41">
              <p14:nvContentPartPr>
                <p14:cNvPr id="20" name="Entrada de lápiz 19">
                  <a:extLst>
                    <a:ext uri="{FF2B5EF4-FFF2-40B4-BE49-F238E27FC236}">
                      <a16:creationId xmlns:a16="http://schemas.microsoft.com/office/drawing/2014/main" id="{AD8253F2-37EC-42AD-91B1-ED98575B2373}"/>
                    </a:ext>
                  </a:extLst>
                </p14:cNvPr>
                <p14:cNvContentPartPr/>
                <p14:nvPr/>
              </p14:nvContentPartPr>
              <p14:xfrm>
                <a:off x="675309" y="5375091"/>
                <a:ext cx="45360" cy="151560"/>
              </p14:xfrm>
            </p:contentPart>
          </mc:Choice>
          <mc:Fallback xmlns="">
            <p:pic>
              <p:nvPicPr>
                <p:cNvPr id="20" name="Entrada de lápiz 19">
                  <a:extLst>
                    <a:ext uri="{FF2B5EF4-FFF2-40B4-BE49-F238E27FC236}">
                      <a16:creationId xmlns:a16="http://schemas.microsoft.com/office/drawing/2014/main" id="{AD8253F2-37EC-42AD-91B1-ED98575B2373}"/>
                    </a:ext>
                  </a:extLst>
                </p:cNvPr>
                <p:cNvPicPr/>
                <p:nvPr/>
              </p:nvPicPr>
              <p:blipFill>
                <a:blip r:embed="rId42"/>
                <a:stretch>
                  <a:fillRect/>
                </a:stretch>
              </p:blipFill>
              <p:spPr>
                <a:xfrm>
                  <a:off x="666309" y="5366091"/>
                  <a:ext cx="63000" cy="16920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21" name="Entrada de lápiz 20">
                  <a:extLst>
                    <a:ext uri="{FF2B5EF4-FFF2-40B4-BE49-F238E27FC236}">
                      <a16:creationId xmlns:a16="http://schemas.microsoft.com/office/drawing/2014/main" id="{F448E85E-E9A0-4568-960D-675316AF1A15}"/>
                    </a:ext>
                  </a:extLst>
                </p14:cNvPr>
                <p14:cNvContentPartPr/>
                <p14:nvPr/>
              </p14:nvContentPartPr>
              <p14:xfrm>
                <a:off x="786189" y="5375091"/>
                <a:ext cx="91440" cy="119160"/>
              </p14:xfrm>
            </p:contentPart>
          </mc:Choice>
          <mc:Fallback xmlns="">
            <p:pic>
              <p:nvPicPr>
                <p:cNvPr id="21" name="Entrada de lápiz 20">
                  <a:extLst>
                    <a:ext uri="{FF2B5EF4-FFF2-40B4-BE49-F238E27FC236}">
                      <a16:creationId xmlns:a16="http://schemas.microsoft.com/office/drawing/2014/main" id="{F448E85E-E9A0-4568-960D-675316AF1A15}"/>
                    </a:ext>
                  </a:extLst>
                </p:cNvPr>
                <p:cNvPicPr/>
                <p:nvPr/>
              </p:nvPicPr>
              <p:blipFill>
                <a:blip r:embed="rId44"/>
                <a:stretch>
                  <a:fillRect/>
                </a:stretch>
              </p:blipFill>
              <p:spPr>
                <a:xfrm>
                  <a:off x="777189" y="5366091"/>
                  <a:ext cx="109080" cy="13680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22" name="Entrada de lápiz 21">
                  <a:extLst>
                    <a:ext uri="{FF2B5EF4-FFF2-40B4-BE49-F238E27FC236}">
                      <a16:creationId xmlns:a16="http://schemas.microsoft.com/office/drawing/2014/main" id="{025F38D4-B511-490A-806A-CF7EF8BBD21C}"/>
                    </a:ext>
                  </a:extLst>
                </p14:cNvPr>
                <p14:cNvContentPartPr/>
                <p14:nvPr/>
              </p14:nvContentPartPr>
              <p14:xfrm>
                <a:off x="794109" y="5373291"/>
                <a:ext cx="82800" cy="206280"/>
              </p14:xfrm>
            </p:contentPart>
          </mc:Choice>
          <mc:Fallback xmlns="">
            <p:pic>
              <p:nvPicPr>
                <p:cNvPr id="22" name="Entrada de lápiz 21">
                  <a:extLst>
                    <a:ext uri="{FF2B5EF4-FFF2-40B4-BE49-F238E27FC236}">
                      <a16:creationId xmlns:a16="http://schemas.microsoft.com/office/drawing/2014/main" id="{025F38D4-B511-490A-806A-CF7EF8BBD21C}"/>
                    </a:ext>
                  </a:extLst>
                </p:cNvPr>
                <p:cNvPicPr/>
                <p:nvPr/>
              </p:nvPicPr>
              <p:blipFill>
                <a:blip r:embed="rId46"/>
                <a:stretch>
                  <a:fillRect/>
                </a:stretch>
              </p:blipFill>
              <p:spPr>
                <a:xfrm>
                  <a:off x="785109" y="5364291"/>
                  <a:ext cx="100440" cy="223920"/>
                </a:xfrm>
                <a:prstGeom prst="rect">
                  <a:avLst/>
                </a:prstGeom>
              </p:spPr>
            </p:pic>
          </mc:Fallback>
        </mc:AlternateContent>
        <mc:AlternateContent xmlns:mc="http://schemas.openxmlformats.org/markup-compatibility/2006" xmlns:p14="http://schemas.microsoft.com/office/powerpoint/2010/main">
          <mc:Choice Requires="p14">
            <p:contentPart p14:bwMode="auto" r:id="rId47">
              <p14:nvContentPartPr>
                <p14:cNvPr id="23" name="Entrada de lápiz 22">
                  <a:extLst>
                    <a:ext uri="{FF2B5EF4-FFF2-40B4-BE49-F238E27FC236}">
                      <a16:creationId xmlns:a16="http://schemas.microsoft.com/office/drawing/2014/main" id="{E925D35B-D330-4A2F-AE80-5A5D5486F660}"/>
                    </a:ext>
                  </a:extLst>
                </p14:cNvPr>
                <p14:cNvContentPartPr/>
                <p14:nvPr/>
              </p14:nvContentPartPr>
              <p14:xfrm>
                <a:off x="985989" y="5384451"/>
                <a:ext cx="38160" cy="131760"/>
              </p14:xfrm>
            </p:contentPart>
          </mc:Choice>
          <mc:Fallback xmlns="">
            <p:pic>
              <p:nvPicPr>
                <p:cNvPr id="23" name="Entrada de lápiz 22">
                  <a:extLst>
                    <a:ext uri="{FF2B5EF4-FFF2-40B4-BE49-F238E27FC236}">
                      <a16:creationId xmlns:a16="http://schemas.microsoft.com/office/drawing/2014/main" id="{E925D35B-D330-4A2F-AE80-5A5D5486F660}"/>
                    </a:ext>
                  </a:extLst>
                </p:cNvPr>
                <p:cNvPicPr/>
                <p:nvPr/>
              </p:nvPicPr>
              <p:blipFill>
                <a:blip r:embed="rId48"/>
                <a:stretch>
                  <a:fillRect/>
                </a:stretch>
              </p:blipFill>
              <p:spPr>
                <a:xfrm>
                  <a:off x="976989" y="5375811"/>
                  <a:ext cx="55800" cy="1494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49">
            <p14:nvContentPartPr>
              <p14:cNvPr id="26" name="Entrada de lápiz 25">
                <a:extLst>
                  <a:ext uri="{FF2B5EF4-FFF2-40B4-BE49-F238E27FC236}">
                    <a16:creationId xmlns:a16="http://schemas.microsoft.com/office/drawing/2014/main" id="{E5103A36-8FA0-4BF4-BA24-FA40E89D1F11}"/>
                  </a:ext>
                </a:extLst>
              </p14:cNvPr>
              <p14:cNvContentPartPr/>
              <p14:nvPr/>
            </p14:nvContentPartPr>
            <p14:xfrm>
              <a:off x="6964149" y="5420451"/>
              <a:ext cx="618480" cy="28800"/>
            </p14:xfrm>
          </p:contentPart>
        </mc:Choice>
        <mc:Fallback xmlns="">
          <p:pic>
            <p:nvPicPr>
              <p:cNvPr id="26" name="Entrada de lápiz 25">
                <a:extLst>
                  <a:ext uri="{FF2B5EF4-FFF2-40B4-BE49-F238E27FC236}">
                    <a16:creationId xmlns:a16="http://schemas.microsoft.com/office/drawing/2014/main" id="{E5103A36-8FA0-4BF4-BA24-FA40E89D1F11}"/>
                  </a:ext>
                </a:extLst>
              </p:cNvPr>
              <p:cNvPicPr/>
              <p:nvPr/>
            </p:nvPicPr>
            <p:blipFill>
              <a:blip r:embed="rId50"/>
              <a:stretch>
                <a:fillRect/>
              </a:stretch>
            </p:blipFill>
            <p:spPr>
              <a:xfrm>
                <a:off x="6955509" y="5411811"/>
                <a:ext cx="636120" cy="46440"/>
              </a:xfrm>
              <a:prstGeom prst="rect">
                <a:avLst/>
              </a:prstGeom>
            </p:spPr>
          </p:pic>
        </mc:Fallback>
      </mc:AlternateContent>
      <mc:AlternateContent xmlns:mc="http://schemas.openxmlformats.org/markup-compatibility/2006" xmlns:p14="http://schemas.microsoft.com/office/powerpoint/2010/main">
        <mc:Choice Requires="p14">
          <p:contentPart p14:bwMode="auto" r:id="rId51">
            <p14:nvContentPartPr>
              <p14:cNvPr id="27" name="Entrada de lápiz 26">
                <a:extLst>
                  <a:ext uri="{FF2B5EF4-FFF2-40B4-BE49-F238E27FC236}">
                    <a16:creationId xmlns:a16="http://schemas.microsoft.com/office/drawing/2014/main" id="{C177F51F-4268-45C3-B819-587F795D457F}"/>
                  </a:ext>
                </a:extLst>
              </p14:cNvPr>
              <p14:cNvContentPartPr/>
              <p14:nvPr/>
            </p14:nvContentPartPr>
            <p14:xfrm>
              <a:off x="6880989" y="6474171"/>
              <a:ext cx="522360" cy="101160"/>
            </p14:xfrm>
          </p:contentPart>
        </mc:Choice>
        <mc:Fallback xmlns="">
          <p:pic>
            <p:nvPicPr>
              <p:cNvPr id="27" name="Entrada de lápiz 26">
                <a:extLst>
                  <a:ext uri="{FF2B5EF4-FFF2-40B4-BE49-F238E27FC236}">
                    <a16:creationId xmlns:a16="http://schemas.microsoft.com/office/drawing/2014/main" id="{C177F51F-4268-45C3-B819-587F795D457F}"/>
                  </a:ext>
                </a:extLst>
              </p:cNvPr>
              <p:cNvPicPr/>
              <p:nvPr/>
            </p:nvPicPr>
            <p:blipFill>
              <a:blip r:embed="rId52"/>
              <a:stretch>
                <a:fillRect/>
              </a:stretch>
            </p:blipFill>
            <p:spPr>
              <a:xfrm>
                <a:off x="6871989" y="6465171"/>
                <a:ext cx="540000" cy="11880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28" name="Entrada de lápiz 27">
                <a:extLst>
                  <a:ext uri="{FF2B5EF4-FFF2-40B4-BE49-F238E27FC236}">
                    <a16:creationId xmlns:a16="http://schemas.microsoft.com/office/drawing/2014/main" id="{988AAECC-98F4-414B-9D3E-7531A8861C4C}"/>
                  </a:ext>
                </a:extLst>
              </p14:cNvPr>
              <p14:cNvContentPartPr/>
              <p14:nvPr/>
            </p14:nvContentPartPr>
            <p14:xfrm>
              <a:off x="1366869" y="4301571"/>
              <a:ext cx="555480" cy="53640"/>
            </p14:xfrm>
          </p:contentPart>
        </mc:Choice>
        <mc:Fallback xmlns="">
          <p:pic>
            <p:nvPicPr>
              <p:cNvPr id="28" name="Entrada de lápiz 27">
                <a:extLst>
                  <a:ext uri="{FF2B5EF4-FFF2-40B4-BE49-F238E27FC236}">
                    <a16:creationId xmlns:a16="http://schemas.microsoft.com/office/drawing/2014/main" id="{988AAECC-98F4-414B-9D3E-7531A8861C4C}"/>
                  </a:ext>
                </a:extLst>
              </p:cNvPr>
              <p:cNvPicPr/>
              <p:nvPr/>
            </p:nvPicPr>
            <p:blipFill>
              <a:blip r:embed="rId54"/>
              <a:stretch>
                <a:fillRect/>
              </a:stretch>
            </p:blipFill>
            <p:spPr>
              <a:xfrm>
                <a:off x="1358229" y="4292931"/>
                <a:ext cx="573120" cy="71280"/>
              </a:xfrm>
              <a:prstGeom prst="rect">
                <a:avLst/>
              </a:prstGeom>
            </p:spPr>
          </p:pic>
        </mc:Fallback>
      </mc:AlternateContent>
      <mc:AlternateContent xmlns:mc="http://schemas.openxmlformats.org/markup-compatibility/2006" xmlns:p14="http://schemas.microsoft.com/office/powerpoint/2010/main">
        <mc:Choice Requires="p14">
          <p:contentPart p14:bwMode="auto" r:id="rId55">
            <p14:nvContentPartPr>
              <p14:cNvPr id="29" name="Entrada de lápiz 28">
                <a:extLst>
                  <a:ext uri="{FF2B5EF4-FFF2-40B4-BE49-F238E27FC236}">
                    <a16:creationId xmlns:a16="http://schemas.microsoft.com/office/drawing/2014/main" id="{2514D0EF-5061-4CB5-A730-B57F9B9D8D54}"/>
                  </a:ext>
                </a:extLst>
              </p14:cNvPr>
              <p14:cNvContentPartPr/>
              <p14:nvPr/>
            </p14:nvContentPartPr>
            <p14:xfrm>
              <a:off x="1275069" y="3988371"/>
              <a:ext cx="913680" cy="318240"/>
            </p14:xfrm>
          </p:contentPart>
        </mc:Choice>
        <mc:Fallback xmlns="">
          <p:pic>
            <p:nvPicPr>
              <p:cNvPr id="29" name="Entrada de lápiz 28">
                <a:extLst>
                  <a:ext uri="{FF2B5EF4-FFF2-40B4-BE49-F238E27FC236}">
                    <a16:creationId xmlns:a16="http://schemas.microsoft.com/office/drawing/2014/main" id="{2514D0EF-5061-4CB5-A730-B57F9B9D8D54}"/>
                  </a:ext>
                </a:extLst>
              </p:cNvPr>
              <p:cNvPicPr/>
              <p:nvPr/>
            </p:nvPicPr>
            <p:blipFill>
              <a:blip r:embed="rId56"/>
              <a:stretch>
                <a:fillRect/>
              </a:stretch>
            </p:blipFill>
            <p:spPr>
              <a:xfrm>
                <a:off x="1266429" y="3979731"/>
                <a:ext cx="931320" cy="335880"/>
              </a:xfrm>
              <a:prstGeom prst="rect">
                <a:avLst/>
              </a:prstGeom>
            </p:spPr>
          </p:pic>
        </mc:Fallback>
      </mc:AlternateContent>
      <mc:AlternateContent xmlns:mc="http://schemas.openxmlformats.org/markup-compatibility/2006" xmlns:p14="http://schemas.microsoft.com/office/powerpoint/2010/main">
        <mc:Choice Requires="p14">
          <p:contentPart p14:bwMode="auto" r:id="rId57">
            <p14:nvContentPartPr>
              <p14:cNvPr id="42" name="Entrada de lápiz 41">
                <a:extLst>
                  <a:ext uri="{FF2B5EF4-FFF2-40B4-BE49-F238E27FC236}">
                    <a16:creationId xmlns:a16="http://schemas.microsoft.com/office/drawing/2014/main" id="{293331D4-1FD3-4582-BCC5-6C19339335E8}"/>
                  </a:ext>
                </a:extLst>
              </p14:cNvPr>
              <p14:cNvContentPartPr/>
              <p14:nvPr/>
            </p14:nvContentPartPr>
            <p14:xfrm>
              <a:off x="8308029" y="2539731"/>
              <a:ext cx="789480" cy="4209480"/>
            </p14:xfrm>
          </p:contentPart>
        </mc:Choice>
        <mc:Fallback xmlns="">
          <p:pic>
            <p:nvPicPr>
              <p:cNvPr id="42" name="Entrada de lápiz 41">
                <a:extLst>
                  <a:ext uri="{FF2B5EF4-FFF2-40B4-BE49-F238E27FC236}">
                    <a16:creationId xmlns:a16="http://schemas.microsoft.com/office/drawing/2014/main" id="{293331D4-1FD3-4582-BCC5-6C19339335E8}"/>
                  </a:ext>
                </a:extLst>
              </p:cNvPr>
              <p:cNvPicPr/>
              <p:nvPr/>
            </p:nvPicPr>
            <p:blipFill>
              <a:blip r:embed="rId58"/>
              <a:stretch>
                <a:fillRect/>
              </a:stretch>
            </p:blipFill>
            <p:spPr>
              <a:xfrm>
                <a:off x="8299389" y="2530731"/>
                <a:ext cx="807120" cy="4227120"/>
              </a:xfrm>
              <a:prstGeom prst="rect">
                <a:avLst/>
              </a:prstGeom>
            </p:spPr>
          </p:pic>
        </mc:Fallback>
      </mc:AlternateContent>
      <p:grpSp>
        <p:nvGrpSpPr>
          <p:cNvPr id="8205" name="Grupo 8204">
            <a:extLst>
              <a:ext uri="{FF2B5EF4-FFF2-40B4-BE49-F238E27FC236}">
                <a16:creationId xmlns:a16="http://schemas.microsoft.com/office/drawing/2014/main" id="{1C30D9AF-FA44-4FA6-A7FF-523BF2672DD4}"/>
              </a:ext>
            </a:extLst>
          </p:cNvPr>
          <p:cNvGrpSpPr/>
          <p:nvPr/>
        </p:nvGrpSpPr>
        <p:grpSpPr>
          <a:xfrm>
            <a:off x="3092709" y="1292691"/>
            <a:ext cx="4843080" cy="289440"/>
            <a:chOff x="3092709" y="1292691"/>
            <a:chExt cx="4843080" cy="289440"/>
          </a:xfrm>
        </p:grpSpPr>
        <mc:AlternateContent xmlns:mc="http://schemas.openxmlformats.org/markup-compatibility/2006" xmlns:p14="http://schemas.microsoft.com/office/powerpoint/2010/main">
          <mc:Choice Requires="p14">
            <p:contentPart p14:bwMode="auto" r:id="rId59">
              <p14:nvContentPartPr>
                <p14:cNvPr id="43" name="Entrada de lápiz 42">
                  <a:extLst>
                    <a:ext uri="{FF2B5EF4-FFF2-40B4-BE49-F238E27FC236}">
                      <a16:creationId xmlns:a16="http://schemas.microsoft.com/office/drawing/2014/main" id="{A09B10F8-7EEE-4ABD-A3FA-C28C77E17B46}"/>
                    </a:ext>
                  </a:extLst>
                </p14:cNvPr>
                <p14:cNvContentPartPr/>
                <p14:nvPr/>
              </p14:nvContentPartPr>
              <p14:xfrm>
                <a:off x="3092709" y="1378011"/>
                <a:ext cx="159120" cy="197280"/>
              </p14:xfrm>
            </p:contentPart>
          </mc:Choice>
          <mc:Fallback xmlns="">
            <p:pic>
              <p:nvPicPr>
                <p:cNvPr id="43" name="Entrada de lápiz 42">
                  <a:extLst>
                    <a:ext uri="{FF2B5EF4-FFF2-40B4-BE49-F238E27FC236}">
                      <a16:creationId xmlns:a16="http://schemas.microsoft.com/office/drawing/2014/main" id="{A09B10F8-7EEE-4ABD-A3FA-C28C77E17B46}"/>
                    </a:ext>
                  </a:extLst>
                </p:cNvPr>
                <p:cNvPicPr/>
                <p:nvPr/>
              </p:nvPicPr>
              <p:blipFill>
                <a:blip r:embed="rId60"/>
                <a:stretch>
                  <a:fillRect/>
                </a:stretch>
              </p:blipFill>
              <p:spPr>
                <a:xfrm>
                  <a:off x="3084069" y="1369011"/>
                  <a:ext cx="176760" cy="214920"/>
                </a:xfrm>
                <a:prstGeom prst="rect">
                  <a:avLst/>
                </a:prstGeom>
              </p:spPr>
            </p:pic>
          </mc:Fallback>
        </mc:AlternateContent>
        <mc:AlternateContent xmlns:mc="http://schemas.openxmlformats.org/markup-compatibility/2006" xmlns:p14="http://schemas.microsoft.com/office/powerpoint/2010/main">
          <mc:Choice Requires="p14">
            <p:contentPart p14:bwMode="auto" r:id="rId61">
              <p14:nvContentPartPr>
                <p14:cNvPr id="44" name="Entrada de lápiz 43">
                  <a:extLst>
                    <a:ext uri="{FF2B5EF4-FFF2-40B4-BE49-F238E27FC236}">
                      <a16:creationId xmlns:a16="http://schemas.microsoft.com/office/drawing/2014/main" id="{C16A4C20-82C3-44F4-8234-9E62453D445E}"/>
                    </a:ext>
                  </a:extLst>
                </p14:cNvPr>
                <p14:cNvContentPartPr/>
                <p14:nvPr/>
              </p14:nvContentPartPr>
              <p14:xfrm>
                <a:off x="3204309" y="1341651"/>
                <a:ext cx="222840" cy="198000"/>
              </p14:xfrm>
            </p:contentPart>
          </mc:Choice>
          <mc:Fallback xmlns="">
            <p:pic>
              <p:nvPicPr>
                <p:cNvPr id="44" name="Entrada de lápiz 43">
                  <a:extLst>
                    <a:ext uri="{FF2B5EF4-FFF2-40B4-BE49-F238E27FC236}">
                      <a16:creationId xmlns:a16="http://schemas.microsoft.com/office/drawing/2014/main" id="{C16A4C20-82C3-44F4-8234-9E62453D445E}"/>
                    </a:ext>
                  </a:extLst>
                </p:cNvPr>
                <p:cNvPicPr/>
                <p:nvPr/>
              </p:nvPicPr>
              <p:blipFill>
                <a:blip r:embed="rId62"/>
                <a:stretch>
                  <a:fillRect/>
                </a:stretch>
              </p:blipFill>
              <p:spPr>
                <a:xfrm>
                  <a:off x="3195669" y="1332651"/>
                  <a:ext cx="240480" cy="215640"/>
                </a:xfrm>
                <a:prstGeom prst="rect">
                  <a:avLst/>
                </a:prstGeom>
              </p:spPr>
            </p:pic>
          </mc:Fallback>
        </mc:AlternateContent>
        <mc:AlternateContent xmlns:mc="http://schemas.openxmlformats.org/markup-compatibility/2006" xmlns:p14="http://schemas.microsoft.com/office/powerpoint/2010/main">
          <mc:Choice Requires="p14">
            <p:contentPart p14:bwMode="auto" r:id="rId63">
              <p14:nvContentPartPr>
                <p14:cNvPr id="45" name="Entrada de lápiz 44">
                  <a:extLst>
                    <a:ext uri="{FF2B5EF4-FFF2-40B4-BE49-F238E27FC236}">
                      <a16:creationId xmlns:a16="http://schemas.microsoft.com/office/drawing/2014/main" id="{D291D8C9-1BAF-4D9E-93E9-06160D4A7D06}"/>
                    </a:ext>
                  </a:extLst>
                </p14:cNvPr>
                <p14:cNvContentPartPr/>
                <p14:nvPr/>
              </p14:nvContentPartPr>
              <p14:xfrm>
                <a:off x="3503109" y="1376211"/>
                <a:ext cx="136080" cy="184680"/>
              </p14:xfrm>
            </p:contentPart>
          </mc:Choice>
          <mc:Fallback xmlns="">
            <p:pic>
              <p:nvPicPr>
                <p:cNvPr id="45" name="Entrada de lápiz 44">
                  <a:extLst>
                    <a:ext uri="{FF2B5EF4-FFF2-40B4-BE49-F238E27FC236}">
                      <a16:creationId xmlns:a16="http://schemas.microsoft.com/office/drawing/2014/main" id="{D291D8C9-1BAF-4D9E-93E9-06160D4A7D06}"/>
                    </a:ext>
                  </a:extLst>
                </p:cNvPr>
                <p:cNvPicPr/>
                <p:nvPr/>
              </p:nvPicPr>
              <p:blipFill>
                <a:blip r:embed="rId64"/>
                <a:stretch>
                  <a:fillRect/>
                </a:stretch>
              </p:blipFill>
              <p:spPr>
                <a:xfrm>
                  <a:off x="3494469" y="1367211"/>
                  <a:ext cx="153720" cy="202320"/>
                </a:xfrm>
                <a:prstGeom prst="rect">
                  <a:avLst/>
                </a:prstGeom>
              </p:spPr>
            </p:pic>
          </mc:Fallback>
        </mc:AlternateContent>
        <mc:AlternateContent xmlns:mc="http://schemas.openxmlformats.org/markup-compatibility/2006" xmlns:p14="http://schemas.microsoft.com/office/powerpoint/2010/main">
          <mc:Choice Requires="p14">
            <p:contentPart p14:bwMode="auto" r:id="rId65">
              <p14:nvContentPartPr>
                <p14:cNvPr id="46" name="Entrada de lápiz 45">
                  <a:extLst>
                    <a:ext uri="{FF2B5EF4-FFF2-40B4-BE49-F238E27FC236}">
                      <a16:creationId xmlns:a16="http://schemas.microsoft.com/office/drawing/2014/main" id="{E4101E3C-5B7B-4066-A8BD-C30E14C9DBA0}"/>
                    </a:ext>
                  </a:extLst>
                </p14:cNvPr>
                <p14:cNvContentPartPr/>
                <p14:nvPr/>
              </p14:nvContentPartPr>
              <p14:xfrm>
                <a:off x="3611109" y="1349211"/>
                <a:ext cx="93240" cy="216720"/>
              </p14:xfrm>
            </p:contentPart>
          </mc:Choice>
          <mc:Fallback xmlns="">
            <p:pic>
              <p:nvPicPr>
                <p:cNvPr id="46" name="Entrada de lápiz 45">
                  <a:extLst>
                    <a:ext uri="{FF2B5EF4-FFF2-40B4-BE49-F238E27FC236}">
                      <a16:creationId xmlns:a16="http://schemas.microsoft.com/office/drawing/2014/main" id="{E4101E3C-5B7B-4066-A8BD-C30E14C9DBA0}"/>
                    </a:ext>
                  </a:extLst>
                </p:cNvPr>
                <p:cNvPicPr/>
                <p:nvPr/>
              </p:nvPicPr>
              <p:blipFill>
                <a:blip r:embed="rId66"/>
                <a:stretch>
                  <a:fillRect/>
                </a:stretch>
              </p:blipFill>
              <p:spPr>
                <a:xfrm>
                  <a:off x="3602469" y="1340571"/>
                  <a:ext cx="110880" cy="234360"/>
                </a:xfrm>
                <a:prstGeom prst="rect">
                  <a:avLst/>
                </a:prstGeom>
              </p:spPr>
            </p:pic>
          </mc:Fallback>
        </mc:AlternateContent>
        <mc:AlternateContent xmlns:mc="http://schemas.openxmlformats.org/markup-compatibility/2006" xmlns:p14="http://schemas.microsoft.com/office/powerpoint/2010/main">
          <mc:Choice Requires="p14">
            <p:contentPart p14:bwMode="auto" r:id="rId67">
              <p14:nvContentPartPr>
                <p14:cNvPr id="47" name="Entrada de lápiz 46">
                  <a:extLst>
                    <a:ext uri="{FF2B5EF4-FFF2-40B4-BE49-F238E27FC236}">
                      <a16:creationId xmlns:a16="http://schemas.microsoft.com/office/drawing/2014/main" id="{CC1BCA66-BCC2-4840-9239-F4E40CE585D3}"/>
                    </a:ext>
                  </a:extLst>
                </p14:cNvPr>
                <p14:cNvContentPartPr/>
                <p14:nvPr/>
              </p14:nvContentPartPr>
              <p14:xfrm>
                <a:off x="3555669" y="1450011"/>
                <a:ext cx="187920" cy="36720"/>
              </p14:xfrm>
            </p:contentPart>
          </mc:Choice>
          <mc:Fallback xmlns="">
            <p:pic>
              <p:nvPicPr>
                <p:cNvPr id="47" name="Entrada de lápiz 46">
                  <a:extLst>
                    <a:ext uri="{FF2B5EF4-FFF2-40B4-BE49-F238E27FC236}">
                      <a16:creationId xmlns:a16="http://schemas.microsoft.com/office/drawing/2014/main" id="{CC1BCA66-BCC2-4840-9239-F4E40CE585D3}"/>
                    </a:ext>
                  </a:extLst>
                </p:cNvPr>
                <p:cNvPicPr/>
                <p:nvPr/>
              </p:nvPicPr>
              <p:blipFill>
                <a:blip r:embed="rId68"/>
                <a:stretch>
                  <a:fillRect/>
                </a:stretch>
              </p:blipFill>
              <p:spPr>
                <a:xfrm>
                  <a:off x="3547029" y="1441011"/>
                  <a:ext cx="205560" cy="54360"/>
                </a:xfrm>
                <a:prstGeom prst="rect">
                  <a:avLst/>
                </a:prstGeom>
              </p:spPr>
            </p:pic>
          </mc:Fallback>
        </mc:AlternateContent>
        <mc:AlternateContent xmlns:mc="http://schemas.openxmlformats.org/markup-compatibility/2006" xmlns:p14="http://schemas.microsoft.com/office/powerpoint/2010/main">
          <mc:Choice Requires="p14">
            <p:contentPart p14:bwMode="auto" r:id="rId69">
              <p14:nvContentPartPr>
                <p14:cNvPr id="48" name="Entrada de lápiz 47">
                  <a:extLst>
                    <a:ext uri="{FF2B5EF4-FFF2-40B4-BE49-F238E27FC236}">
                      <a16:creationId xmlns:a16="http://schemas.microsoft.com/office/drawing/2014/main" id="{C96AF3F3-0294-419C-8762-646CA71901E3}"/>
                    </a:ext>
                  </a:extLst>
                </p14:cNvPr>
                <p14:cNvContentPartPr/>
                <p14:nvPr/>
              </p14:nvContentPartPr>
              <p14:xfrm>
                <a:off x="3870669" y="1394211"/>
                <a:ext cx="112320" cy="156600"/>
              </p14:xfrm>
            </p:contentPart>
          </mc:Choice>
          <mc:Fallback xmlns="">
            <p:pic>
              <p:nvPicPr>
                <p:cNvPr id="48" name="Entrada de lápiz 47">
                  <a:extLst>
                    <a:ext uri="{FF2B5EF4-FFF2-40B4-BE49-F238E27FC236}">
                      <a16:creationId xmlns:a16="http://schemas.microsoft.com/office/drawing/2014/main" id="{C96AF3F3-0294-419C-8762-646CA71901E3}"/>
                    </a:ext>
                  </a:extLst>
                </p:cNvPr>
                <p:cNvPicPr/>
                <p:nvPr/>
              </p:nvPicPr>
              <p:blipFill>
                <a:blip r:embed="rId70"/>
                <a:stretch>
                  <a:fillRect/>
                </a:stretch>
              </p:blipFill>
              <p:spPr>
                <a:xfrm>
                  <a:off x="3862029" y="1385571"/>
                  <a:ext cx="129960" cy="174240"/>
                </a:xfrm>
                <a:prstGeom prst="rect">
                  <a:avLst/>
                </a:prstGeom>
              </p:spPr>
            </p:pic>
          </mc:Fallback>
        </mc:AlternateContent>
        <mc:AlternateContent xmlns:mc="http://schemas.openxmlformats.org/markup-compatibility/2006" xmlns:p14="http://schemas.microsoft.com/office/powerpoint/2010/main">
          <mc:Choice Requires="p14">
            <p:contentPart p14:bwMode="auto" r:id="rId71">
              <p14:nvContentPartPr>
                <p14:cNvPr id="49" name="Entrada de lápiz 48">
                  <a:extLst>
                    <a:ext uri="{FF2B5EF4-FFF2-40B4-BE49-F238E27FC236}">
                      <a16:creationId xmlns:a16="http://schemas.microsoft.com/office/drawing/2014/main" id="{B7372815-DCCF-41C7-A899-C74188E50B08}"/>
                    </a:ext>
                  </a:extLst>
                </p14:cNvPr>
                <p14:cNvContentPartPr/>
                <p14:nvPr/>
              </p14:nvContentPartPr>
              <p14:xfrm>
                <a:off x="3869949" y="1384851"/>
                <a:ext cx="113760" cy="172440"/>
              </p14:xfrm>
            </p:contentPart>
          </mc:Choice>
          <mc:Fallback xmlns="">
            <p:pic>
              <p:nvPicPr>
                <p:cNvPr id="49" name="Entrada de lápiz 48">
                  <a:extLst>
                    <a:ext uri="{FF2B5EF4-FFF2-40B4-BE49-F238E27FC236}">
                      <a16:creationId xmlns:a16="http://schemas.microsoft.com/office/drawing/2014/main" id="{B7372815-DCCF-41C7-A899-C74188E50B08}"/>
                    </a:ext>
                  </a:extLst>
                </p:cNvPr>
                <p:cNvPicPr/>
                <p:nvPr/>
              </p:nvPicPr>
              <p:blipFill>
                <a:blip r:embed="rId72"/>
                <a:stretch>
                  <a:fillRect/>
                </a:stretch>
              </p:blipFill>
              <p:spPr>
                <a:xfrm>
                  <a:off x="3861309" y="1376211"/>
                  <a:ext cx="131400" cy="190080"/>
                </a:xfrm>
                <a:prstGeom prst="rect">
                  <a:avLst/>
                </a:prstGeom>
              </p:spPr>
            </p:pic>
          </mc:Fallback>
        </mc:AlternateContent>
        <mc:AlternateContent xmlns:mc="http://schemas.openxmlformats.org/markup-compatibility/2006" xmlns:p14="http://schemas.microsoft.com/office/powerpoint/2010/main">
          <mc:Choice Requires="p14">
            <p:contentPart p14:bwMode="auto" r:id="rId73">
              <p14:nvContentPartPr>
                <p14:cNvPr id="51" name="Entrada de lápiz 50">
                  <a:extLst>
                    <a:ext uri="{FF2B5EF4-FFF2-40B4-BE49-F238E27FC236}">
                      <a16:creationId xmlns:a16="http://schemas.microsoft.com/office/drawing/2014/main" id="{40D2C696-3761-400C-AC47-640596726493}"/>
                    </a:ext>
                  </a:extLst>
                </p14:cNvPr>
                <p14:cNvContentPartPr/>
                <p14:nvPr/>
              </p14:nvContentPartPr>
              <p14:xfrm>
                <a:off x="4090629" y="1348131"/>
                <a:ext cx="38520" cy="169560"/>
              </p14:xfrm>
            </p:contentPart>
          </mc:Choice>
          <mc:Fallback xmlns="">
            <p:pic>
              <p:nvPicPr>
                <p:cNvPr id="51" name="Entrada de lápiz 50">
                  <a:extLst>
                    <a:ext uri="{FF2B5EF4-FFF2-40B4-BE49-F238E27FC236}">
                      <a16:creationId xmlns:a16="http://schemas.microsoft.com/office/drawing/2014/main" id="{40D2C696-3761-400C-AC47-640596726493}"/>
                    </a:ext>
                  </a:extLst>
                </p:cNvPr>
                <p:cNvPicPr/>
                <p:nvPr/>
              </p:nvPicPr>
              <p:blipFill>
                <a:blip r:embed="rId74"/>
                <a:stretch>
                  <a:fillRect/>
                </a:stretch>
              </p:blipFill>
              <p:spPr>
                <a:xfrm>
                  <a:off x="4081629" y="1339491"/>
                  <a:ext cx="56160" cy="187200"/>
                </a:xfrm>
                <a:prstGeom prst="rect">
                  <a:avLst/>
                </a:prstGeom>
              </p:spPr>
            </p:pic>
          </mc:Fallback>
        </mc:AlternateContent>
        <mc:AlternateContent xmlns:mc="http://schemas.openxmlformats.org/markup-compatibility/2006" xmlns:p14="http://schemas.microsoft.com/office/powerpoint/2010/main">
          <mc:Choice Requires="p14">
            <p:contentPart p14:bwMode="auto" r:id="rId75">
              <p14:nvContentPartPr>
                <p14:cNvPr id="52" name="Entrada de lápiz 51">
                  <a:extLst>
                    <a:ext uri="{FF2B5EF4-FFF2-40B4-BE49-F238E27FC236}">
                      <a16:creationId xmlns:a16="http://schemas.microsoft.com/office/drawing/2014/main" id="{710C9571-0D82-4FCD-8F99-E7DB70C10BFB}"/>
                    </a:ext>
                  </a:extLst>
                </p14:cNvPr>
                <p14:cNvContentPartPr/>
                <p14:nvPr/>
              </p14:nvContentPartPr>
              <p14:xfrm>
                <a:off x="4220589" y="1366491"/>
                <a:ext cx="102240" cy="131040"/>
              </p14:xfrm>
            </p:contentPart>
          </mc:Choice>
          <mc:Fallback xmlns="">
            <p:pic>
              <p:nvPicPr>
                <p:cNvPr id="52" name="Entrada de lápiz 51">
                  <a:extLst>
                    <a:ext uri="{FF2B5EF4-FFF2-40B4-BE49-F238E27FC236}">
                      <a16:creationId xmlns:a16="http://schemas.microsoft.com/office/drawing/2014/main" id="{710C9571-0D82-4FCD-8F99-E7DB70C10BFB}"/>
                    </a:ext>
                  </a:extLst>
                </p:cNvPr>
                <p:cNvPicPr/>
                <p:nvPr/>
              </p:nvPicPr>
              <p:blipFill>
                <a:blip r:embed="rId76"/>
                <a:stretch>
                  <a:fillRect/>
                </a:stretch>
              </p:blipFill>
              <p:spPr>
                <a:xfrm>
                  <a:off x="4211589" y="1357851"/>
                  <a:ext cx="119880" cy="148680"/>
                </a:xfrm>
                <a:prstGeom prst="rect">
                  <a:avLst/>
                </a:prstGeom>
              </p:spPr>
            </p:pic>
          </mc:Fallback>
        </mc:AlternateContent>
        <mc:AlternateContent xmlns:mc="http://schemas.openxmlformats.org/markup-compatibility/2006" xmlns:p14="http://schemas.microsoft.com/office/powerpoint/2010/main">
          <mc:Choice Requires="p14">
            <p:contentPart p14:bwMode="auto" r:id="rId77">
              <p14:nvContentPartPr>
                <p14:cNvPr id="54" name="Entrada de lápiz 53">
                  <a:extLst>
                    <a:ext uri="{FF2B5EF4-FFF2-40B4-BE49-F238E27FC236}">
                      <a16:creationId xmlns:a16="http://schemas.microsoft.com/office/drawing/2014/main" id="{D588030B-7257-4907-B44C-0A9FBDCA4EF9}"/>
                    </a:ext>
                  </a:extLst>
                </p14:cNvPr>
                <p14:cNvContentPartPr/>
                <p14:nvPr/>
              </p14:nvContentPartPr>
              <p14:xfrm>
                <a:off x="4313109" y="1331211"/>
                <a:ext cx="219960" cy="146520"/>
              </p14:xfrm>
            </p:contentPart>
          </mc:Choice>
          <mc:Fallback xmlns="">
            <p:pic>
              <p:nvPicPr>
                <p:cNvPr id="54" name="Entrada de lápiz 53">
                  <a:extLst>
                    <a:ext uri="{FF2B5EF4-FFF2-40B4-BE49-F238E27FC236}">
                      <a16:creationId xmlns:a16="http://schemas.microsoft.com/office/drawing/2014/main" id="{D588030B-7257-4907-B44C-0A9FBDCA4EF9}"/>
                    </a:ext>
                  </a:extLst>
                </p:cNvPr>
                <p:cNvPicPr/>
                <p:nvPr/>
              </p:nvPicPr>
              <p:blipFill>
                <a:blip r:embed="rId78"/>
                <a:stretch>
                  <a:fillRect/>
                </a:stretch>
              </p:blipFill>
              <p:spPr>
                <a:xfrm>
                  <a:off x="4304109" y="1322571"/>
                  <a:ext cx="237600" cy="164160"/>
                </a:xfrm>
                <a:prstGeom prst="rect">
                  <a:avLst/>
                </a:prstGeom>
              </p:spPr>
            </p:pic>
          </mc:Fallback>
        </mc:AlternateContent>
        <mc:AlternateContent xmlns:mc="http://schemas.openxmlformats.org/markup-compatibility/2006" xmlns:p14="http://schemas.microsoft.com/office/powerpoint/2010/main">
          <mc:Choice Requires="p14">
            <p:contentPart p14:bwMode="auto" r:id="rId79">
              <p14:nvContentPartPr>
                <p14:cNvPr id="55" name="Entrada de lápiz 54">
                  <a:extLst>
                    <a:ext uri="{FF2B5EF4-FFF2-40B4-BE49-F238E27FC236}">
                      <a16:creationId xmlns:a16="http://schemas.microsoft.com/office/drawing/2014/main" id="{2EAB6BB2-4095-41AD-9B29-5726EF657094}"/>
                    </a:ext>
                  </a:extLst>
                </p14:cNvPr>
                <p14:cNvContentPartPr/>
                <p14:nvPr/>
              </p14:nvContentPartPr>
              <p14:xfrm>
                <a:off x="4651509" y="1357131"/>
                <a:ext cx="50040" cy="139680"/>
              </p14:xfrm>
            </p:contentPart>
          </mc:Choice>
          <mc:Fallback xmlns="">
            <p:pic>
              <p:nvPicPr>
                <p:cNvPr id="55" name="Entrada de lápiz 54">
                  <a:extLst>
                    <a:ext uri="{FF2B5EF4-FFF2-40B4-BE49-F238E27FC236}">
                      <a16:creationId xmlns:a16="http://schemas.microsoft.com/office/drawing/2014/main" id="{2EAB6BB2-4095-41AD-9B29-5726EF657094}"/>
                    </a:ext>
                  </a:extLst>
                </p:cNvPr>
                <p:cNvPicPr/>
                <p:nvPr/>
              </p:nvPicPr>
              <p:blipFill>
                <a:blip r:embed="rId80"/>
                <a:stretch>
                  <a:fillRect/>
                </a:stretch>
              </p:blipFill>
              <p:spPr>
                <a:xfrm>
                  <a:off x="4642509" y="1348491"/>
                  <a:ext cx="67680" cy="157320"/>
                </a:xfrm>
                <a:prstGeom prst="rect">
                  <a:avLst/>
                </a:prstGeom>
              </p:spPr>
            </p:pic>
          </mc:Fallback>
        </mc:AlternateContent>
        <mc:AlternateContent xmlns:mc="http://schemas.openxmlformats.org/markup-compatibility/2006" xmlns:p14="http://schemas.microsoft.com/office/powerpoint/2010/main">
          <mc:Choice Requires="p14">
            <p:contentPart p14:bwMode="auto" r:id="rId81">
              <p14:nvContentPartPr>
                <p14:cNvPr id="56" name="Entrada de lápiz 55">
                  <a:extLst>
                    <a:ext uri="{FF2B5EF4-FFF2-40B4-BE49-F238E27FC236}">
                      <a16:creationId xmlns:a16="http://schemas.microsoft.com/office/drawing/2014/main" id="{1BF177EA-F154-4571-BD11-C4AFEA14A7EF}"/>
                    </a:ext>
                  </a:extLst>
                </p14:cNvPr>
                <p14:cNvContentPartPr/>
                <p14:nvPr/>
              </p14:nvContentPartPr>
              <p14:xfrm>
                <a:off x="4710549" y="1338771"/>
                <a:ext cx="94320" cy="156240"/>
              </p14:xfrm>
            </p:contentPart>
          </mc:Choice>
          <mc:Fallback xmlns="">
            <p:pic>
              <p:nvPicPr>
                <p:cNvPr id="56" name="Entrada de lápiz 55">
                  <a:extLst>
                    <a:ext uri="{FF2B5EF4-FFF2-40B4-BE49-F238E27FC236}">
                      <a16:creationId xmlns:a16="http://schemas.microsoft.com/office/drawing/2014/main" id="{1BF177EA-F154-4571-BD11-C4AFEA14A7EF}"/>
                    </a:ext>
                  </a:extLst>
                </p:cNvPr>
                <p:cNvPicPr/>
                <p:nvPr/>
              </p:nvPicPr>
              <p:blipFill>
                <a:blip r:embed="rId82"/>
                <a:stretch>
                  <a:fillRect/>
                </a:stretch>
              </p:blipFill>
              <p:spPr>
                <a:xfrm>
                  <a:off x="4701549" y="1330131"/>
                  <a:ext cx="111960" cy="173880"/>
                </a:xfrm>
                <a:prstGeom prst="rect">
                  <a:avLst/>
                </a:prstGeom>
              </p:spPr>
            </p:pic>
          </mc:Fallback>
        </mc:AlternateContent>
        <mc:AlternateContent xmlns:mc="http://schemas.openxmlformats.org/markup-compatibility/2006" xmlns:p14="http://schemas.microsoft.com/office/powerpoint/2010/main">
          <mc:Choice Requires="p14">
            <p:contentPart p14:bwMode="auto" r:id="rId83">
              <p14:nvContentPartPr>
                <p14:cNvPr id="57" name="Entrada de lápiz 56">
                  <a:extLst>
                    <a:ext uri="{FF2B5EF4-FFF2-40B4-BE49-F238E27FC236}">
                      <a16:creationId xmlns:a16="http://schemas.microsoft.com/office/drawing/2014/main" id="{E603C69B-B539-43F5-BB7E-0809C5E163E0}"/>
                    </a:ext>
                  </a:extLst>
                </p14:cNvPr>
                <p14:cNvContentPartPr/>
                <p14:nvPr/>
              </p14:nvContentPartPr>
              <p14:xfrm>
                <a:off x="4710549" y="1422291"/>
                <a:ext cx="42480" cy="8280"/>
              </p14:xfrm>
            </p:contentPart>
          </mc:Choice>
          <mc:Fallback xmlns="">
            <p:pic>
              <p:nvPicPr>
                <p:cNvPr id="57" name="Entrada de lápiz 56">
                  <a:extLst>
                    <a:ext uri="{FF2B5EF4-FFF2-40B4-BE49-F238E27FC236}">
                      <a16:creationId xmlns:a16="http://schemas.microsoft.com/office/drawing/2014/main" id="{E603C69B-B539-43F5-BB7E-0809C5E163E0}"/>
                    </a:ext>
                  </a:extLst>
                </p:cNvPr>
                <p:cNvPicPr/>
                <p:nvPr/>
              </p:nvPicPr>
              <p:blipFill>
                <a:blip r:embed="rId84"/>
                <a:stretch>
                  <a:fillRect/>
                </a:stretch>
              </p:blipFill>
              <p:spPr>
                <a:xfrm>
                  <a:off x="4701549" y="1413291"/>
                  <a:ext cx="60120" cy="25920"/>
                </a:xfrm>
                <a:prstGeom prst="rect">
                  <a:avLst/>
                </a:prstGeom>
              </p:spPr>
            </p:pic>
          </mc:Fallback>
        </mc:AlternateContent>
        <mc:AlternateContent xmlns:mc="http://schemas.openxmlformats.org/markup-compatibility/2006" xmlns:p14="http://schemas.microsoft.com/office/powerpoint/2010/main">
          <mc:Choice Requires="p14">
            <p:contentPart p14:bwMode="auto" r:id="rId85">
              <p14:nvContentPartPr>
                <p14:cNvPr id="58" name="Entrada de lápiz 57">
                  <a:extLst>
                    <a:ext uri="{FF2B5EF4-FFF2-40B4-BE49-F238E27FC236}">
                      <a16:creationId xmlns:a16="http://schemas.microsoft.com/office/drawing/2014/main" id="{271C0DD5-D3B9-4239-B0C7-DBB3FF895FCD}"/>
                    </a:ext>
                  </a:extLst>
                </p14:cNvPr>
                <p14:cNvContentPartPr/>
                <p14:nvPr/>
              </p14:nvContentPartPr>
              <p14:xfrm>
                <a:off x="5116989" y="1319331"/>
                <a:ext cx="163800" cy="150120"/>
              </p14:xfrm>
            </p:contentPart>
          </mc:Choice>
          <mc:Fallback xmlns="">
            <p:pic>
              <p:nvPicPr>
                <p:cNvPr id="58" name="Entrada de lápiz 57">
                  <a:extLst>
                    <a:ext uri="{FF2B5EF4-FFF2-40B4-BE49-F238E27FC236}">
                      <a16:creationId xmlns:a16="http://schemas.microsoft.com/office/drawing/2014/main" id="{271C0DD5-D3B9-4239-B0C7-DBB3FF895FCD}"/>
                    </a:ext>
                  </a:extLst>
                </p:cNvPr>
                <p:cNvPicPr/>
                <p:nvPr/>
              </p:nvPicPr>
              <p:blipFill>
                <a:blip r:embed="rId86"/>
                <a:stretch>
                  <a:fillRect/>
                </a:stretch>
              </p:blipFill>
              <p:spPr>
                <a:xfrm>
                  <a:off x="5108349" y="1310691"/>
                  <a:ext cx="181440" cy="167760"/>
                </a:xfrm>
                <a:prstGeom prst="rect">
                  <a:avLst/>
                </a:prstGeom>
              </p:spPr>
            </p:pic>
          </mc:Fallback>
        </mc:AlternateContent>
        <mc:AlternateContent xmlns:mc="http://schemas.openxmlformats.org/markup-compatibility/2006" xmlns:p14="http://schemas.microsoft.com/office/powerpoint/2010/main">
          <mc:Choice Requires="p14">
            <p:contentPart p14:bwMode="auto" r:id="rId87">
              <p14:nvContentPartPr>
                <p14:cNvPr id="59" name="Entrada de lápiz 58">
                  <a:extLst>
                    <a:ext uri="{FF2B5EF4-FFF2-40B4-BE49-F238E27FC236}">
                      <a16:creationId xmlns:a16="http://schemas.microsoft.com/office/drawing/2014/main" id="{EFF5C364-A138-40B8-A96C-74298F06E408}"/>
                    </a:ext>
                  </a:extLst>
                </p14:cNvPr>
                <p14:cNvContentPartPr/>
                <p14:nvPr/>
              </p14:nvContentPartPr>
              <p14:xfrm>
                <a:off x="5350269" y="1322571"/>
                <a:ext cx="99360" cy="189360"/>
              </p14:xfrm>
            </p:contentPart>
          </mc:Choice>
          <mc:Fallback xmlns="">
            <p:pic>
              <p:nvPicPr>
                <p:cNvPr id="59" name="Entrada de lápiz 58">
                  <a:extLst>
                    <a:ext uri="{FF2B5EF4-FFF2-40B4-BE49-F238E27FC236}">
                      <a16:creationId xmlns:a16="http://schemas.microsoft.com/office/drawing/2014/main" id="{EFF5C364-A138-40B8-A96C-74298F06E408}"/>
                    </a:ext>
                  </a:extLst>
                </p:cNvPr>
                <p:cNvPicPr/>
                <p:nvPr/>
              </p:nvPicPr>
              <p:blipFill>
                <a:blip r:embed="rId88"/>
                <a:stretch>
                  <a:fillRect/>
                </a:stretch>
              </p:blipFill>
              <p:spPr>
                <a:xfrm>
                  <a:off x="5341629" y="1313931"/>
                  <a:ext cx="117000" cy="207000"/>
                </a:xfrm>
                <a:prstGeom prst="rect">
                  <a:avLst/>
                </a:prstGeom>
              </p:spPr>
            </p:pic>
          </mc:Fallback>
        </mc:AlternateContent>
        <mc:AlternateContent xmlns:mc="http://schemas.openxmlformats.org/markup-compatibility/2006" xmlns:p14="http://schemas.microsoft.com/office/powerpoint/2010/main">
          <mc:Choice Requires="p14">
            <p:contentPart p14:bwMode="auto" r:id="rId89">
              <p14:nvContentPartPr>
                <p14:cNvPr id="60" name="Entrada de lápiz 59">
                  <a:extLst>
                    <a:ext uri="{FF2B5EF4-FFF2-40B4-BE49-F238E27FC236}">
                      <a16:creationId xmlns:a16="http://schemas.microsoft.com/office/drawing/2014/main" id="{7EE5FF7F-07CB-4D97-9FB4-4F08EC22469B}"/>
                    </a:ext>
                  </a:extLst>
                </p14:cNvPr>
                <p14:cNvContentPartPr/>
                <p14:nvPr/>
              </p14:nvContentPartPr>
              <p14:xfrm>
                <a:off x="5550069" y="1318251"/>
                <a:ext cx="38160" cy="157320"/>
              </p14:xfrm>
            </p:contentPart>
          </mc:Choice>
          <mc:Fallback xmlns="">
            <p:pic>
              <p:nvPicPr>
                <p:cNvPr id="60" name="Entrada de lápiz 59">
                  <a:extLst>
                    <a:ext uri="{FF2B5EF4-FFF2-40B4-BE49-F238E27FC236}">
                      <a16:creationId xmlns:a16="http://schemas.microsoft.com/office/drawing/2014/main" id="{7EE5FF7F-07CB-4D97-9FB4-4F08EC22469B}"/>
                    </a:ext>
                  </a:extLst>
                </p:cNvPr>
                <p:cNvPicPr/>
                <p:nvPr/>
              </p:nvPicPr>
              <p:blipFill>
                <a:blip r:embed="rId90"/>
                <a:stretch>
                  <a:fillRect/>
                </a:stretch>
              </p:blipFill>
              <p:spPr>
                <a:xfrm>
                  <a:off x="5541429" y="1309611"/>
                  <a:ext cx="55800" cy="174960"/>
                </a:xfrm>
                <a:prstGeom prst="rect">
                  <a:avLst/>
                </a:prstGeom>
              </p:spPr>
            </p:pic>
          </mc:Fallback>
        </mc:AlternateContent>
        <mc:AlternateContent xmlns:mc="http://schemas.openxmlformats.org/markup-compatibility/2006" xmlns:p14="http://schemas.microsoft.com/office/powerpoint/2010/main">
          <mc:Choice Requires="p14">
            <p:contentPart p14:bwMode="auto" r:id="rId91">
              <p14:nvContentPartPr>
                <p14:cNvPr id="61" name="Entrada de lápiz 60">
                  <a:extLst>
                    <a:ext uri="{FF2B5EF4-FFF2-40B4-BE49-F238E27FC236}">
                      <a16:creationId xmlns:a16="http://schemas.microsoft.com/office/drawing/2014/main" id="{EDB9CF13-2EC8-49DE-9A29-A316038E7DFE}"/>
                    </a:ext>
                  </a:extLst>
                </p14:cNvPr>
                <p14:cNvContentPartPr/>
                <p14:nvPr/>
              </p14:nvContentPartPr>
              <p14:xfrm>
                <a:off x="5578509" y="1307091"/>
                <a:ext cx="103680" cy="164520"/>
              </p14:xfrm>
            </p:contentPart>
          </mc:Choice>
          <mc:Fallback xmlns="">
            <p:pic>
              <p:nvPicPr>
                <p:cNvPr id="61" name="Entrada de lápiz 60">
                  <a:extLst>
                    <a:ext uri="{FF2B5EF4-FFF2-40B4-BE49-F238E27FC236}">
                      <a16:creationId xmlns:a16="http://schemas.microsoft.com/office/drawing/2014/main" id="{EDB9CF13-2EC8-49DE-9A29-A316038E7DFE}"/>
                    </a:ext>
                  </a:extLst>
                </p:cNvPr>
                <p:cNvPicPr/>
                <p:nvPr/>
              </p:nvPicPr>
              <p:blipFill>
                <a:blip r:embed="rId92"/>
                <a:stretch>
                  <a:fillRect/>
                </a:stretch>
              </p:blipFill>
              <p:spPr>
                <a:xfrm>
                  <a:off x="5569869" y="1298451"/>
                  <a:ext cx="121320" cy="182160"/>
                </a:xfrm>
                <a:prstGeom prst="rect">
                  <a:avLst/>
                </a:prstGeom>
              </p:spPr>
            </p:pic>
          </mc:Fallback>
        </mc:AlternateContent>
        <mc:AlternateContent xmlns:mc="http://schemas.openxmlformats.org/markup-compatibility/2006" xmlns:p14="http://schemas.microsoft.com/office/powerpoint/2010/main">
          <mc:Choice Requires="p14">
            <p:contentPart p14:bwMode="auto" r:id="rId93">
              <p14:nvContentPartPr>
                <p14:cNvPr id="62" name="Entrada de lápiz 61">
                  <a:extLst>
                    <a:ext uri="{FF2B5EF4-FFF2-40B4-BE49-F238E27FC236}">
                      <a16:creationId xmlns:a16="http://schemas.microsoft.com/office/drawing/2014/main" id="{5B768AB5-0D17-41F9-8F9C-1DA1C8F4057F}"/>
                    </a:ext>
                  </a:extLst>
                </p14:cNvPr>
                <p14:cNvContentPartPr/>
                <p14:nvPr/>
              </p14:nvContentPartPr>
              <p14:xfrm>
                <a:off x="5764629" y="1346691"/>
                <a:ext cx="138600" cy="168480"/>
              </p14:xfrm>
            </p:contentPart>
          </mc:Choice>
          <mc:Fallback xmlns="">
            <p:pic>
              <p:nvPicPr>
                <p:cNvPr id="62" name="Entrada de lápiz 61">
                  <a:extLst>
                    <a:ext uri="{FF2B5EF4-FFF2-40B4-BE49-F238E27FC236}">
                      <a16:creationId xmlns:a16="http://schemas.microsoft.com/office/drawing/2014/main" id="{5B768AB5-0D17-41F9-8F9C-1DA1C8F4057F}"/>
                    </a:ext>
                  </a:extLst>
                </p:cNvPr>
                <p:cNvPicPr/>
                <p:nvPr/>
              </p:nvPicPr>
              <p:blipFill>
                <a:blip r:embed="rId94"/>
                <a:stretch>
                  <a:fillRect/>
                </a:stretch>
              </p:blipFill>
              <p:spPr>
                <a:xfrm>
                  <a:off x="5755629" y="1337691"/>
                  <a:ext cx="156240" cy="186120"/>
                </a:xfrm>
                <a:prstGeom prst="rect">
                  <a:avLst/>
                </a:prstGeom>
              </p:spPr>
            </p:pic>
          </mc:Fallback>
        </mc:AlternateContent>
        <mc:AlternateContent xmlns:mc="http://schemas.openxmlformats.org/markup-compatibility/2006" xmlns:p14="http://schemas.microsoft.com/office/powerpoint/2010/main">
          <mc:Choice Requires="p14">
            <p:contentPart p14:bwMode="auto" r:id="rId95">
              <p14:nvContentPartPr>
                <p14:cNvPr id="63" name="Entrada de lápiz 62">
                  <a:extLst>
                    <a:ext uri="{FF2B5EF4-FFF2-40B4-BE49-F238E27FC236}">
                      <a16:creationId xmlns:a16="http://schemas.microsoft.com/office/drawing/2014/main" id="{6F7548D9-3530-4A7E-8A25-90CAD0DE7F9E}"/>
                    </a:ext>
                  </a:extLst>
                </p14:cNvPr>
                <p14:cNvContentPartPr/>
                <p14:nvPr/>
              </p14:nvContentPartPr>
              <p14:xfrm>
                <a:off x="6015909" y="1348131"/>
                <a:ext cx="52920" cy="140760"/>
              </p14:xfrm>
            </p:contentPart>
          </mc:Choice>
          <mc:Fallback xmlns="">
            <p:pic>
              <p:nvPicPr>
                <p:cNvPr id="63" name="Entrada de lápiz 62">
                  <a:extLst>
                    <a:ext uri="{FF2B5EF4-FFF2-40B4-BE49-F238E27FC236}">
                      <a16:creationId xmlns:a16="http://schemas.microsoft.com/office/drawing/2014/main" id="{6F7548D9-3530-4A7E-8A25-90CAD0DE7F9E}"/>
                    </a:ext>
                  </a:extLst>
                </p:cNvPr>
                <p:cNvPicPr/>
                <p:nvPr/>
              </p:nvPicPr>
              <p:blipFill>
                <a:blip r:embed="rId96"/>
                <a:stretch>
                  <a:fillRect/>
                </a:stretch>
              </p:blipFill>
              <p:spPr>
                <a:xfrm>
                  <a:off x="6006909" y="1339491"/>
                  <a:ext cx="70560" cy="158400"/>
                </a:xfrm>
                <a:prstGeom prst="rect">
                  <a:avLst/>
                </a:prstGeom>
              </p:spPr>
            </p:pic>
          </mc:Fallback>
        </mc:AlternateContent>
        <mc:AlternateContent xmlns:mc="http://schemas.openxmlformats.org/markup-compatibility/2006" xmlns:p14="http://schemas.microsoft.com/office/powerpoint/2010/main">
          <mc:Choice Requires="p14">
            <p:contentPart p14:bwMode="auto" r:id="rId97">
              <p14:nvContentPartPr>
                <p14:cNvPr id="8192" name="Entrada de lápiz 8191">
                  <a:extLst>
                    <a:ext uri="{FF2B5EF4-FFF2-40B4-BE49-F238E27FC236}">
                      <a16:creationId xmlns:a16="http://schemas.microsoft.com/office/drawing/2014/main" id="{CB9C13A8-824A-45AC-8AAC-26CA98EAF143}"/>
                    </a:ext>
                  </a:extLst>
                </p14:cNvPr>
                <p14:cNvContentPartPr/>
                <p14:nvPr/>
              </p14:nvContentPartPr>
              <p14:xfrm>
                <a:off x="6184389" y="1329411"/>
                <a:ext cx="87120" cy="146880"/>
              </p14:xfrm>
            </p:contentPart>
          </mc:Choice>
          <mc:Fallback xmlns="">
            <p:pic>
              <p:nvPicPr>
                <p:cNvPr id="8192" name="Entrada de lápiz 8191">
                  <a:extLst>
                    <a:ext uri="{FF2B5EF4-FFF2-40B4-BE49-F238E27FC236}">
                      <a16:creationId xmlns:a16="http://schemas.microsoft.com/office/drawing/2014/main" id="{CB9C13A8-824A-45AC-8AAC-26CA98EAF143}"/>
                    </a:ext>
                  </a:extLst>
                </p:cNvPr>
                <p:cNvPicPr/>
                <p:nvPr/>
              </p:nvPicPr>
              <p:blipFill>
                <a:blip r:embed="rId98"/>
                <a:stretch>
                  <a:fillRect/>
                </a:stretch>
              </p:blipFill>
              <p:spPr>
                <a:xfrm>
                  <a:off x="6175749" y="1320771"/>
                  <a:ext cx="104760" cy="164520"/>
                </a:xfrm>
                <a:prstGeom prst="rect">
                  <a:avLst/>
                </a:prstGeom>
              </p:spPr>
            </p:pic>
          </mc:Fallback>
        </mc:AlternateContent>
        <mc:AlternateContent xmlns:mc="http://schemas.openxmlformats.org/markup-compatibility/2006" xmlns:p14="http://schemas.microsoft.com/office/powerpoint/2010/main">
          <mc:Choice Requires="p14">
            <p:contentPart p14:bwMode="auto" r:id="rId99">
              <p14:nvContentPartPr>
                <p14:cNvPr id="8193" name="Entrada de lápiz 8192">
                  <a:extLst>
                    <a:ext uri="{FF2B5EF4-FFF2-40B4-BE49-F238E27FC236}">
                      <a16:creationId xmlns:a16="http://schemas.microsoft.com/office/drawing/2014/main" id="{7937369D-ABB6-44AD-BABF-278DC523397B}"/>
                    </a:ext>
                  </a:extLst>
                </p14:cNvPr>
                <p14:cNvContentPartPr/>
                <p14:nvPr/>
              </p14:nvContentPartPr>
              <p14:xfrm>
                <a:off x="6364029" y="1348131"/>
                <a:ext cx="73800" cy="106200"/>
              </p14:xfrm>
            </p:contentPart>
          </mc:Choice>
          <mc:Fallback xmlns="">
            <p:pic>
              <p:nvPicPr>
                <p:cNvPr id="8193" name="Entrada de lápiz 8192">
                  <a:extLst>
                    <a:ext uri="{FF2B5EF4-FFF2-40B4-BE49-F238E27FC236}">
                      <a16:creationId xmlns:a16="http://schemas.microsoft.com/office/drawing/2014/main" id="{7937369D-ABB6-44AD-BABF-278DC523397B}"/>
                    </a:ext>
                  </a:extLst>
                </p:cNvPr>
                <p:cNvPicPr/>
                <p:nvPr/>
              </p:nvPicPr>
              <p:blipFill>
                <a:blip r:embed="rId100"/>
                <a:stretch>
                  <a:fillRect/>
                </a:stretch>
              </p:blipFill>
              <p:spPr>
                <a:xfrm>
                  <a:off x="6355029" y="1339491"/>
                  <a:ext cx="91440" cy="123840"/>
                </a:xfrm>
                <a:prstGeom prst="rect">
                  <a:avLst/>
                </a:prstGeom>
              </p:spPr>
            </p:pic>
          </mc:Fallback>
        </mc:AlternateContent>
        <mc:AlternateContent xmlns:mc="http://schemas.openxmlformats.org/markup-compatibility/2006" xmlns:p14="http://schemas.microsoft.com/office/powerpoint/2010/main">
          <mc:Choice Requires="p14">
            <p:contentPart p14:bwMode="auto" r:id="rId101">
              <p14:nvContentPartPr>
                <p14:cNvPr id="8195" name="Entrada de lápiz 8194">
                  <a:extLst>
                    <a:ext uri="{FF2B5EF4-FFF2-40B4-BE49-F238E27FC236}">
                      <a16:creationId xmlns:a16="http://schemas.microsoft.com/office/drawing/2014/main" id="{177ECC01-1BDE-4D5E-9362-F4E2832D99AF}"/>
                    </a:ext>
                  </a:extLst>
                </p14:cNvPr>
                <p14:cNvContentPartPr/>
                <p14:nvPr/>
              </p14:nvContentPartPr>
              <p14:xfrm>
                <a:off x="6455829" y="1329411"/>
                <a:ext cx="239040" cy="162720"/>
              </p14:xfrm>
            </p:contentPart>
          </mc:Choice>
          <mc:Fallback xmlns="">
            <p:pic>
              <p:nvPicPr>
                <p:cNvPr id="8195" name="Entrada de lápiz 8194">
                  <a:extLst>
                    <a:ext uri="{FF2B5EF4-FFF2-40B4-BE49-F238E27FC236}">
                      <a16:creationId xmlns:a16="http://schemas.microsoft.com/office/drawing/2014/main" id="{177ECC01-1BDE-4D5E-9362-F4E2832D99AF}"/>
                    </a:ext>
                  </a:extLst>
                </p:cNvPr>
                <p:cNvPicPr/>
                <p:nvPr/>
              </p:nvPicPr>
              <p:blipFill>
                <a:blip r:embed="rId102"/>
                <a:stretch>
                  <a:fillRect/>
                </a:stretch>
              </p:blipFill>
              <p:spPr>
                <a:xfrm>
                  <a:off x="6447189" y="1320771"/>
                  <a:ext cx="256680" cy="180360"/>
                </a:xfrm>
                <a:prstGeom prst="rect">
                  <a:avLst/>
                </a:prstGeom>
              </p:spPr>
            </p:pic>
          </mc:Fallback>
        </mc:AlternateContent>
        <mc:AlternateContent xmlns:mc="http://schemas.openxmlformats.org/markup-compatibility/2006" xmlns:p14="http://schemas.microsoft.com/office/powerpoint/2010/main">
          <mc:Choice Requires="p14">
            <p:contentPart p14:bwMode="auto" r:id="rId103">
              <p14:nvContentPartPr>
                <p14:cNvPr id="8196" name="Entrada de lápiz 8195">
                  <a:extLst>
                    <a:ext uri="{FF2B5EF4-FFF2-40B4-BE49-F238E27FC236}">
                      <a16:creationId xmlns:a16="http://schemas.microsoft.com/office/drawing/2014/main" id="{2C5E4461-64F3-49AD-88FB-BDFA38CEFF0A}"/>
                    </a:ext>
                  </a:extLst>
                </p14:cNvPr>
                <p14:cNvContentPartPr/>
                <p14:nvPr/>
              </p14:nvContentPartPr>
              <p14:xfrm>
                <a:off x="6823749" y="1292691"/>
                <a:ext cx="75960" cy="176760"/>
              </p14:xfrm>
            </p:contentPart>
          </mc:Choice>
          <mc:Fallback xmlns="">
            <p:pic>
              <p:nvPicPr>
                <p:cNvPr id="8196" name="Entrada de lápiz 8195">
                  <a:extLst>
                    <a:ext uri="{FF2B5EF4-FFF2-40B4-BE49-F238E27FC236}">
                      <a16:creationId xmlns:a16="http://schemas.microsoft.com/office/drawing/2014/main" id="{2C5E4461-64F3-49AD-88FB-BDFA38CEFF0A}"/>
                    </a:ext>
                  </a:extLst>
                </p:cNvPr>
                <p:cNvPicPr/>
                <p:nvPr/>
              </p:nvPicPr>
              <p:blipFill>
                <a:blip r:embed="rId104"/>
                <a:stretch>
                  <a:fillRect/>
                </a:stretch>
              </p:blipFill>
              <p:spPr>
                <a:xfrm>
                  <a:off x="6815109" y="1284051"/>
                  <a:ext cx="93600" cy="194400"/>
                </a:xfrm>
                <a:prstGeom prst="rect">
                  <a:avLst/>
                </a:prstGeom>
              </p:spPr>
            </p:pic>
          </mc:Fallback>
        </mc:AlternateContent>
        <mc:AlternateContent xmlns:mc="http://schemas.openxmlformats.org/markup-compatibility/2006" xmlns:p14="http://schemas.microsoft.com/office/powerpoint/2010/main">
          <mc:Choice Requires="p14">
            <p:contentPart p14:bwMode="auto" r:id="rId105">
              <p14:nvContentPartPr>
                <p14:cNvPr id="8197" name="Entrada de lápiz 8196">
                  <a:extLst>
                    <a:ext uri="{FF2B5EF4-FFF2-40B4-BE49-F238E27FC236}">
                      <a16:creationId xmlns:a16="http://schemas.microsoft.com/office/drawing/2014/main" id="{78D5291F-977C-403A-800D-AE6E29F43C54}"/>
                    </a:ext>
                  </a:extLst>
                </p14:cNvPr>
                <p14:cNvContentPartPr/>
                <p14:nvPr/>
              </p14:nvContentPartPr>
              <p14:xfrm>
                <a:off x="6978189" y="1329411"/>
                <a:ext cx="87840" cy="176400"/>
              </p14:xfrm>
            </p:contentPart>
          </mc:Choice>
          <mc:Fallback xmlns="">
            <p:pic>
              <p:nvPicPr>
                <p:cNvPr id="8197" name="Entrada de lápiz 8196">
                  <a:extLst>
                    <a:ext uri="{FF2B5EF4-FFF2-40B4-BE49-F238E27FC236}">
                      <a16:creationId xmlns:a16="http://schemas.microsoft.com/office/drawing/2014/main" id="{78D5291F-977C-403A-800D-AE6E29F43C54}"/>
                    </a:ext>
                  </a:extLst>
                </p:cNvPr>
                <p:cNvPicPr/>
                <p:nvPr/>
              </p:nvPicPr>
              <p:blipFill>
                <a:blip r:embed="rId106"/>
                <a:stretch>
                  <a:fillRect/>
                </a:stretch>
              </p:blipFill>
              <p:spPr>
                <a:xfrm>
                  <a:off x="6969549" y="1320771"/>
                  <a:ext cx="105480" cy="194040"/>
                </a:xfrm>
                <a:prstGeom prst="rect">
                  <a:avLst/>
                </a:prstGeom>
              </p:spPr>
            </p:pic>
          </mc:Fallback>
        </mc:AlternateContent>
        <mc:AlternateContent xmlns:mc="http://schemas.openxmlformats.org/markup-compatibility/2006" xmlns:p14="http://schemas.microsoft.com/office/powerpoint/2010/main">
          <mc:Choice Requires="p14">
            <p:contentPart p14:bwMode="auto" r:id="rId107">
              <p14:nvContentPartPr>
                <p14:cNvPr id="8198" name="Entrada de lápiz 8197">
                  <a:extLst>
                    <a:ext uri="{FF2B5EF4-FFF2-40B4-BE49-F238E27FC236}">
                      <a16:creationId xmlns:a16="http://schemas.microsoft.com/office/drawing/2014/main" id="{C943BD65-9AC0-47F0-A6AE-87F9A82A2C87}"/>
                    </a:ext>
                  </a:extLst>
                </p14:cNvPr>
                <p14:cNvContentPartPr/>
                <p14:nvPr/>
              </p14:nvContentPartPr>
              <p14:xfrm>
                <a:off x="7178349" y="1329411"/>
                <a:ext cx="63360" cy="169560"/>
              </p14:xfrm>
            </p:contentPart>
          </mc:Choice>
          <mc:Fallback xmlns="">
            <p:pic>
              <p:nvPicPr>
                <p:cNvPr id="8198" name="Entrada de lápiz 8197">
                  <a:extLst>
                    <a:ext uri="{FF2B5EF4-FFF2-40B4-BE49-F238E27FC236}">
                      <a16:creationId xmlns:a16="http://schemas.microsoft.com/office/drawing/2014/main" id="{C943BD65-9AC0-47F0-A6AE-87F9A82A2C87}"/>
                    </a:ext>
                  </a:extLst>
                </p:cNvPr>
                <p:cNvPicPr/>
                <p:nvPr/>
              </p:nvPicPr>
              <p:blipFill>
                <a:blip r:embed="rId108"/>
                <a:stretch>
                  <a:fillRect/>
                </a:stretch>
              </p:blipFill>
              <p:spPr>
                <a:xfrm>
                  <a:off x="7169349" y="1320771"/>
                  <a:ext cx="81000" cy="187200"/>
                </a:xfrm>
                <a:prstGeom prst="rect">
                  <a:avLst/>
                </a:prstGeom>
              </p:spPr>
            </p:pic>
          </mc:Fallback>
        </mc:AlternateContent>
        <mc:AlternateContent xmlns:mc="http://schemas.openxmlformats.org/markup-compatibility/2006" xmlns:p14="http://schemas.microsoft.com/office/powerpoint/2010/main">
          <mc:Choice Requires="p14">
            <p:contentPart p14:bwMode="auto" r:id="rId109">
              <p14:nvContentPartPr>
                <p14:cNvPr id="8199" name="Entrada de lápiz 8198">
                  <a:extLst>
                    <a:ext uri="{FF2B5EF4-FFF2-40B4-BE49-F238E27FC236}">
                      <a16:creationId xmlns:a16="http://schemas.microsoft.com/office/drawing/2014/main" id="{5392E197-2A63-47A5-96B3-130B27BB86DE}"/>
                    </a:ext>
                  </a:extLst>
                </p14:cNvPr>
                <p14:cNvContentPartPr/>
                <p14:nvPr/>
              </p14:nvContentPartPr>
              <p14:xfrm>
                <a:off x="7363749" y="1320411"/>
                <a:ext cx="81000" cy="161640"/>
              </p14:xfrm>
            </p:contentPart>
          </mc:Choice>
          <mc:Fallback xmlns="">
            <p:pic>
              <p:nvPicPr>
                <p:cNvPr id="8199" name="Entrada de lápiz 8198">
                  <a:extLst>
                    <a:ext uri="{FF2B5EF4-FFF2-40B4-BE49-F238E27FC236}">
                      <a16:creationId xmlns:a16="http://schemas.microsoft.com/office/drawing/2014/main" id="{5392E197-2A63-47A5-96B3-130B27BB86DE}"/>
                    </a:ext>
                  </a:extLst>
                </p:cNvPr>
                <p:cNvPicPr/>
                <p:nvPr/>
              </p:nvPicPr>
              <p:blipFill>
                <a:blip r:embed="rId110"/>
                <a:stretch>
                  <a:fillRect/>
                </a:stretch>
              </p:blipFill>
              <p:spPr>
                <a:xfrm>
                  <a:off x="7355109" y="1311771"/>
                  <a:ext cx="98640" cy="179280"/>
                </a:xfrm>
                <a:prstGeom prst="rect">
                  <a:avLst/>
                </a:prstGeom>
              </p:spPr>
            </p:pic>
          </mc:Fallback>
        </mc:AlternateContent>
        <mc:AlternateContent xmlns:mc="http://schemas.openxmlformats.org/markup-compatibility/2006" xmlns:p14="http://schemas.microsoft.com/office/powerpoint/2010/main">
          <mc:Choice Requires="p14">
            <p:contentPart p14:bwMode="auto" r:id="rId111">
              <p14:nvContentPartPr>
                <p14:cNvPr id="8200" name="Entrada de lápiz 8199">
                  <a:extLst>
                    <a:ext uri="{FF2B5EF4-FFF2-40B4-BE49-F238E27FC236}">
                      <a16:creationId xmlns:a16="http://schemas.microsoft.com/office/drawing/2014/main" id="{88C5E385-5FC0-482B-9A1B-3526709ED496}"/>
                    </a:ext>
                  </a:extLst>
                </p14:cNvPr>
                <p14:cNvContentPartPr/>
                <p14:nvPr/>
              </p14:nvContentPartPr>
              <p14:xfrm>
                <a:off x="7324509" y="1320411"/>
                <a:ext cx="119880" cy="18000"/>
              </p14:xfrm>
            </p:contentPart>
          </mc:Choice>
          <mc:Fallback xmlns="">
            <p:pic>
              <p:nvPicPr>
                <p:cNvPr id="8200" name="Entrada de lápiz 8199">
                  <a:extLst>
                    <a:ext uri="{FF2B5EF4-FFF2-40B4-BE49-F238E27FC236}">
                      <a16:creationId xmlns:a16="http://schemas.microsoft.com/office/drawing/2014/main" id="{88C5E385-5FC0-482B-9A1B-3526709ED496}"/>
                    </a:ext>
                  </a:extLst>
                </p:cNvPr>
                <p:cNvPicPr/>
                <p:nvPr/>
              </p:nvPicPr>
              <p:blipFill>
                <a:blip r:embed="rId112"/>
                <a:stretch>
                  <a:fillRect/>
                </a:stretch>
              </p:blipFill>
              <p:spPr>
                <a:xfrm>
                  <a:off x="7315509" y="1311771"/>
                  <a:ext cx="137520" cy="35640"/>
                </a:xfrm>
                <a:prstGeom prst="rect">
                  <a:avLst/>
                </a:prstGeom>
              </p:spPr>
            </p:pic>
          </mc:Fallback>
        </mc:AlternateContent>
        <mc:AlternateContent xmlns:mc="http://schemas.openxmlformats.org/markup-compatibility/2006" xmlns:p14="http://schemas.microsoft.com/office/powerpoint/2010/main">
          <mc:Choice Requires="p14">
            <p:contentPart p14:bwMode="auto" r:id="rId113">
              <p14:nvContentPartPr>
                <p14:cNvPr id="8201" name="Entrada de lápiz 8200">
                  <a:extLst>
                    <a:ext uri="{FF2B5EF4-FFF2-40B4-BE49-F238E27FC236}">
                      <a16:creationId xmlns:a16="http://schemas.microsoft.com/office/drawing/2014/main" id="{AF8F923A-1ACB-4423-874B-B85BD321F23A}"/>
                    </a:ext>
                  </a:extLst>
                </p14:cNvPr>
                <p14:cNvContentPartPr/>
                <p14:nvPr/>
              </p14:nvContentPartPr>
              <p14:xfrm>
                <a:off x="7518909" y="1348131"/>
                <a:ext cx="185040" cy="234000"/>
              </p14:xfrm>
            </p:contentPart>
          </mc:Choice>
          <mc:Fallback xmlns="">
            <p:pic>
              <p:nvPicPr>
                <p:cNvPr id="8201" name="Entrada de lápiz 8200">
                  <a:extLst>
                    <a:ext uri="{FF2B5EF4-FFF2-40B4-BE49-F238E27FC236}">
                      <a16:creationId xmlns:a16="http://schemas.microsoft.com/office/drawing/2014/main" id="{AF8F923A-1ACB-4423-874B-B85BD321F23A}"/>
                    </a:ext>
                  </a:extLst>
                </p:cNvPr>
                <p:cNvPicPr/>
                <p:nvPr/>
              </p:nvPicPr>
              <p:blipFill>
                <a:blip r:embed="rId114"/>
                <a:stretch>
                  <a:fillRect/>
                </a:stretch>
              </p:blipFill>
              <p:spPr>
                <a:xfrm>
                  <a:off x="7510269" y="1339491"/>
                  <a:ext cx="202680" cy="251640"/>
                </a:xfrm>
                <a:prstGeom prst="rect">
                  <a:avLst/>
                </a:prstGeom>
              </p:spPr>
            </p:pic>
          </mc:Fallback>
        </mc:AlternateContent>
        <mc:AlternateContent xmlns:mc="http://schemas.openxmlformats.org/markup-compatibility/2006" xmlns:p14="http://schemas.microsoft.com/office/powerpoint/2010/main">
          <mc:Choice Requires="p14">
            <p:contentPart p14:bwMode="auto" r:id="rId115">
              <p14:nvContentPartPr>
                <p14:cNvPr id="8202" name="Entrada de lápiz 8201">
                  <a:extLst>
                    <a:ext uri="{FF2B5EF4-FFF2-40B4-BE49-F238E27FC236}">
                      <a16:creationId xmlns:a16="http://schemas.microsoft.com/office/drawing/2014/main" id="{6E7E9A01-C0DB-4CDA-B53F-DC6481879C52}"/>
                    </a:ext>
                  </a:extLst>
                </p14:cNvPr>
                <p14:cNvContentPartPr/>
                <p14:nvPr/>
              </p14:nvContentPartPr>
              <p14:xfrm>
                <a:off x="7770909" y="1348131"/>
                <a:ext cx="61920" cy="180000"/>
              </p14:xfrm>
            </p:contentPart>
          </mc:Choice>
          <mc:Fallback xmlns="">
            <p:pic>
              <p:nvPicPr>
                <p:cNvPr id="8202" name="Entrada de lápiz 8201">
                  <a:extLst>
                    <a:ext uri="{FF2B5EF4-FFF2-40B4-BE49-F238E27FC236}">
                      <a16:creationId xmlns:a16="http://schemas.microsoft.com/office/drawing/2014/main" id="{6E7E9A01-C0DB-4CDA-B53F-DC6481879C52}"/>
                    </a:ext>
                  </a:extLst>
                </p:cNvPr>
                <p:cNvPicPr/>
                <p:nvPr/>
              </p:nvPicPr>
              <p:blipFill>
                <a:blip r:embed="rId116"/>
                <a:stretch>
                  <a:fillRect/>
                </a:stretch>
              </p:blipFill>
              <p:spPr>
                <a:xfrm>
                  <a:off x="7761909" y="1339491"/>
                  <a:ext cx="79560" cy="197640"/>
                </a:xfrm>
                <a:prstGeom prst="rect">
                  <a:avLst/>
                </a:prstGeom>
              </p:spPr>
            </p:pic>
          </mc:Fallback>
        </mc:AlternateContent>
        <mc:AlternateContent xmlns:mc="http://schemas.openxmlformats.org/markup-compatibility/2006" xmlns:p14="http://schemas.microsoft.com/office/powerpoint/2010/main">
          <mc:Choice Requires="p14">
            <p:contentPart p14:bwMode="auto" r:id="rId117">
              <p14:nvContentPartPr>
                <p14:cNvPr id="8203" name="Entrada de lápiz 8202">
                  <a:extLst>
                    <a:ext uri="{FF2B5EF4-FFF2-40B4-BE49-F238E27FC236}">
                      <a16:creationId xmlns:a16="http://schemas.microsoft.com/office/drawing/2014/main" id="{EB509239-3740-49A1-A883-60E7D9610677}"/>
                    </a:ext>
                  </a:extLst>
                </p14:cNvPr>
                <p14:cNvContentPartPr/>
                <p14:nvPr/>
              </p14:nvContentPartPr>
              <p14:xfrm>
                <a:off x="7769829" y="1339851"/>
                <a:ext cx="165960" cy="202680"/>
              </p14:xfrm>
            </p:contentPart>
          </mc:Choice>
          <mc:Fallback xmlns="">
            <p:pic>
              <p:nvPicPr>
                <p:cNvPr id="8203" name="Entrada de lápiz 8202">
                  <a:extLst>
                    <a:ext uri="{FF2B5EF4-FFF2-40B4-BE49-F238E27FC236}">
                      <a16:creationId xmlns:a16="http://schemas.microsoft.com/office/drawing/2014/main" id="{EB509239-3740-49A1-A883-60E7D9610677}"/>
                    </a:ext>
                  </a:extLst>
                </p:cNvPr>
                <p:cNvPicPr/>
                <p:nvPr/>
              </p:nvPicPr>
              <p:blipFill>
                <a:blip r:embed="rId118"/>
                <a:stretch>
                  <a:fillRect/>
                </a:stretch>
              </p:blipFill>
              <p:spPr>
                <a:xfrm>
                  <a:off x="7760829" y="1331211"/>
                  <a:ext cx="183600" cy="2203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19">
            <p14:nvContentPartPr>
              <p14:cNvPr id="8206" name="Entrada de lápiz 8205">
                <a:extLst>
                  <a:ext uri="{FF2B5EF4-FFF2-40B4-BE49-F238E27FC236}">
                    <a16:creationId xmlns:a16="http://schemas.microsoft.com/office/drawing/2014/main" id="{C8B82159-EA47-4D1B-AEE2-5E9530C8B544}"/>
                  </a:ext>
                </a:extLst>
              </p14:cNvPr>
              <p14:cNvContentPartPr/>
              <p14:nvPr/>
            </p14:nvContentPartPr>
            <p14:xfrm>
              <a:off x="-853611" y="3742491"/>
              <a:ext cx="696600" cy="2912040"/>
            </p14:xfrm>
          </p:contentPart>
        </mc:Choice>
        <mc:Fallback xmlns="">
          <p:pic>
            <p:nvPicPr>
              <p:cNvPr id="8206" name="Entrada de lápiz 8205">
                <a:extLst>
                  <a:ext uri="{FF2B5EF4-FFF2-40B4-BE49-F238E27FC236}">
                    <a16:creationId xmlns:a16="http://schemas.microsoft.com/office/drawing/2014/main" id="{C8B82159-EA47-4D1B-AEE2-5E9530C8B544}"/>
                  </a:ext>
                </a:extLst>
              </p:cNvPr>
              <p:cNvPicPr/>
              <p:nvPr/>
            </p:nvPicPr>
            <p:blipFill>
              <a:blip r:embed="rId120"/>
              <a:stretch>
                <a:fillRect/>
              </a:stretch>
            </p:blipFill>
            <p:spPr>
              <a:xfrm>
                <a:off x="-862611" y="3733491"/>
                <a:ext cx="714240" cy="2929680"/>
              </a:xfrm>
              <a:prstGeom prst="rect">
                <a:avLst/>
              </a:prstGeom>
            </p:spPr>
          </p:pic>
        </mc:Fallback>
      </mc:AlternateContent>
      <mc:AlternateContent xmlns:mc="http://schemas.openxmlformats.org/markup-compatibility/2006" xmlns:p14="http://schemas.microsoft.com/office/powerpoint/2010/main">
        <mc:Choice Requires="p14">
          <p:contentPart p14:bwMode="auto" r:id="rId121">
            <p14:nvContentPartPr>
              <p14:cNvPr id="8207" name="Entrada de lápiz 8206">
                <a:extLst>
                  <a:ext uri="{FF2B5EF4-FFF2-40B4-BE49-F238E27FC236}">
                    <a16:creationId xmlns:a16="http://schemas.microsoft.com/office/drawing/2014/main" id="{0CF74C58-B5C2-44E5-B6BA-9FF0B178BB97}"/>
                  </a:ext>
                </a:extLst>
              </p14:cNvPr>
              <p14:cNvContentPartPr/>
              <p14:nvPr/>
            </p14:nvContentPartPr>
            <p14:xfrm>
              <a:off x="-2309451" y="4414611"/>
              <a:ext cx="38160" cy="460800"/>
            </p14:xfrm>
          </p:contentPart>
        </mc:Choice>
        <mc:Fallback xmlns="">
          <p:pic>
            <p:nvPicPr>
              <p:cNvPr id="8207" name="Entrada de lápiz 8206">
                <a:extLst>
                  <a:ext uri="{FF2B5EF4-FFF2-40B4-BE49-F238E27FC236}">
                    <a16:creationId xmlns:a16="http://schemas.microsoft.com/office/drawing/2014/main" id="{0CF74C58-B5C2-44E5-B6BA-9FF0B178BB97}"/>
                  </a:ext>
                </a:extLst>
              </p:cNvPr>
              <p:cNvPicPr/>
              <p:nvPr/>
            </p:nvPicPr>
            <p:blipFill>
              <a:blip r:embed="rId122"/>
              <a:stretch>
                <a:fillRect/>
              </a:stretch>
            </p:blipFill>
            <p:spPr>
              <a:xfrm>
                <a:off x="-2318451" y="4405971"/>
                <a:ext cx="55800" cy="478440"/>
              </a:xfrm>
              <a:prstGeom prst="rect">
                <a:avLst/>
              </a:prstGeom>
            </p:spPr>
          </p:pic>
        </mc:Fallback>
      </mc:AlternateContent>
      <mc:AlternateContent xmlns:mc="http://schemas.openxmlformats.org/markup-compatibility/2006" xmlns:p14="http://schemas.microsoft.com/office/powerpoint/2010/main">
        <mc:Choice Requires="p14">
          <p:contentPart p14:bwMode="auto" r:id="rId123">
            <p14:nvContentPartPr>
              <p14:cNvPr id="8208" name="Entrada de lápiz 8207">
                <a:extLst>
                  <a:ext uri="{FF2B5EF4-FFF2-40B4-BE49-F238E27FC236}">
                    <a16:creationId xmlns:a16="http://schemas.microsoft.com/office/drawing/2014/main" id="{20C81464-5D32-40CA-B63C-5BB313A20BA5}"/>
                  </a:ext>
                </a:extLst>
              </p14:cNvPr>
              <p14:cNvContentPartPr/>
              <p14:nvPr/>
            </p14:nvContentPartPr>
            <p14:xfrm>
              <a:off x="-2409724" y="4397691"/>
              <a:ext cx="313920" cy="478800"/>
            </p14:xfrm>
          </p:contentPart>
        </mc:Choice>
        <mc:Fallback xmlns="">
          <p:pic>
            <p:nvPicPr>
              <p:cNvPr id="8208" name="Entrada de lápiz 8207">
                <a:extLst>
                  <a:ext uri="{FF2B5EF4-FFF2-40B4-BE49-F238E27FC236}">
                    <a16:creationId xmlns:a16="http://schemas.microsoft.com/office/drawing/2014/main" id="{20C81464-5D32-40CA-B63C-5BB313A20BA5}"/>
                  </a:ext>
                </a:extLst>
              </p:cNvPr>
              <p:cNvPicPr/>
              <p:nvPr/>
            </p:nvPicPr>
            <p:blipFill>
              <a:blip r:embed="rId124"/>
              <a:stretch>
                <a:fillRect/>
              </a:stretch>
            </p:blipFill>
            <p:spPr>
              <a:xfrm>
                <a:off x="-2418724" y="4389051"/>
                <a:ext cx="331560" cy="496440"/>
              </a:xfrm>
              <a:prstGeom prst="rect">
                <a:avLst/>
              </a:prstGeom>
            </p:spPr>
          </p:pic>
        </mc:Fallback>
      </mc:AlternateContent>
      <mc:AlternateContent xmlns:mc="http://schemas.openxmlformats.org/markup-compatibility/2006" xmlns:p14="http://schemas.microsoft.com/office/powerpoint/2010/main">
        <mc:Choice Requires="p14">
          <p:contentPart p14:bwMode="auto" r:id="rId125">
            <p14:nvContentPartPr>
              <p14:cNvPr id="8209" name="Entrada de lápiz 8208">
                <a:extLst>
                  <a:ext uri="{FF2B5EF4-FFF2-40B4-BE49-F238E27FC236}">
                    <a16:creationId xmlns:a16="http://schemas.microsoft.com/office/drawing/2014/main" id="{3AE47C73-FC7D-42E4-AF43-5B2B3917D0EE}"/>
                  </a:ext>
                </a:extLst>
              </p14:cNvPr>
              <p14:cNvContentPartPr/>
              <p14:nvPr/>
            </p14:nvContentPartPr>
            <p14:xfrm>
              <a:off x="-2088324" y="4682451"/>
              <a:ext cx="15840" cy="151920"/>
            </p14:xfrm>
          </p:contentPart>
        </mc:Choice>
        <mc:Fallback xmlns="">
          <p:pic>
            <p:nvPicPr>
              <p:cNvPr id="8209" name="Entrada de lápiz 8208">
                <a:extLst>
                  <a:ext uri="{FF2B5EF4-FFF2-40B4-BE49-F238E27FC236}">
                    <a16:creationId xmlns:a16="http://schemas.microsoft.com/office/drawing/2014/main" id="{3AE47C73-FC7D-42E4-AF43-5B2B3917D0EE}"/>
                  </a:ext>
                </a:extLst>
              </p:cNvPr>
              <p:cNvPicPr/>
              <p:nvPr/>
            </p:nvPicPr>
            <p:blipFill>
              <a:blip r:embed="rId126"/>
              <a:stretch>
                <a:fillRect/>
              </a:stretch>
            </p:blipFill>
            <p:spPr>
              <a:xfrm>
                <a:off x="-2096964" y="4673451"/>
                <a:ext cx="33480" cy="169560"/>
              </a:xfrm>
              <a:prstGeom prst="rect">
                <a:avLst/>
              </a:prstGeom>
            </p:spPr>
          </p:pic>
        </mc:Fallback>
      </mc:AlternateContent>
      <mc:AlternateContent xmlns:mc="http://schemas.openxmlformats.org/markup-compatibility/2006" xmlns:p14="http://schemas.microsoft.com/office/powerpoint/2010/main">
        <mc:Choice Requires="p14">
          <p:contentPart p14:bwMode="auto" r:id="rId127">
            <p14:nvContentPartPr>
              <p14:cNvPr id="8210" name="Entrada de lápiz 8209">
                <a:extLst>
                  <a:ext uri="{FF2B5EF4-FFF2-40B4-BE49-F238E27FC236}">
                    <a16:creationId xmlns:a16="http://schemas.microsoft.com/office/drawing/2014/main" id="{329AB76A-5AFB-46E6-8AA4-ADE46E9312E3}"/>
                  </a:ext>
                </a:extLst>
              </p14:cNvPr>
              <p14:cNvContentPartPr/>
              <p14:nvPr/>
            </p14:nvContentPartPr>
            <p14:xfrm>
              <a:off x="-1964484" y="4669491"/>
              <a:ext cx="52560" cy="135720"/>
            </p14:xfrm>
          </p:contentPart>
        </mc:Choice>
        <mc:Fallback xmlns="">
          <p:pic>
            <p:nvPicPr>
              <p:cNvPr id="8210" name="Entrada de lápiz 8209">
                <a:extLst>
                  <a:ext uri="{FF2B5EF4-FFF2-40B4-BE49-F238E27FC236}">
                    <a16:creationId xmlns:a16="http://schemas.microsoft.com/office/drawing/2014/main" id="{329AB76A-5AFB-46E6-8AA4-ADE46E9312E3}"/>
                  </a:ext>
                </a:extLst>
              </p:cNvPr>
              <p:cNvPicPr/>
              <p:nvPr/>
            </p:nvPicPr>
            <p:blipFill>
              <a:blip r:embed="rId128"/>
              <a:stretch>
                <a:fillRect/>
              </a:stretch>
            </p:blipFill>
            <p:spPr>
              <a:xfrm>
                <a:off x="-1973124" y="4660851"/>
                <a:ext cx="70200" cy="153360"/>
              </a:xfrm>
              <a:prstGeom prst="rect">
                <a:avLst/>
              </a:prstGeom>
            </p:spPr>
          </p:pic>
        </mc:Fallback>
      </mc:AlternateContent>
      <mc:AlternateContent xmlns:mc="http://schemas.openxmlformats.org/markup-compatibility/2006" xmlns:p14="http://schemas.microsoft.com/office/powerpoint/2010/main">
        <mc:Choice Requires="p14">
          <p:contentPart p14:bwMode="auto" r:id="rId129">
            <p14:nvContentPartPr>
              <p14:cNvPr id="8211" name="Entrada de lápiz 8210">
                <a:extLst>
                  <a:ext uri="{FF2B5EF4-FFF2-40B4-BE49-F238E27FC236}">
                    <a16:creationId xmlns:a16="http://schemas.microsoft.com/office/drawing/2014/main" id="{A961F480-42F8-4F8B-9A9F-57E437224C10}"/>
                  </a:ext>
                </a:extLst>
              </p14:cNvPr>
              <p14:cNvContentPartPr/>
              <p14:nvPr/>
            </p14:nvContentPartPr>
            <p14:xfrm>
              <a:off x="-1828764" y="4626651"/>
              <a:ext cx="55800" cy="113400"/>
            </p14:xfrm>
          </p:contentPart>
        </mc:Choice>
        <mc:Fallback xmlns="">
          <p:pic>
            <p:nvPicPr>
              <p:cNvPr id="8211" name="Entrada de lápiz 8210">
                <a:extLst>
                  <a:ext uri="{FF2B5EF4-FFF2-40B4-BE49-F238E27FC236}">
                    <a16:creationId xmlns:a16="http://schemas.microsoft.com/office/drawing/2014/main" id="{A961F480-42F8-4F8B-9A9F-57E437224C10}"/>
                  </a:ext>
                </a:extLst>
              </p:cNvPr>
              <p:cNvPicPr/>
              <p:nvPr/>
            </p:nvPicPr>
            <p:blipFill>
              <a:blip r:embed="rId130"/>
              <a:stretch>
                <a:fillRect/>
              </a:stretch>
            </p:blipFill>
            <p:spPr>
              <a:xfrm>
                <a:off x="-1837764" y="4618011"/>
                <a:ext cx="73440" cy="131040"/>
              </a:xfrm>
              <a:prstGeom prst="rect">
                <a:avLst/>
              </a:prstGeom>
            </p:spPr>
          </p:pic>
        </mc:Fallback>
      </mc:AlternateContent>
      <mc:AlternateContent xmlns:mc="http://schemas.openxmlformats.org/markup-compatibility/2006" xmlns:p14="http://schemas.microsoft.com/office/powerpoint/2010/main">
        <mc:Choice Requires="p14">
          <p:contentPart p14:bwMode="auto" r:id="rId131">
            <p14:nvContentPartPr>
              <p14:cNvPr id="8212" name="Entrada de lápiz 8211">
                <a:extLst>
                  <a:ext uri="{FF2B5EF4-FFF2-40B4-BE49-F238E27FC236}">
                    <a16:creationId xmlns:a16="http://schemas.microsoft.com/office/drawing/2014/main" id="{C0C16491-85B7-4E99-9635-0BF60FA8323C}"/>
                  </a:ext>
                </a:extLst>
              </p14:cNvPr>
              <p14:cNvContentPartPr/>
              <p14:nvPr/>
            </p14:nvContentPartPr>
            <p14:xfrm>
              <a:off x="-1664964" y="4672371"/>
              <a:ext cx="53640" cy="64440"/>
            </p14:xfrm>
          </p:contentPart>
        </mc:Choice>
        <mc:Fallback xmlns="">
          <p:pic>
            <p:nvPicPr>
              <p:cNvPr id="8212" name="Entrada de lápiz 8211">
                <a:extLst>
                  <a:ext uri="{FF2B5EF4-FFF2-40B4-BE49-F238E27FC236}">
                    <a16:creationId xmlns:a16="http://schemas.microsoft.com/office/drawing/2014/main" id="{C0C16491-85B7-4E99-9635-0BF60FA8323C}"/>
                  </a:ext>
                </a:extLst>
              </p:cNvPr>
              <p:cNvPicPr/>
              <p:nvPr/>
            </p:nvPicPr>
            <p:blipFill>
              <a:blip r:embed="rId132"/>
              <a:stretch>
                <a:fillRect/>
              </a:stretch>
            </p:blipFill>
            <p:spPr>
              <a:xfrm>
                <a:off x="-1673964" y="4663371"/>
                <a:ext cx="71280" cy="82080"/>
              </a:xfrm>
              <a:prstGeom prst="rect">
                <a:avLst/>
              </a:prstGeom>
            </p:spPr>
          </p:pic>
        </mc:Fallback>
      </mc:AlternateContent>
      <mc:AlternateContent xmlns:mc="http://schemas.openxmlformats.org/markup-compatibility/2006" xmlns:p14="http://schemas.microsoft.com/office/powerpoint/2010/main">
        <mc:Choice Requires="p14">
          <p:contentPart p14:bwMode="auto" r:id="rId133">
            <p14:nvContentPartPr>
              <p14:cNvPr id="8213" name="Entrada de lápiz 8212">
                <a:extLst>
                  <a:ext uri="{FF2B5EF4-FFF2-40B4-BE49-F238E27FC236}">
                    <a16:creationId xmlns:a16="http://schemas.microsoft.com/office/drawing/2014/main" id="{4E294F68-0FA9-4FCB-8DA9-40127C58BBC1}"/>
                  </a:ext>
                </a:extLst>
              </p14:cNvPr>
              <p14:cNvContentPartPr/>
              <p14:nvPr/>
            </p14:nvContentPartPr>
            <p14:xfrm>
              <a:off x="-1472724" y="4560411"/>
              <a:ext cx="62280" cy="146520"/>
            </p14:xfrm>
          </p:contentPart>
        </mc:Choice>
        <mc:Fallback xmlns="">
          <p:pic>
            <p:nvPicPr>
              <p:cNvPr id="8213" name="Entrada de lápiz 8212">
                <a:extLst>
                  <a:ext uri="{FF2B5EF4-FFF2-40B4-BE49-F238E27FC236}">
                    <a16:creationId xmlns:a16="http://schemas.microsoft.com/office/drawing/2014/main" id="{4E294F68-0FA9-4FCB-8DA9-40127C58BBC1}"/>
                  </a:ext>
                </a:extLst>
              </p:cNvPr>
              <p:cNvPicPr/>
              <p:nvPr/>
            </p:nvPicPr>
            <p:blipFill>
              <a:blip r:embed="rId134"/>
              <a:stretch>
                <a:fillRect/>
              </a:stretch>
            </p:blipFill>
            <p:spPr>
              <a:xfrm>
                <a:off x="-1481364" y="4551771"/>
                <a:ext cx="79920" cy="164160"/>
              </a:xfrm>
              <a:prstGeom prst="rect">
                <a:avLst/>
              </a:prstGeom>
            </p:spPr>
          </p:pic>
        </mc:Fallback>
      </mc:AlternateContent>
      <mc:AlternateContent xmlns:mc="http://schemas.openxmlformats.org/markup-compatibility/2006" xmlns:p14="http://schemas.microsoft.com/office/powerpoint/2010/main">
        <mc:Choice Requires="p14">
          <p:contentPart p14:bwMode="auto" r:id="rId135">
            <p14:nvContentPartPr>
              <p14:cNvPr id="8214" name="Entrada de lápiz 8213">
                <a:extLst>
                  <a:ext uri="{FF2B5EF4-FFF2-40B4-BE49-F238E27FC236}">
                    <a16:creationId xmlns:a16="http://schemas.microsoft.com/office/drawing/2014/main" id="{A557D0E6-4407-4DB4-8FAA-43317F773188}"/>
                  </a:ext>
                </a:extLst>
              </p14:cNvPr>
              <p14:cNvContentPartPr/>
              <p14:nvPr/>
            </p14:nvContentPartPr>
            <p14:xfrm>
              <a:off x="-1270044" y="4377531"/>
              <a:ext cx="69120" cy="292320"/>
            </p14:xfrm>
          </p:contentPart>
        </mc:Choice>
        <mc:Fallback xmlns="">
          <p:pic>
            <p:nvPicPr>
              <p:cNvPr id="8214" name="Entrada de lápiz 8213">
                <a:extLst>
                  <a:ext uri="{FF2B5EF4-FFF2-40B4-BE49-F238E27FC236}">
                    <a16:creationId xmlns:a16="http://schemas.microsoft.com/office/drawing/2014/main" id="{A557D0E6-4407-4DB4-8FAA-43317F773188}"/>
                  </a:ext>
                </a:extLst>
              </p:cNvPr>
              <p:cNvPicPr/>
              <p:nvPr/>
            </p:nvPicPr>
            <p:blipFill>
              <a:blip r:embed="rId136"/>
              <a:stretch>
                <a:fillRect/>
              </a:stretch>
            </p:blipFill>
            <p:spPr>
              <a:xfrm>
                <a:off x="-1279044" y="4368531"/>
                <a:ext cx="86760" cy="309960"/>
              </a:xfrm>
              <a:prstGeom prst="rect">
                <a:avLst/>
              </a:prstGeom>
            </p:spPr>
          </p:pic>
        </mc:Fallback>
      </mc:AlternateContent>
      <mc:AlternateContent xmlns:mc="http://schemas.openxmlformats.org/markup-compatibility/2006" xmlns:p14="http://schemas.microsoft.com/office/powerpoint/2010/main">
        <mc:Choice Requires="p14">
          <p:contentPart p14:bwMode="auto" r:id="rId137">
            <p14:nvContentPartPr>
              <p14:cNvPr id="8215" name="Entrada de lápiz 8214">
                <a:extLst>
                  <a:ext uri="{FF2B5EF4-FFF2-40B4-BE49-F238E27FC236}">
                    <a16:creationId xmlns:a16="http://schemas.microsoft.com/office/drawing/2014/main" id="{6228EA21-9E84-42E2-82D8-F801824ABBDA}"/>
                  </a:ext>
                </a:extLst>
              </p14:cNvPr>
              <p14:cNvContentPartPr/>
              <p14:nvPr/>
            </p14:nvContentPartPr>
            <p14:xfrm>
              <a:off x="-1265724" y="4632411"/>
              <a:ext cx="14760" cy="3960"/>
            </p14:xfrm>
          </p:contentPart>
        </mc:Choice>
        <mc:Fallback xmlns="">
          <p:pic>
            <p:nvPicPr>
              <p:cNvPr id="8215" name="Entrada de lápiz 8214">
                <a:extLst>
                  <a:ext uri="{FF2B5EF4-FFF2-40B4-BE49-F238E27FC236}">
                    <a16:creationId xmlns:a16="http://schemas.microsoft.com/office/drawing/2014/main" id="{6228EA21-9E84-42E2-82D8-F801824ABBDA}"/>
                  </a:ext>
                </a:extLst>
              </p:cNvPr>
              <p:cNvPicPr/>
              <p:nvPr/>
            </p:nvPicPr>
            <p:blipFill>
              <a:blip r:embed="rId138"/>
              <a:stretch>
                <a:fillRect/>
              </a:stretch>
            </p:blipFill>
            <p:spPr>
              <a:xfrm>
                <a:off x="-1274364" y="4623771"/>
                <a:ext cx="32400" cy="21600"/>
              </a:xfrm>
              <a:prstGeom prst="rect">
                <a:avLst/>
              </a:prstGeom>
            </p:spPr>
          </p:pic>
        </mc:Fallback>
      </mc:AlternateContent>
      <mc:AlternateContent xmlns:mc="http://schemas.openxmlformats.org/markup-compatibility/2006" xmlns:p14="http://schemas.microsoft.com/office/powerpoint/2010/main">
        <mc:Choice Requires="p14">
          <p:contentPart p14:bwMode="auto" r:id="rId139">
            <p14:nvContentPartPr>
              <p14:cNvPr id="8216" name="Entrada de lápiz 8215">
                <a:extLst>
                  <a:ext uri="{FF2B5EF4-FFF2-40B4-BE49-F238E27FC236}">
                    <a16:creationId xmlns:a16="http://schemas.microsoft.com/office/drawing/2014/main" id="{FE608A5F-8D52-4762-AC76-C3BC3EFBC5B2}"/>
                  </a:ext>
                </a:extLst>
              </p14:cNvPr>
              <p14:cNvContentPartPr/>
              <p14:nvPr/>
            </p14:nvContentPartPr>
            <p14:xfrm>
              <a:off x="-1140804" y="4590291"/>
              <a:ext cx="60480" cy="112680"/>
            </p14:xfrm>
          </p:contentPart>
        </mc:Choice>
        <mc:Fallback xmlns="">
          <p:pic>
            <p:nvPicPr>
              <p:cNvPr id="8216" name="Entrada de lápiz 8215">
                <a:extLst>
                  <a:ext uri="{FF2B5EF4-FFF2-40B4-BE49-F238E27FC236}">
                    <a16:creationId xmlns:a16="http://schemas.microsoft.com/office/drawing/2014/main" id="{FE608A5F-8D52-4762-AC76-C3BC3EFBC5B2}"/>
                  </a:ext>
                </a:extLst>
              </p:cNvPr>
              <p:cNvPicPr/>
              <p:nvPr/>
            </p:nvPicPr>
            <p:blipFill>
              <a:blip r:embed="rId140"/>
              <a:stretch>
                <a:fillRect/>
              </a:stretch>
            </p:blipFill>
            <p:spPr>
              <a:xfrm>
                <a:off x="-1149804" y="4581291"/>
                <a:ext cx="78120" cy="130320"/>
              </a:xfrm>
              <a:prstGeom prst="rect">
                <a:avLst/>
              </a:prstGeom>
            </p:spPr>
          </p:pic>
        </mc:Fallback>
      </mc:AlternateContent>
      <mc:AlternateContent xmlns:mc="http://schemas.openxmlformats.org/markup-compatibility/2006" xmlns:p14="http://schemas.microsoft.com/office/powerpoint/2010/main">
        <mc:Choice Requires="p14">
          <p:contentPart p14:bwMode="auto" r:id="rId141">
            <p14:nvContentPartPr>
              <p14:cNvPr id="8217" name="Entrada de lápiz 8216">
                <a:extLst>
                  <a:ext uri="{FF2B5EF4-FFF2-40B4-BE49-F238E27FC236}">
                    <a16:creationId xmlns:a16="http://schemas.microsoft.com/office/drawing/2014/main" id="{ABA33F6B-E51C-448A-BE33-5A0FA2897CEE}"/>
                  </a:ext>
                </a:extLst>
              </p14:cNvPr>
              <p14:cNvContentPartPr/>
              <p14:nvPr/>
            </p14:nvContentPartPr>
            <p14:xfrm>
              <a:off x="-982404" y="4525131"/>
              <a:ext cx="77400" cy="225720"/>
            </p14:xfrm>
          </p:contentPart>
        </mc:Choice>
        <mc:Fallback xmlns="">
          <p:pic>
            <p:nvPicPr>
              <p:cNvPr id="8217" name="Entrada de lápiz 8216">
                <a:extLst>
                  <a:ext uri="{FF2B5EF4-FFF2-40B4-BE49-F238E27FC236}">
                    <a16:creationId xmlns:a16="http://schemas.microsoft.com/office/drawing/2014/main" id="{ABA33F6B-E51C-448A-BE33-5A0FA2897CEE}"/>
                  </a:ext>
                </a:extLst>
              </p:cNvPr>
              <p:cNvPicPr/>
              <p:nvPr/>
            </p:nvPicPr>
            <p:blipFill>
              <a:blip r:embed="rId142"/>
              <a:stretch>
                <a:fillRect/>
              </a:stretch>
            </p:blipFill>
            <p:spPr>
              <a:xfrm>
                <a:off x="-991044" y="4516491"/>
                <a:ext cx="95040" cy="243360"/>
              </a:xfrm>
              <a:prstGeom prst="rect">
                <a:avLst/>
              </a:prstGeom>
            </p:spPr>
          </p:pic>
        </mc:Fallback>
      </mc:AlternateContent>
      <p:grpSp>
        <p:nvGrpSpPr>
          <p:cNvPr id="8219" name="Grupo 8218">
            <a:extLst>
              <a:ext uri="{FF2B5EF4-FFF2-40B4-BE49-F238E27FC236}">
                <a16:creationId xmlns:a16="http://schemas.microsoft.com/office/drawing/2014/main" id="{182AD0F1-3C3C-40CF-A959-7B718FDD7345}"/>
              </a:ext>
            </a:extLst>
          </p:cNvPr>
          <p:cNvGrpSpPr/>
          <p:nvPr/>
        </p:nvGrpSpPr>
        <p:grpSpPr>
          <a:xfrm>
            <a:off x="-270684" y="2485011"/>
            <a:ext cx="1484553" cy="947160"/>
            <a:chOff x="-270684" y="2485011"/>
            <a:chExt cx="1484553" cy="947160"/>
          </a:xfrm>
        </p:grpSpPr>
        <mc:AlternateContent xmlns:mc="http://schemas.openxmlformats.org/markup-compatibility/2006" xmlns:p14="http://schemas.microsoft.com/office/powerpoint/2010/main">
          <mc:Choice Requires="p14">
            <p:contentPart p14:bwMode="auto" r:id="rId143">
              <p14:nvContentPartPr>
                <p14:cNvPr id="30" name="Entrada de lápiz 29">
                  <a:extLst>
                    <a:ext uri="{FF2B5EF4-FFF2-40B4-BE49-F238E27FC236}">
                      <a16:creationId xmlns:a16="http://schemas.microsoft.com/office/drawing/2014/main" id="{D3B94F40-B51A-4290-BD47-2965CBE8D39A}"/>
                    </a:ext>
                  </a:extLst>
                </p14:cNvPr>
                <p14:cNvContentPartPr/>
                <p14:nvPr/>
              </p14:nvContentPartPr>
              <p14:xfrm>
                <a:off x="37029" y="2960571"/>
                <a:ext cx="102240" cy="208080"/>
              </p14:xfrm>
            </p:contentPart>
          </mc:Choice>
          <mc:Fallback xmlns="">
            <p:pic>
              <p:nvPicPr>
                <p:cNvPr id="30" name="Entrada de lápiz 29">
                  <a:extLst>
                    <a:ext uri="{FF2B5EF4-FFF2-40B4-BE49-F238E27FC236}">
                      <a16:creationId xmlns:a16="http://schemas.microsoft.com/office/drawing/2014/main" id="{D3B94F40-B51A-4290-BD47-2965CBE8D39A}"/>
                    </a:ext>
                  </a:extLst>
                </p:cNvPr>
                <p:cNvPicPr/>
                <p:nvPr/>
              </p:nvPicPr>
              <p:blipFill>
                <a:blip r:embed="rId144"/>
                <a:stretch>
                  <a:fillRect/>
                </a:stretch>
              </p:blipFill>
              <p:spPr>
                <a:xfrm>
                  <a:off x="28389" y="2951931"/>
                  <a:ext cx="119880" cy="225720"/>
                </a:xfrm>
                <a:prstGeom prst="rect">
                  <a:avLst/>
                </a:prstGeom>
              </p:spPr>
            </p:pic>
          </mc:Fallback>
        </mc:AlternateContent>
        <mc:AlternateContent xmlns:mc="http://schemas.openxmlformats.org/markup-compatibility/2006" xmlns:p14="http://schemas.microsoft.com/office/powerpoint/2010/main">
          <mc:Choice Requires="p14">
            <p:contentPart p14:bwMode="auto" r:id="rId145">
              <p14:nvContentPartPr>
                <p14:cNvPr id="31" name="Entrada de lápiz 30">
                  <a:extLst>
                    <a:ext uri="{FF2B5EF4-FFF2-40B4-BE49-F238E27FC236}">
                      <a16:creationId xmlns:a16="http://schemas.microsoft.com/office/drawing/2014/main" id="{380C680D-56BE-4275-90D9-BC57156983F7}"/>
                    </a:ext>
                  </a:extLst>
                </p14:cNvPr>
                <p14:cNvContentPartPr/>
                <p14:nvPr/>
              </p14:nvContentPartPr>
              <p14:xfrm>
                <a:off x="165549" y="2937171"/>
                <a:ext cx="120600" cy="240120"/>
              </p14:xfrm>
            </p:contentPart>
          </mc:Choice>
          <mc:Fallback xmlns="">
            <p:pic>
              <p:nvPicPr>
                <p:cNvPr id="31" name="Entrada de lápiz 30">
                  <a:extLst>
                    <a:ext uri="{FF2B5EF4-FFF2-40B4-BE49-F238E27FC236}">
                      <a16:creationId xmlns:a16="http://schemas.microsoft.com/office/drawing/2014/main" id="{380C680D-56BE-4275-90D9-BC57156983F7}"/>
                    </a:ext>
                  </a:extLst>
                </p:cNvPr>
                <p:cNvPicPr/>
                <p:nvPr/>
              </p:nvPicPr>
              <p:blipFill>
                <a:blip r:embed="rId146"/>
                <a:stretch>
                  <a:fillRect/>
                </a:stretch>
              </p:blipFill>
              <p:spPr>
                <a:xfrm>
                  <a:off x="156909" y="2928171"/>
                  <a:ext cx="138240" cy="257760"/>
                </a:xfrm>
                <a:prstGeom prst="rect">
                  <a:avLst/>
                </a:prstGeom>
              </p:spPr>
            </p:pic>
          </mc:Fallback>
        </mc:AlternateContent>
        <mc:AlternateContent xmlns:mc="http://schemas.openxmlformats.org/markup-compatibility/2006" xmlns:p14="http://schemas.microsoft.com/office/powerpoint/2010/main">
          <mc:Choice Requires="p14">
            <p:contentPart p14:bwMode="auto" r:id="rId147">
              <p14:nvContentPartPr>
                <p14:cNvPr id="32" name="Entrada de lápiz 31">
                  <a:extLst>
                    <a:ext uri="{FF2B5EF4-FFF2-40B4-BE49-F238E27FC236}">
                      <a16:creationId xmlns:a16="http://schemas.microsoft.com/office/drawing/2014/main" id="{3BC55EA6-2BEE-49B5-A05F-8D66E4E488DE}"/>
                    </a:ext>
                  </a:extLst>
                </p14:cNvPr>
                <p14:cNvContentPartPr/>
                <p14:nvPr/>
              </p14:nvContentPartPr>
              <p14:xfrm>
                <a:off x="261309" y="3080091"/>
                <a:ext cx="87480" cy="123480"/>
              </p14:xfrm>
            </p:contentPart>
          </mc:Choice>
          <mc:Fallback xmlns="">
            <p:pic>
              <p:nvPicPr>
                <p:cNvPr id="32" name="Entrada de lápiz 31">
                  <a:extLst>
                    <a:ext uri="{FF2B5EF4-FFF2-40B4-BE49-F238E27FC236}">
                      <a16:creationId xmlns:a16="http://schemas.microsoft.com/office/drawing/2014/main" id="{3BC55EA6-2BEE-49B5-A05F-8D66E4E488DE}"/>
                    </a:ext>
                  </a:extLst>
                </p:cNvPr>
                <p:cNvPicPr/>
                <p:nvPr/>
              </p:nvPicPr>
              <p:blipFill>
                <a:blip r:embed="rId148"/>
                <a:stretch>
                  <a:fillRect/>
                </a:stretch>
              </p:blipFill>
              <p:spPr>
                <a:xfrm>
                  <a:off x="252669" y="3071451"/>
                  <a:ext cx="105120" cy="141120"/>
                </a:xfrm>
                <a:prstGeom prst="rect">
                  <a:avLst/>
                </a:prstGeom>
              </p:spPr>
            </p:pic>
          </mc:Fallback>
        </mc:AlternateContent>
        <mc:AlternateContent xmlns:mc="http://schemas.openxmlformats.org/markup-compatibility/2006" xmlns:p14="http://schemas.microsoft.com/office/powerpoint/2010/main">
          <mc:Choice Requires="p14">
            <p:contentPart p14:bwMode="auto" r:id="rId149">
              <p14:nvContentPartPr>
                <p14:cNvPr id="33" name="Entrada de lápiz 32">
                  <a:extLst>
                    <a:ext uri="{FF2B5EF4-FFF2-40B4-BE49-F238E27FC236}">
                      <a16:creationId xmlns:a16="http://schemas.microsoft.com/office/drawing/2014/main" id="{D90AF0C4-AC0B-49E6-BB54-678B24DA1CCB}"/>
                    </a:ext>
                  </a:extLst>
                </p14:cNvPr>
                <p14:cNvContentPartPr/>
                <p14:nvPr/>
              </p14:nvContentPartPr>
              <p14:xfrm>
                <a:off x="402789" y="3112491"/>
                <a:ext cx="56880" cy="91440"/>
              </p14:xfrm>
            </p:contentPart>
          </mc:Choice>
          <mc:Fallback xmlns="">
            <p:pic>
              <p:nvPicPr>
                <p:cNvPr id="33" name="Entrada de lápiz 32">
                  <a:extLst>
                    <a:ext uri="{FF2B5EF4-FFF2-40B4-BE49-F238E27FC236}">
                      <a16:creationId xmlns:a16="http://schemas.microsoft.com/office/drawing/2014/main" id="{D90AF0C4-AC0B-49E6-BB54-678B24DA1CCB}"/>
                    </a:ext>
                  </a:extLst>
                </p:cNvPr>
                <p:cNvPicPr/>
                <p:nvPr/>
              </p:nvPicPr>
              <p:blipFill>
                <a:blip r:embed="rId150"/>
                <a:stretch>
                  <a:fillRect/>
                </a:stretch>
              </p:blipFill>
              <p:spPr>
                <a:xfrm>
                  <a:off x="394149" y="3103491"/>
                  <a:ext cx="74520" cy="109080"/>
                </a:xfrm>
                <a:prstGeom prst="rect">
                  <a:avLst/>
                </a:prstGeom>
              </p:spPr>
            </p:pic>
          </mc:Fallback>
        </mc:AlternateContent>
        <mc:AlternateContent xmlns:mc="http://schemas.openxmlformats.org/markup-compatibility/2006" xmlns:p14="http://schemas.microsoft.com/office/powerpoint/2010/main">
          <mc:Choice Requires="p14">
            <p:contentPart p14:bwMode="auto" r:id="rId151">
              <p14:nvContentPartPr>
                <p14:cNvPr id="34" name="Entrada de lápiz 33">
                  <a:extLst>
                    <a:ext uri="{FF2B5EF4-FFF2-40B4-BE49-F238E27FC236}">
                      <a16:creationId xmlns:a16="http://schemas.microsoft.com/office/drawing/2014/main" id="{15913508-4F40-4072-9031-E7C7EBE24F7B}"/>
                    </a:ext>
                  </a:extLst>
                </p14:cNvPr>
                <p14:cNvContentPartPr/>
                <p14:nvPr/>
              </p14:nvContentPartPr>
              <p14:xfrm>
                <a:off x="525909" y="3139851"/>
                <a:ext cx="148680" cy="139320"/>
              </p14:xfrm>
            </p:contentPart>
          </mc:Choice>
          <mc:Fallback xmlns="">
            <p:pic>
              <p:nvPicPr>
                <p:cNvPr id="34" name="Entrada de lápiz 33">
                  <a:extLst>
                    <a:ext uri="{FF2B5EF4-FFF2-40B4-BE49-F238E27FC236}">
                      <a16:creationId xmlns:a16="http://schemas.microsoft.com/office/drawing/2014/main" id="{15913508-4F40-4072-9031-E7C7EBE24F7B}"/>
                    </a:ext>
                  </a:extLst>
                </p:cNvPr>
                <p:cNvPicPr/>
                <p:nvPr/>
              </p:nvPicPr>
              <p:blipFill>
                <a:blip r:embed="rId152"/>
                <a:stretch>
                  <a:fillRect/>
                </a:stretch>
              </p:blipFill>
              <p:spPr>
                <a:xfrm>
                  <a:off x="516909" y="3130851"/>
                  <a:ext cx="166320" cy="156960"/>
                </a:xfrm>
                <a:prstGeom prst="rect">
                  <a:avLst/>
                </a:prstGeom>
              </p:spPr>
            </p:pic>
          </mc:Fallback>
        </mc:AlternateContent>
        <mc:AlternateContent xmlns:mc="http://schemas.openxmlformats.org/markup-compatibility/2006" xmlns:p14="http://schemas.microsoft.com/office/powerpoint/2010/main">
          <mc:Choice Requires="p14">
            <p:contentPart p14:bwMode="auto" r:id="rId153">
              <p14:nvContentPartPr>
                <p14:cNvPr id="35" name="Entrada de lápiz 34">
                  <a:extLst>
                    <a:ext uri="{FF2B5EF4-FFF2-40B4-BE49-F238E27FC236}">
                      <a16:creationId xmlns:a16="http://schemas.microsoft.com/office/drawing/2014/main" id="{282E1578-6E2C-4CF9-9456-F2CFA7DDD90E}"/>
                    </a:ext>
                  </a:extLst>
                </p14:cNvPr>
                <p14:cNvContentPartPr/>
                <p14:nvPr/>
              </p14:nvContentPartPr>
              <p14:xfrm>
                <a:off x="730029" y="3163611"/>
                <a:ext cx="139680" cy="93960"/>
              </p14:xfrm>
            </p:contentPart>
          </mc:Choice>
          <mc:Fallback xmlns="">
            <p:pic>
              <p:nvPicPr>
                <p:cNvPr id="35" name="Entrada de lápiz 34">
                  <a:extLst>
                    <a:ext uri="{FF2B5EF4-FFF2-40B4-BE49-F238E27FC236}">
                      <a16:creationId xmlns:a16="http://schemas.microsoft.com/office/drawing/2014/main" id="{282E1578-6E2C-4CF9-9456-F2CFA7DDD90E}"/>
                    </a:ext>
                  </a:extLst>
                </p:cNvPr>
                <p:cNvPicPr/>
                <p:nvPr/>
              </p:nvPicPr>
              <p:blipFill>
                <a:blip r:embed="rId154"/>
                <a:stretch>
                  <a:fillRect/>
                </a:stretch>
              </p:blipFill>
              <p:spPr>
                <a:xfrm>
                  <a:off x="721029" y="3154971"/>
                  <a:ext cx="157320" cy="111600"/>
                </a:xfrm>
                <a:prstGeom prst="rect">
                  <a:avLst/>
                </a:prstGeom>
              </p:spPr>
            </p:pic>
          </mc:Fallback>
        </mc:AlternateContent>
        <mc:AlternateContent xmlns:mc="http://schemas.openxmlformats.org/markup-compatibility/2006" xmlns:p14="http://schemas.microsoft.com/office/powerpoint/2010/main">
          <mc:Choice Requires="p14">
            <p:contentPart p14:bwMode="auto" r:id="rId155">
              <p14:nvContentPartPr>
                <p14:cNvPr id="36" name="Entrada de lápiz 35">
                  <a:extLst>
                    <a:ext uri="{FF2B5EF4-FFF2-40B4-BE49-F238E27FC236}">
                      <a16:creationId xmlns:a16="http://schemas.microsoft.com/office/drawing/2014/main" id="{742277D1-6277-4B02-8DD7-E3D5455A4265}"/>
                    </a:ext>
                  </a:extLst>
                </p14:cNvPr>
                <p14:cNvContentPartPr/>
                <p14:nvPr/>
              </p14:nvContentPartPr>
              <p14:xfrm>
                <a:off x="973029" y="3010971"/>
                <a:ext cx="6120" cy="193320"/>
              </p14:xfrm>
            </p:contentPart>
          </mc:Choice>
          <mc:Fallback xmlns="">
            <p:pic>
              <p:nvPicPr>
                <p:cNvPr id="36" name="Entrada de lápiz 35">
                  <a:extLst>
                    <a:ext uri="{FF2B5EF4-FFF2-40B4-BE49-F238E27FC236}">
                      <a16:creationId xmlns:a16="http://schemas.microsoft.com/office/drawing/2014/main" id="{742277D1-6277-4B02-8DD7-E3D5455A4265}"/>
                    </a:ext>
                  </a:extLst>
                </p:cNvPr>
                <p:cNvPicPr/>
                <p:nvPr/>
              </p:nvPicPr>
              <p:blipFill>
                <a:blip r:embed="rId156"/>
                <a:stretch>
                  <a:fillRect/>
                </a:stretch>
              </p:blipFill>
              <p:spPr>
                <a:xfrm>
                  <a:off x="964389" y="3001971"/>
                  <a:ext cx="23760" cy="210960"/>
                </a:xfrm>
                <a:prstGeom prst="rect">
                  <a:avLst/>
                </a:prstGeom>
              </p:spPr>
            </p:pic>
          </mc:Fallback>
        </mc:AlternateContent>
        <mc:AlternateContent xmlns:mc="http://schemas.openxmlformats.org/markup-compatibility/2006" xmlns:p14="http://schemas.microsoft.com/office/powerpoint/2010/main">
          <mc:Choice Requires="p14">
            <p:contentPart p14:bwMode="auto" r:id="rId157">
              <p14:nvContentPartPr>
                <p14:cNvPr id="37" name="Entrada de lápiz 36">
                  <a:extLst>
                    <a:ext uri="{FF2B5EF4-FFF2-40B4-BE49-F238E27FC236}">
                      <a16:creationId xmlns:a16="http://schemas.microsoft.com/office/drawing/2014/main" id="{2A269B43-F534-4425-A47B-188202E03FB7}"/>
                    </a:ext>
                  </a:extLst>
                </p14:cNvPr>
                <p14:cNvContentPartPr/>
                <p14:nvPr/>
              </p14:nvContentPartPr>
              <p14:xfrm>
                <a:off x="129189" y="2941131"/>
                <a:ext cx="114480" cy="309600"/>
              </p14:xfrm>
            </p:contentPart>
          </mc:Choice>
          <mc:Fallback xmlns="">
            <p:pic>
              <p:nvPicPr>
                <p:cNvPr id="37" name="Entrada de lápiz 36">
                  <a:extLst>
                    <a:ext uri="{FF2B5EF4-FFF2-40B4-BE49-F238E27FC236}">
                      <a16:creationId xmlns:a16="http://schemas.microsoft.com/office/drawing/2014/main" id="{2A269B43-F534-4425-A47B-188202E03FB7}"/>
                    </a:ext>
                  </a:extLst>
                </p:cNvPr>
                <p:cNvPicPr/>
                <p:nvPr/>
              </p:nvPicPr>
              <p:blipFill>
                <a:blip r:embed="rId158"/>
                <a:stretch>
                  <a:fillRect/>
                </a:stretch>
              </p:blipFill>
              <p:spPr>
                <a:xfrm>
                  <a:off x="120189" y="2932131"/>
                  <a:ext cx="132120" cy="327240"/>
                </a:xfrm>
                <a:prstGeom prst="rect">
                  <a:avLst/>
                </a:prstGeom>
              </p:spPr>
            </p:pic>
          </mc:Fallback>
        </mc:AlternateContent>
        <mc:AlternateContent xmlns:mc="http://schemas.openxmlformats.org/markup-compatibility/2006" xmlns:p14="http://schemas.microsoft.com/office/powerpoint/2010/main">
          <mc:Choice Requires="p14">
            <p:contentPart p14:bwMode="auto" r:id="rId159">
              <p14:nvContentPartPr>
                <p14:cNvPr id="39" name="Entrada de lápiz 38">
                  <a:extLst>
                    <a:ext uri="{FF2B5EF4-FFF2-40B4-BE49-F238E27FC236}">
                      <a16:creationId xmlns:a16="http://schemas.microsoft.com/office/drawing/2014/main" id="{60FDA5C6-E830-442D-AE4F-12CFDED80650}"/>
                    </a:ext>
                  </a:extLst>
                </p14:cNvPr>
                <p14:cNvContentPartPr/>
                <p14:nvPr/>
              </p14:nvContentPartPr>
              <p14:xfrm>
                <a:off x="846669" y="2870571"/>
                <a:ext cx="326160" cy="48960"/>
              </p14:xfrm>
            </p:contentPart>
          </mc:Choice>
          <mc:Fallback xmlns="">
            <p:pic>
              <p:nvPicPr>
                <p:cNvPr id="39" name="Entrada de lápiz 38">
                  <a:extLst>
                    <a:ext uri="{FF2B5EF4-FFF2-40B4-BE49-F238E27FC236}">
                      <a16:creationId xmlns:a16="http://schemas.microsoft.com/office/drawing/2014/main" id="{60FDA5C6-E830-442D-AE4F-12CFDED80650}"/>
                    </a:ext>
                  </a:extLst>
                </p:cNvPr>
                <p:cNvPicPr/>
                <p:nvPr/>
              </p:nvPicPr>
              <p:blipFill>
                <a:blip r:embed="rId160"/>
                <a:stretch>
                  <a:fillRect/>
                </a:stretch>
              </p:blipFill>
              <p:spPr>
                <a:xfrm>
                  <a:off x="837669" y="2861571"/>
                  <a:ext cx="343800" cy="66600"/>
                </a:xfrm>
                <a:prstGeom prst="rect">
                  <a:avLst/>
                </a:prstGeom>
              </p:spPr>
            </p:pic>
          </mc:Fallback>
        </mc:AlternateContent>
        <mc:AlternateContent xmlns:mc="http://schemas.openxmlformats.org/markup-compatibility/2006" xmlns:p14="http://schemas.microsoft.com/office/powerpoint/2010/main">
          <mc:Choice Requires="p14">
            <p:contentPart p14:bwMode="auto" r:id="rId161">
              <p14:nvContentPartPr>
                <p14:cNvPr id="40" name="Entrada de lápiz 39">
                  <a:extLst>
                    <a:ext uri="{FF2B5EF4-FFF2-40B4-BE49-F238E27FC236}">
                      <a16:creationId xmlns:a16="http://schemas.microsoft.com/office/drawing/2014/main" id="{1044B011-F524-4471-8D61-0423FAC8747F}"/>
                    </a:ext>
                  </a:extLst>
                </p14:cNvPr>
                <p14:cNvContentPartPr/>
                <p14:nvPr/>
              </p14:nvContentPartPr>
              <p14:xfrm>
                <a:off x="1071669" y="2798211"/>
                <a:ext cx="142200" cy="248760"/>
              </p14:xfrm>
            </p:contentPart>
          </mc:Choice>
          <mc:Fallback xmlns="">
            <p:pic>
              <p:nvPicPr>
                <p:cNvPr id="40" name="Entrada de lápiz 39">
                  <a:extLst>
                    <a:ext uri="{FF2B5EF4-FFF2-40B4-BE49-F238E27FC236}">
                      <a16:creationId xmlns:a16="http://schemas.microsoft.com/office/drawing/2014/main" id="{1044B011-F524-4471-8D61-0423FAC8747F}"/>
                    </a:ext>
                  </a:extLst>
                </p:cNvPr>
                <p:cNvPicPr/>
                <p:nvPr/>
              </p:nvPicPr>
              <p:blipFill>
                <a:blip r:embed="rId162"/>
                <a:stretch>
                  <a:fillRect/>
                </a:stretch>
              </p:blipFill>
              <p:spPr>
                <a:xfrm>
                  <a:off x="1063029" y="2789571"/>
                  <a:ext cx="159840" cy="266400"/>
                </a:xfrm>
                <a:prstGeom prst="rect">
                  <a:avLst/>
                </a:prstGeom>
              </p:spPr>
            </p:pic>
          </mc:Fallback>
        </mc:AlternateContent>
        <mc:AlternateContent xmlns:mc="http://schemas.openxmlformats.org/markup-compatibility/2006" xmlns:p14="http://schemas.microsoft.com/office/powerpoint/2010/main">
          <mc:Choice Requires="p14">
            <p:contentPart p14:bwMode="auto" r:id="rId163">
              <p14:nvContentPartPr>
                <p14:cNvPr id="8218" name="Entrada de lápiz 8217">
                  <a:extLst>
                    <a:ext uri="{FF2B5EF4-FFF2-40B4-BE49-F238E27FC236}">
                      <a16:creationId xmlns:a16="http://schemas.microsoft.com/office/drawing/2014/main" id="{A57B2E41-6869-402F-8090-1F1CA53F8EA9}"/>
                    </a:ext>
                  </a:extLst>
                </p14:cNvPr>
                <p14:cNvContentPartPr/>
                <p14:nvPr/>
              </p14:nvContentPartPr>
              <p14:xfrm>
                <a:off x="-270684" y="2485011"/>
                <a:ext cx="298440" cy="947160"/>
              </p14:xfrm>
            </p:contentPart>
          </mc:Choice>
          <mc:Fallback xmlns="">
            <p:pic>
              <p:nvPicPr>
                <p:cNvPr id="8218" name="Entrada de lápiz 8217">
                  <a:extLst>
                    <a:ext uri="{FF2B5EF4-FFF2-40B4-BE49-F238E27FC236}">
                      <a16:creationId xmlns:a16="http://schemas.microsoft.com/office/drawing/2014/main" id="{A57B2E41-6869-402F-8090-1F1CA53F8EA9}"/>
                    </a:ext>
                  </a:extLst>
                </p:cNvPr>
                <p:cNvPicPr/>
                <p:nvPr/>
              </p:nvPicPr>
              <p:blipFill>
                <a:blip r:embed="rId164"/>
                <a:stretch>
                  <a:fillRect/>
                </a:stretch>
              </p:blipFill>
              <p:spPr>
                <a:xfrm>
                  <a:off x="-279324" y="2476371"/>
                  <a:ext cx="316080" cy="9648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5">
            <p14:nvContentPartPr>
              <p14:cNvPr id="8220" name="Entrada de lápiz 8219">
                <a:extLst>
                  <a:ext uri="{FF2B5EF4-FFF2-40B4-BE49-F238E27FC236}">
                    <a16:creationId xmlns:a16="http://schemas.microsoft.com/office/drawing/2014/main" id="{9E3A83F5-7DB4-4478-8C69-9DB6A4285A2F}"/>
                  </a:ext>
                </a:extLst>
              </p14:cNvPr>
              <p14:cNvContentPartPr/>
              <p14:nvPr/>
            </p14:nvContentPartPr>
            <p14:xfrm>
              <a:off x="-2081484" y="2651691"/>
              <a:ext cx="197280" cy="342360"/>
            </p14:xfrm>
          </p:contentPart>
        </mc:Choice>
        <mc:Fallback xmlns="">
          <p:pic>
            <p:nvPicPr>
              <p:cNvPr id="8220" name="Entrada de lápiz 8219">
                <a:extLst>
                  <a:ext uri="{FF2B5EF4-FFF2-40B4-BE49-F238E27FC236}">
                    <a16:creationId xmlns:a16="http://schemas.microsoft.com/office/drawing/2014/main" id="{9E3A83F5-7DB4-4478-8C69-9DB6A4285A2F}"/>
                  </a:ext>
                </a:extLst>
              </p:cNvPr>
              <p:cNvPicPr/>
              <p:nvPr/>
            </p:nvPicPr>
            <p:blipFill>
              <a:blip r:embed="rId166"/>
              <a:stretch>
                <a:fillRect/>
              </a:stretch>
            </p:blipFill>
            <p:spPr>
              <a:xfrm>
                <a:off x="-2090484" y="2642691"/>
                <a:ext cx="214920" cy="360000"/>
              </a:xfrm>
              <a:prstGeom prst="rect">
                <a:avLst/>
              </a:prstGeom>
            </p:spPr>
          </p:pic>
        </mc:Fallback>
      </mc:AlternateContent>
      <mc:AlternateContent xmlns:mc="http://schemas.openxmlformats.org/markup-compatibility/2006" xmlns:p14="http://schemas.microsoft.com/office/powerpoint/2010/main">
        <mc:Choice Requires="p14">
          <p:contentPart p14:bwMode="auto" r:id="rId167">
            <p14:nvContentPartPr>
              <p14:cNvPr id="8221" name="Entrada de lápiz 8220">
                <a:extLst>
                  <a:ext uri="{FF2B5EF4-FFF2-40B4-BE49-F238E27FC236}">
                    <a16:creationId xmlns:a16="http://schemas.microsoft.com/office/drawing/2014/main" id="{EABD9EAB-1BAC-48BC-A8BE-9A75B70A399E}"/>
                  </a:ext>
                </a:extLst>
              </p14:cNvPr>
              <p14:cNvContentPartPr/>
              <p14:nvPr/>
            </p14:nvContentPartPr>
            <p14:xfrm>
              <a:off x="-1847844" y="2945811"/>
              <a:ext cx="137160" cy="102240"/>
            </p14:xfrm>
          </p:contentPart>
        </mc:Choice>
        <mc:Fallback xmlns="">
          <p:pic>
            <p:nvPicPr>
              <p:cNvPr id="8221" name="Entrada de lápiz 8220">
                <a:extLst>
                  <a:ext uri="{FF2B5EF4-FFF2-40B4-BE49-F238E27FC236}">
                    <a16:creationId xmlns:a16="http://schemas.microsoft.com/office/drawing/2014/main" id="{EABD9EAB-1BAC-48BC-A8BE-9A75B70A399E}"/>
                  </a:ext>
                </a:extLst>
              </p:cNvPr>
              <p:cNvPicPr/>
              <p:nvPr/>
            </p:nvPicPr>
            <p:blipFill>
              <a:blip r:embed="rId168"/>
              <a:stretch>
                <a:fillRect/>
              </a:stretch>
            </p:blipFill>
            <p:spPr>
              <a:xfrm>
                <a:off x="-1856484" y="2937171"/>
                <a:ext cx="154800" cy="119880"/>
              </a:xfrm>
              <a:prstGeom prst="rect">
                <a:avLst/>
              </a:prstGeom>
            </p:spPr>
          </p:pic>
        </mc:Fallback>
      </mc:AlternateContent>
      <mc:AlternateContent xmlns:mc="http://schemas.openxmlformats.org/markup-compatibility/2006" xmlns:p14="http://schemas.microsoft.com/office/powerpoint/2010/main">
        <mc:Choice Requires="p14">
          <p:contentPart p14:bwMode="auto" r:id="rId169">
            <p14:nvContentPartPr>
              <p14:cNvPr id="8222" name="Entrada de lápiz 8221">
                <a:extLst>
                  <a:ext uri="{FF2B5EF4-FFF2-40B4-BE49-F238E27FC236}">
                    <a16:creationId xmlns:a16="http://schemas.microsoft.com/office/drawing/2014/main" id="{118EBA92-267B-4921-A0E4-767C00CB97BE}"/>
                  </a:ext>
                </a:extLst>
              </p14:cNvPr>
              <p14:cNvContentPartPr/>
              <p14:nvPr/>
            </p14:nvContentPartPr>
            <p14:xfrm>
              <a:off x="-1603764" y="2945811"/>
              <a:ext cx="96480" cy="113400"/>
            </p14:xfrm>
          </p:contentPart>
        </mc:Choice>
        <mc:Fallback xmlns="">
          <p:pic>
            <p:nvPicPr>
              <p:cNvPr id="8222" name="Entrada de lápiz 8221">
                <a:extLst>
                  <a:ext uri="{FF2B5EF4-FFF2-40B4-BE49-F238E27FC236}">
                    <a16:creationId xmlns:a16="http://schemas.microsoft.com/office/drawing/2014/main" id="{118EBA92-267B-4921-A0E4-767C00CB97BE}"/>
                  </a:ext>
                </a:extLst>
              </p:cNvPr>
              <p:cNvPicPr/>
              <p:nvPr/>
            </p:nvPicPr>
            <p:blipFill>
              <a:blip r:embed="rId170"/>
              <a:stretch>
                <a:fillRect/>
              </a:stretch>
            </p:blipFill>
            <p:spPr>
              <a:xfrm>
                <a:off x="-1612764" y="2937171"/>
                <a:ext cx="114120" cy="131040"/>
              </a:xfrm>
              <a:prstGeom prst="rect">
                <a:avLst/>
              </a:prstGeom>
            </p:spPr>
          </p:pic>
        </mc:Fallback>
      </mc:AlternateContent>
      <mc:AlternateContent xmlns:mc="http://schemas.openxmlformats.org/markup-compatibility/2006" xmlns:p14="http://schemas.microsoft.com/office/powerpoint/2010/main">
        <mc:Choice Requires="p14">
          <p:contentPart p14:bwMode="auto" r:id="rId171">
            <p14:nvContentPartPr>
              <p14:cNvPr id="8223" name="Entrada de lápiz 8222">
                <a:extLst>
                  <a:ext uri="{FF2B5EF4-FFF2-40B4-BE49-F238E27FC236}">
                    <a16:creationId xmlns:a16="http://schemas.microsoft.com/office/drawing/2014/main" id="{1BAD688F-DA29-43F1-AF95-288AA5546626}"/>
                  </a:ext>
                </a:extLst>
              </p14:cNvPr>
              <p14:cNvContentPartPr/>
              <p14:nvPr/>
            </p14:nvContentPartPr>
            <p14:xfrm>
              <a:off x="-1368324" y="2650611"/>
              <a:ext cx="65880" cy="421200"/>
            </p14:xfrm>
          </p:contentPart>
        </mc:Choice>
        <mc:Fallback xmlns="">
          <p:pic>
            <p:nvPicPr>
              <p:cNvPr id="8223" name="Entrada de lápiz 8222">
                <a:extLst>
                  <a:ext uri="{FF2B5EF4-FFF2-40B4-BE49-F238E27FC236}">
                    <a16:creationId xmlns:a16="http://schemas.microsoft.com/office/drawing/2014/main" id="{1BAD688F-DA29-43F1-AF95-288AA5546626}"/>
                  </a:ext>
                </a:extLst>
              </p:cNvPr>
              <p:cNvPicPr/>
              <p:nvPr/>
            </p:nvPicPr>
            <p:blipFill>
              <a:blip r:embed="rId172"/>
              <a:stretch>
                <a:fillRect/>
              </a:stretch>
            </p:blipFill>
            <p:spPr>
              <a:xfrm>
                <a:off x="-1376964" y="2641611"/>
                <a:ext cx="83520" cy="438840"/>
              </a:xfrm>
              <a:prstGeom prst="rect">
                <a:avLst/>
              </a:prstGeom>
            </p:spPr>
          </p:pic>
        </mc:Fallback>
      </mc:AlternateContent>
      <mc:AlternateContent xmlns:mc="http://schemas.openxmlformats.org/markup-compatibility/2006" xmlns:p14="http://schemas.microsoft.com/office/powerpoint/2010/main">
        <mc:Choice Requires="p14">
          <p:contentPart p14:bwMode="auto" r:id="rId173">
            <p14:nvContentPartPr>
              <p14:cNvPr id="8224" name="Entrada de lápiz 8223">
                <a:extLst>
                  <a:ext uri="{FF2B5EF4-FFF2-40B4-BE49-F238E27FC236}">
                    <a16:creationId xmlns:a16="http://schemas.microsoft.com/office/drawing/2014/main" id="{4FE8E714-5745-4A89-80E4-AAEB6A8DBB03}"/>
                  </a:ext>
                </a:extLst>
              </p14:cNvPr>
              <p14:cNvContentPartPr/>
              <p14:nvPr/>
            </p14:nvContentPartPr>
            <p14:xfrm>
              <a:off x="-1422684" y="2927451"/>
              <a:ext cx="83880" cy="13320"/>
            </p14:xfrm>
          </p:contentPart>
        </mc:Choice>
        <mc:Fallback xmlns="">
          <p:pic>
            <p:nvPicPr>
              <p:cNvPr id="8224" name="Entrada de lápiz 8223">
                <a:extLst>
                  <a:ext uri="{FF2B5EF4-FFF2-40B4-BE49-F238E27FC236}">
                    <a16:creationId xmlns:a16="http://schemas.microsoft.com/office/drawing/2014/main" id="{4FE8E714-5745-4A89-80E4-AAEB6A8DBB03}"/>
                  </a:ext>
                </a:extLst>
              </p:cNvPr>
              <p:cNvPicPr/>
              <p:nvPr/>
            </p:nvPicPr>
            <p:blipFill>
              <a:blip r:embed="rId174"/>
              <a:stretch>
                <a:fillRect/>
              </a:stretch>
            </p:blipFill>
            <p:spPr>
              <a:xfrm>
                <a:off x="-1431684" y="2918811"/>
                <a:ext cx="101520" cy="30960"/>
              </a:xfrm>
              <a:prstGeom prst="rect">
                <a:avLst/>
              </a:prstGeom>
            </p:spPr>
          </p:pic>
        </mc:Fallback>
      </mc:AlternateContent>
      <mc:AlternateContent xmlns:mc="http://schemas.openxmlformats.org/markup-compatibility/2006" xmlns:p14="http://schemas.microsoft.com/office/powerpoint/2010/main">
        <mc:Choice Requires="p14">
          <p:contentPart p14:bwMode="auto" r:id="rId175">
            <p14:nvContentPartPr>
              <p14:cNvPr id="8225" name="Entrada de lápiz 8224">
                <a:extLst>
                  <a:ext uri="{FF2B5EF4-FFF2-40B4-BE49-F238E27FC236}">
                    <a16:creationId xmlns:a16="http://schemas.microsoft.com/office/drawing/2014/main" id="{CE9307F3-1894-47E5-AECB-321B0BC441FA}"/>
                  </a:ext>
                </a:extLst>
              </p14:cNvPr>
              <p14:cNvContentPartPr/>
              <p14:nvPr/>
            </p14:nvContentPartPr>
            <p14:xfrm>
              <a:off x="-1205964" y="2964171"/>
              <a:ext cx="32760" cy="89280"/>
            </p14:xfrm>
          </p:contentPart>
        </mc:Choice>
        <mc:Fallback xmlns="">
          <p:pic>
            <p:nvPicPr>
              <p:cNvPr id="8225" name="Entrada de lápiz 8224">
                <a:extLst>
                  <a:ext uri="{FF2B5EF4-FFF2-40B4-BE49-F238E27FC236}">
                    <a16:creationId xmlns:a16="http://schemas.microsoft.com/office/drawing/2014/main" id="{CE9307F3-1894-47E5-AECB-321B0BC441FA}"/>
                  </a:ext>
                </a:extLst>
              </p:cNvPr>
              <p:cNvPicPr/>
              <p:nvPr/>
            </p:nvPicPr>
            <p:blipFill>
              <a:blip r:embed="rId176"/>
              <a:stretch>
                <a:fillRect/>
              </a:stretch>
            </p:blipFill>
            <p:spPr>
              <a:xfrm>
                <a:off x="-1214604" y="2955531"/>
                <a:ext cx="50400" cy="106920"/>
              </a:xfrm>
              <a:prstGeom prst="rect">
                <a:avLst/>
              </a:prstGeom>
            </p:spPr>
          </p:pic>
        </mc:Fallback>
      </mc:AlternateContent>
      <mc:AlternateContent xmlns:mc="http://schemas.openxmlformats.org/markup-compatibility/2006" xmlns:p14="http://schemas.microsoft.com/office/powerpoint/2010/main">
        <mc:Choice Requires="p14">
          <p:contentPart p14:bwMode="auto" r:id="rId177">
            <p14:nvContentPartPr>
              <p14:cNvPr id="8226" name="Entrada de lápiz 8225">
                <a:extLst>
                  <a:ext uri="{FF2B5EF4-FFF2-40B4-BE49-F238E27FC236}">
                    <a16:creationId xmlns:a16="http://schemas.microsoft.com/office/drawing/2014/main" id="{98E625E5-4C62-449A-BCBE-7351D0AAA747}"/>
                  </a:ext>
                </a:extLst>
              </p14:cNvPr>
              <p14:cNvContentPartPr/>
              <p14:nvPr/>
            </p14:nvContentPartPr>
            <p14:xfrm>
              <a:off x="-1099764" y="3001251"/>
              <a:ext cx="104040" cy="102600"/>
            </p14:xfrm>
          </p:contentPart>
        </mc:Choice>
        <mc:Fallback xmlns="">
          <p:pic>
            <p:nvPicPr>
              <p:cNvPr id="8226" name="Entrada de lápiz 8225">
                <a:extLst>
                  <a:ext uri="{FF2B5EF4-FFF2-40B4-BE49-F238E27FC236}">
                    <a16:creationId xmlns:a16="http://schemas.microsoft.com/office/drawing/2014/main" id="{98E625E5-4C62-449A-BCBE-7351D0AAA747}"/>
                  </a:ext>
                </a:extLst>
              </p:cNvPr>
              <p:cNvPicPr/>
              <p:nvPr/>
            </p:nvPicPr>
            <p:blipFill>
              <a:blip r:embed="rId178"/>
              <a:stretch>
                <a:fillRect/>
              </a:stretch>
            </p:blipFill>
            <p:spPr>
              <a:xfrm>
                <a:off x="-1108404" y="2992611"/>
                <a:ext cx="121680" cy="120240"/>
              </a:xfrm>
              <a:prstGeom prst="rect">
                <a:avLst/>
              </a:prstGeom>
            </p:spPr>
          </p:pic>
        </mc:Fallback>
      </mc:AlternateContent>
      <mc:AlternateContent xmlns:mc="http://schemas.openxmlformats.org/markup-compatibility/2006" xmlns:p14="http://schemas.microsoft.com/office/powerpoint/2010/main">
        <mc:Choice Requires="p14">
          <p:contentPart p14:bwMode="auto" r:id="rId179">
            <p14:nvContentPartPr>
              <p14:cNvPr id="8227" name="Entrada de lápiz 8226">
                <a:extLst>
                  <a:ext uri="{FF2B5EF4-FFF2-40B4-BE49-F238E27FC236}">
                    <a16:creationId xmlns:a16="http://schemas.microsoft.com/office/drawing/2014/main" id="{79B65D63-D487-4A34-AC79-8975B75D4E46}"/>
                  </a:ext>
                </a:extLst>
              </p14:cNvPr>
              <p14:cNvContentPartPr/>
              <p14:nvPr/>
            </p14:nvContentPartPr>
            <p14:xfrm>
              <a:off x="-896364" y="3047331"/>
              <a:ext cx="110160" cy="46440"/>
            </p14:xfrm>
          </p:contentPart>
        </mc:Choice>
        <mc:Fallback xmlns="">
          <p:pic>
            <p:nvPicPr>
              <p:cNvPr id="8227" name="Entrada de lápiz 8226">
                <a:extLst>
                  <a:ext uri="{FF2B5EF4-FFF2-40B4-BE49-F238E27FC236}">
                    <a16:creationId xmlns:a16="http://schemas.microsoft.com/office/drawing/2014/main" id="{79B65D63-D487-4A34-AC79-8975B75D4E46}"/>
                  </a:ext>
                </a:extLst>
              </p:cNvPr>
              <p:cNvPicPr/>
              <p:nvPr/>
            </p:nvPicPr>
            <p:blipFill>
              <a:blip r:embed="rId180"/>
              <a:stretch>
                <a:fillRect/>
              </a:stretch>
            </p:blipFill>
            <p:spPr>
              <a:xfrm>
                <a:off x="-905364" y="3038691"/>
                <a:ext cx="127800" cy="64080"/>
              </a:xfrm>
              <a:prstGeom prst="rect">
                <a:avLst/>
              </a:prstGeom>
            </p:spPr>
          </p:pic>
        </mc:Fallback>
      </mc:AlternateContent>
      <mc:AlternateContent xmlns:mc="http://schemas.openxmlformats.org/markup-compatibility/2006" xmlns:p14="http://schemas.microsoft.com/office/powerpoint/2010/main">
        <mc:Choice Requires="p14">
          <p:contentPart p14:bwMode="auto" r:id="rId181">
            <p14:nvContentPartPr>
              <p14:cNvPr id="8228" name="Entrada de lápiz 8227">
                <a:extLst>
                  <a:ext uri="{FF2B5EF4-FFF2-40B4-BE49-F238E27FC236}">
                    <a16:creationId xmlns:a16="http://schemas.microsoft.com/office/drawing/2014/main" id="{227337F7-05D3-43A1-B74C-387054BEFA1E}"/>
                  </a:ext>
                </a:extLst>
              </p14:cNvPr>
              <p14:cNvContentPartPr/>
              <p14:nvPr/>
            </p14:nvContentPartPr>
            <p14:xfrm>
              <a:off x="-720324" y="3001251"/>
              <a:ext cx="96480" cy="85680"/>
            </p14:xfrm>
          </p:contentPart>
        </mc:Choice>
        <mc:Fallback xmlns="">
          <p:pic>
            <p:nvPicPr>
              <p:cNvPr id="8228" name="Entrada de lápiz 8227">
                <a:extLst>
                  <a:ext uri="{FF2B5EF4-FFF2-40B4-BE49-F238E27FC236}">
                    <a16:creationId xmlns:a16="http://schemas.microsoft.com/office/drawing/2014/main" id="{227337F7-05D3-43A1-B74C-387054BEFA1E}"/>
                  </a:ext>
                </a:extLst>
              </p:cNvPr>
              <p:cNvPicPr/>
              <p:nvPr/>
            </p:nvPicPr>
            <p:blipFill>
              <a:blip r:embed="rId182"/>
              <a:stretch>
                <a:fillRect/>
              </a:stretch>
            </p:blipFill>
            <p:spPr>
              <a:xfrm>
                <a:off x="-728964" y="2992611"/>
                <a:ext cx="114120" cy="103320"/>
              </a:xfrm>
              <a:prstGeom prst="rect">
                <a:avLst/>
              </a:prstGeom>
            </p:spPr>
          </p:pic>
        </mc:Fallback>
      </mc:AlternateContent>
      <p:grpSp>
        <p:nvGrpSpPr>
          <p:cNvPr id="23557" name="Grupo 23556">
            <a:extLst>
              <a:ext uri="{FF2B5EF4-FFF2-40B4-BE49-F238E27FC236}">
                <a16:creationId xmlns:a16="http://schemas.microsoft.com/office/drawing/2014/main" id="{FFD54D0A-2C7C-4AD0-93D1-B8F15144175A}"/>
              </a:ext>
            </a:extLst>
          </p:cNvPr>
          <p:cNvGrpSpPr/>
          <p:nvPr/>
        </p:nvGrpSpPr>
        <p:grpSpPr>
          <a:xfrm>
            <a:off x="9109116" y="3212211"/>
            <a:ext cx="2123608" cy="1320120"/>
            <a:chOff x="9109116" y="3212211"/>
            <a:chExt cx="2123608" cy="1320120"/>
          </a:xfrm>
        </p:grpSpPr>
        <mc:AlternateContent xmlns:mc="http://schemas.openxmlformats.org/markup-compatibility/2006" xmlns:p14="http://schemas.microsoft.com/office/powerpoint/2010/main">
          <mc:Choice Requires="p14">
            <p:contentPart p14:bwMode="auto" r:id="rId183">
              <p14:nvContentPartPr>
                <p14:cNvPr id="8229" name="Entrada de lápiz 8228">
                  <a:extLst>
                    <a:ext uri="{FF2B5EF4-FFF2-40B4-BE49-F238E27FC236}">
                      <a16:creationId xmlns:a16="http://schemas.microsoft.com/office/drawing/2014/main" id="{CCC3BED1-C5C9-493F-864B-C5F9212716C0}"/>
                    </a:ext>
                  </a:extLst>
                </p14:cNvPr>
                <p14:cNvContentPartPr/>
                <p14:nvPr/>
              </p14:nvContentPartPr>
              <p14:xfrm>
                <a:off x="9109116" y="3426051"/>
                <a:ext cx="136800" cy="241200"/>
              </p14:xfrm>
            </p:contentPart>
          </mc:Choice>
          <mc:Fallback xmlns="">
            <p:pic>
              <p:nvPicPr>
                <p:cNvPr id="8229" name="Entrada de lápiz 8228">
                  <a:extLst>
                    <a:ext uri="{FF2B5EF4-FFF2-40B4-BE49-F238E27FC236}">
                      <a16:creationId xmlns:a16="http://schemas.microsoft.com/office/drawing/2014/main" id="{CCC3BED1-C5C9-493F-864B-C5F9212716C0}"/>
                    </a:ext>
                  </a:extLst>
                </p:cNvPr>
                <p:cNvPicPr/>
                <p:nvPr/>
              </p:nvPicPr>
              <p:blipFill>
                <a:blip r:embed="rId184"/>
                <a:stretch>
                  <a:fillRect/>
                </a:stretch>
              </p:blipFill>
              <p:spPr>
                <a:xfrm>
                  <a:off x="9100476" y="3417411"/>
                  <a:ext cx="154440" cy="258840"/>
                </a:xfrm>
                <a:prstGeom prst="rect">
                  <a:avLst/>
                </a:prstGeom>
              </p:spPr>
            </p:pic>
          </mc:Fallback>
        </mc:AlternateContent>
        <mc:AlternateContent xmlns:mc="http://schemas.openxmlformats.org/markup-compatibility/2006" xmlns:p14="http://schemas.microsoft.com/office/powerpoint/2010/main">
          <mc:Choice Requires="p14">
            <p:contentPart p14:bwMode="auto" r:id="rId185">
              <p14:nvContentPartPr>
                <p14:cNvPr id="8230" name="Entrada de lápiz 8229">
                  <a:extLst>
                    <a:ext uri="{FF2B5EF4-FFF2-40B4-BE49-F238E27FC236}">
                      <a16:creationId xmlns:a16="http://schemas.microsoft.com/office/drawing/2014/main" id="{C0310558-D9DB-40C1-A353-2B96B3A41943}"/>
                    </a:ext>
                  </a:extLst>
                </p14:cNvPr>
                <p14:cNvContentPartPr/>
                <p14:nvPr/>
              </p14:nvContentPartPr>
              <p14:xfrm>
                <a:off x="9216756" y="3374211"/>
                <a:ext cx="270720" cy="255960"/>
              </p14:xfrm>
            </p:contentPart>
          </mc:Choice>
          <mc:Fallback xmlns="">
            <p:pic>
              <p:nvPicPr>
                <p:cNvPr id="8230" name="Entrada de lápiz 8229">
                  <a:extLst>
                    <a:ext uri="{FF2B5EF4-FFF2-40B4-BE49-F238E27FC236}">
                      <a16:creationId xmlns:a16="http://schemas.microsoft.com/office/drawing/2014/main" id="{C0310558-D9DB-40C1-A353-2B96B3A41943}"/>
                    </a:ext>
                  </a:extLst>
                </p:cNvPr>
                <p:cNvPicPr/>
                <p:nvPr/>
              </p:nvPicPr>
              <p:blipFill>
                <a:blip r:embed="rId186"/>
                <a:stretch>
                  <a:fillRect/>
                </a:stretch>
              </p:blipFill>
              <p:spPr>
                <a:xfrm>
                  <a:off x="9208116" y="3365571"/>
                  <a:ext cx="288360" cy="273600"/>
                </a:xfrm>
                <a:prstGeom prst="rect">
                  <a:avLst/>
                </a:prstGeom>
              </p:spPr>
            </p:pic>
          </mc:Fallback>
        </mc:AlternateContent>
        <mc:AlternateContent xmlns:mc="http://schemas.openxmlformats.org/markup-compatibility/2006" xmlns:p14="http://schemas.microsoft.com/office/powerpoint/2010/main">
          <mc:Choice Requires="p14">
            <p:contentPart p14:bwMode="auto" r:id="rId187">
              <p14:nvContentPartPr>
                <p14:cNvPr id="8231" name="Entrada de lápiz 8230">
                  <a:extLst>
                    <a:ext uri="{FF2B5EF4-FFF2-40B4-BE49-F238E27FC236}">
                      <a16:creationId xmlns:a16="http://schemas.microsoft.com/office/drawing/2014/main" id="{AE5228A9-F1D6-419B-83F9-DA6268443CA8}"/>
                    </a:ext>
                  </a:extLst>
                </p14:cNvPr>
                <p14:cNvContentPartPr/>
                <p14:nvPr/>
              </p14:nvContentPartPr>
              <p14:xfrm>
                <a:off x="9605196" y="3518931"/>
                <a:ext cx="19440" cy="82080"/>
              </p14:xfrm>
            </p:contentPart>
          </mc:Choice>
          <mc:Fallback xmlns="">
            <p:pic>
              <p:nvPicPr>
                <p:cNvPr id="8231" name="Entrada de lápiz 8230">
                  <a:extLst>
                    <a:ext uri="{FF2B5EF4-FFF2-40B4-BE49-F238E27FC236}">
                      <a16:creationId xmlns:a16="http://schemas.microsoft.com/office/drawing/2014/main" id="{AE5228A9-F1D6-419B-83F9-DA6268443CA8}"/>
                    </a:ext>
                  </a:extLst>
                </p:cNvPr>
                <p:cNvPicPr/>
                <p:nvPr/>
              </p:nvPicPr>
              <p:blipFill>
                <a:blip r:embed="rId188"/>
                <a:stretch>
                  <a:fillRect/>
                </a:stretch>
              </p:blipFill>
              <p:spPr>
                <a:xfrm>
                  <a:off x="9596196" y="3509931"/>
                  <a:ext cx="37080" cy="99720"/>
                </a:xfrm>
                <a:prstGeom prst="rect">
                  <a:avLst/>
                </a:prstGeom>
              </p:spPr>
            </p:pic>
          </mc:Fallback>
        </mc:AlternateContent>
        <mc:AlternateContent xmlns:mc="http://schemas.openxmlformats.org/markup-compatibility/2006" xmlns:p14="http://schemas.microsoft.com/office/powerpoint/2010/main">
          <mc:Choice Requires="p14">
            <p:contentPart p14:bwMode="auto" r:id="rId189">
              <p14:nvContentPartPr>
                <p14:cNvPr id="8233" name="Entrada de lápiz 8232">
                  <a:extLst>
                    <a:ext uri="{FF2B5EF4-FFF2-40B4-BE49-F238E27FC236}">
                      <a16:creationId xmlns:a16="http://schemas.microsoft.com/office/drawing/2014/main" id="{E6E39F59-9F0F-4190-971B-7CD03472C7DB}"/>
                    </a:ext>
                  </a:extLst>
                </p14:cNvPr>
                <p14:cNvContentPartPr/>
                <p14:nvPr/>
              </p14:nvContentPartPr>
              <p14:xfrm>
                <a:off x="9581436" y="3483651"/>
                <a:ext cx="139320" cy="172080"/>
              </p14:xfrm>
            </p:contentPart>
          </mc:Choice>
          <mc:Fallback xmlns="">
            <p:pic>
              <p:nvPicPr>
                <p:cNvPr id="8233" name="Entrada de lápiz 8232">
                  <a:extLst>
                    <a:ext uri="{FF2B5EF4-FFF2-40B4-BE49-F238E27FC236}">
                      <a16:creationId xmlns:a16="http://schemas.microsoft.com/office/drawing/2014/main" id="{E6E39F59-9F0F-4190-971B-7CD03472C7DB}"/>
                    </a:ext>
                  </a:extLst>
                </p:cNvPr>
                <p:cNvPicPr/>
                <p:nvPr/>
              </p:nvPicPr>
              <p:blipFill>
                <a:blip r:embed="rId190"/>
                <a:stretch>
                  <a:fillRect/>
                </a:stretch>
              </p:blipFill>
              <p:spPr>
                <a:xfrm>
                  <a:off x="9572796" y="3474651"/>
                  <a:ext cx="156960" cy="189720"/>
                </a:xfrm>
                <a:prstGeom prst="rect">
                  <a:avLst/>
                </a:prstGeom>
              </p:spPr>
            </p:pic>
          </mc:Fallback>
        </mc:AlternateContent>
        <mc:AlternateContent xmlns:mc="http://schemas.openxmlformats.org/markup-compatibility/2006" xmlns:p14="http://schemas.microsoft.com/office/powerpoint/2010/main">
          <mc:Choice Requires="p14">
            <p:contentPart p14:bwMode="auto" r:id="rId191">
              <p14:nvContentPartPr>
                <p14:cNvPr id="8234" name="Entrada de lápiz 8233">
                  <a:extLst>
                    <a:ext uri="{FF2B5EF4-FFF2-40B4-BE49-F238E27FC236}">
                      <a16:creationId xmlns:a16="http://schemas.microsoft.com/office/drawing/2014/main" id="{B24BF678-6936-430B-9162-68689E10BD79}"/>
                    </a:ext>
                  </a:extLst>
                </p14:cNvPr>
                <p14:cNvContentPartPr/>
                <p14:nvPr/>
              </p14:nvContentPartPr>
              <p14:xfrm>
                <a:off x="9834876" y="3212211"/>
                <a:ext cx="168480" cy="402840"/>
              </p14:xfrm>
            </p:contentPart>
          </mc:Choice>
          <mc:Fallback xmlns="">
            <p:pic>
              <p:nvPicPr>
                <p:cNvPr id="8234" name="Entrada de lápiz 8233">
                  <a:extLst>
                    <a:ext uri="{FF2B5EF4-FFF2-40B4-BE49-F238E27FC236}">
                      <a16:creationId xmlns:a16="http://schemas.microsoft.com/office/drawing/2014/main" id="{B24BF678-6936-430B-9162-68689E10BD79}"/>
                    </a:ext>
                  </a:extLst>
                </p:cNvPr>
                <p:cNvPicPr/>
                <p:nvPr/>
              </p:nvPicPr>
              <p:blipFill>
                <a:blip r:embed="rId192"/>
                <a:stretch>
                  <a:fillRect/>
                </a:stretch>
              </p:blipFill>
              <p:spPr>
                <a:xfrm>
                  <a:off x="9825876" y="3203211"/>
                  <a:ext cx="186120" cy="420480"/>
                </a:xfrm>
                <a:prstGeom prst="rect">
                  <a:avLst/>
                </a:prstGeom>
              </p:spPr>
            </p:pic>
          </mc:Fallback>
        </mc:AlternateContent>
        <mc:AlternateContent xmlns:mc="http://schemas.openxmlformats.org/markup-compatibility/2006" xmlns:p14="http://schemas.microsoft.com/office/powerpoint/2010/main">
          <mc:Choice Requires="p14">
            <p:contentPart p14:bwMode="auto" r:id="rId193">
              <p14:nvContentPartPr>
                <p14:cNvPr id="8235" name="Entrada de lápiz 8234">
                  <a:extLst>
                    <a:ext uri="{FF2B5EF4-FFF2-40B4-BE49-F238E27FC236}">
                      <a16:creationId xmlns:a16="http://schemas.microsoft.com/office/drawing/2014/main" id="{17AB39A3-422E-4EA5-A5F9-EC8AB732EEBB}"/>
                    </a:ext>
                  </a:extLst>
                </p14:cNvPr>
                <p14:cNvContentPartPr/>
                <p14:nvPr/>
              </p14:nvContentPartPr>
              <p14:xfrm>
                <a:off x="10105956" y="3520731"/>
                <a:ext cx="71640" cy="177120"/>
              </p14:xfrm>
            </p:contentPart>
          </mc:Choice>
          <mc:Fallback xmlns="">
            <p:pic>
              <p:nvPicPr>
                <p:cNvPr id="8235" name="Entrada de lápiz 8234">
                  <a:extLst>
                    <a:ext uri="{FF2B5EF4-FFF2-40B4-BE49-F238E27FC236}">
                      <a16:creationId xmlns:a16="http://schemas.microsoft.com/office/drawing/2014/main" id="{17AB39A3-422E-4EA5-A5F9-EC8AB732EEBB}"/>
                    </a:ext>
                  </a:extLst>
                </p:cNvPr>
                <p:cNvPicPr/>
                <p:nvPr/>
              </p:nvPicPr>
              <p:blipFill>
                <a:blip r:embed="rId194"/>
                <a:stretch>
                  <a:fillRect/>
                </a:stretch>
              </p:blipFill>
              <p:spPr>
                <a:xfrm>
                  <a:off x="10096956" y="3511731"/>
                  <a:ext cx="89280" cy="194760"/>
                </a:xfrm>
                <a:prstGeom prst="rect">
                  <a:avLst/>
                </a:prstGeom>
              </p:spPr>
            </p:pic>
          </mc:Fallback>
        </mc:AlternateContent>
        <mc:AlternateContent xmlns:mc="http://schemas.openxmlformats.org/markup-compatibility/2006" xmlns:p14="http://schemas.microsoft.com/office/powerpoint/2010/main">
          <mc:Choice Requires="p14">
            <p:contentPart p14:bwMode="auto" r:id="rId195">
              <p14:nvContentPartPr>
                <p14:cNvPr id="8236" name="Entrada de lápiz 8235">
                  <a:extLst>
                    <a:ext uri="{FF2B5EF4-FFF2-40B4-BE49-F238E27FC236}">
                      <a16:creationId xmlns:a16="http://schemas.microsoft.com/office/drawing/2014/main" id="{BB3B8411-3117-4942-BF30-9560DB58E1DE}"/>
                    </a:ext>
                  </a:extLst>
                </p14:cNvPr>
                <p14:cNvContentPartPr/>
                <p14:nvPr/>
              </p14:nvContentPartPr>
              <p14:xfrm>
                <a:off x="10308276" y="3214011"/>
                <a:ext cx="55080" cy="378720"/>
              </p14:xfrm>
            </p:contentPart>
          </mc:Choice>
          <mc:Fallback xmlns="">
            <p:pic>
              <p:nvPicPr>
                <p:cNvPr id="8236" name="Entrada de lápiz 8235">
                  <a:extLst>
                    <a:ext uri="{FF2B5EF4-FFF2-40B4-BE49-F238E27FC236}">
                      <a16:creationId xmlns:a16="http://schemas.microsoft.com/office/drawing/2014/main" id="{BB3B8411-3117-4942-BF30-9560DB58E1DE}"/>
                    </a:ext>
                  </a:extLst>
                </p:cNvPr>
                <p:cNvPicPr/>
                <p:nvPr/>
              </p:nvPicPr>
              <p:blipFill>
                <a:blip r:embed="rId196"/>
                <a:stretch>
                  <a:fillRect/>
                </a:stretch>
              </p:blipFill>
              <p:spPr>
                <a:xfrm>
                  <a:off x="10299276" y="3205011"/>
                  <a:ext cx="72720" cy="396360"/>
                </a:xfrm>
                <a:prstGeom prst="rect">
                  <a:avLst/>
                </a:prstGeom>
              </p:spPr>
            </p:pic>
          </mc:Fallback>
        </mc:AlternateContent>
        <mc:AlternateContent xmlns:mc="http://schemas.openxmlformats.org/markup-compatibility/2006" xmlns:p14="http://schemas.microsoft.com/office/powerpoint/2010/main">
          <mc:Choice Requires="p14">
            <p:contentPart p14:bwMode="auto" r:id="rId197">
              <p14:nvContentPartPr>
                <p14:cNvPr id="8237" name="Entrada de lápiz 8236">
                  <a:extLst>
                    <a:ext uri="{FF2B5EF4-FFF2-40B4-BE49-F238E27FC236}">
                      <a16:creationId xmlns:a16="http://schemas.microsoft.com/office/drawing/2014/main" id="{965D5762-081F-43F6-8AE3-A48329D2BE26}"/>
                    </a:ext>
                  </a:extLst>
                </p14:cNvPr>
                <p14:cNvContentPartPr/>
                <p14:nvPr/>
              </p14:nvContentPartPr>
              <p14:xfrm>
                <a:off x="10468476" y="3507411"/>
                <a:ext cx="86400" cy="102960"/>
              </p14:xfrm>
            </p:contentPart>
          </mc:Choice>
          <mc:Fallback xmlns="">
            <p:pic>
              <p:nvPicPr>
                <p:cNvPr id="8237" name="Entrada de lápiz 8236">
                  <a:extLst>
                    <a:ext uri="{FF2B5EF4-FFF2-40B4-BE49-F238E27FC236}">
                      <a16:creationId xmlns:a16="http://schemas.microsoft.com/office/drawing/2014/main" id="{965D5762-081F-43F6-8AE3-A48329D2BE26}"/>
                    </a:ext>
                  </a:extLst>
                </p:cNvPr>
                <p:cNvPicPr/>
                <p:nvPr/>
              </p:nvPicPr>
              <p:blipFill>
                <a:blip r:embed="rId198"/>
                <a:stretch>
                  <a:fillRect/>
                </a:stretch>
              </p:blipFill>
              <p:spPr>
                <a:xfrm>
                  <a:off x="10459836" y="3498771"/>
                  <a:ext cx="104040" cy="120600"/>
                </a:xfrm>
                <a:prstGeom prst="rect">
                  <a:avLst/>
                </a:prstGeom>
              </p:spPr>
            </p:pic>
          </mc:Fallback>
        </mc:AlternateContent>
        <mc:AlternateContent xmlns:mc="http://schemas.openxmlformats.org/markup-compatibility/2006" xmlns:p14="http://schemas.microsoft.com/office/powerpoint/2010/main">
          <mc:Choice Requires="p14">
            <p:contentPart p14:bwMode="auto" r:id="rId199">
              <p14:nvContentPartPr>
                <p14:cNvPr id="8239" name="Entrada de lápiz 8238">
                  <a:extLst>
                    <a:ext uri="{FF2B5EF4-FFF2-40B4-BE49-F238E27FC236}">
                      <a16:creationId xmlns:a16="http://schemas.microsoft.com/office/drawing/2014/main" id="{528F87A8-8148-47A9-8D3A-42DC5DAB8BCC}"/>
                    </a:ext>
                  </a:extLst>
                </p14:cNvPr>
                <p14:cNvContentPartPr/>
                <p14:nvPr/>
              </p14:nvContentPartPr>
              <p14:xfrm>
                <a:off x="9217116" y="3764811"/>
                <a:ext cx="67320" cy="274320"/>
              </p14:xfrm>
            </p:contentPart>
          </mc:Choice>
          <mc:Fallback xmlns="">
            <p:pic>
              <p:nvPicPr>
                <p:cNvPr id="8239" name="Entrada de lápiz 8238">
                  <a:extLst>
                    <a:ext uri="{FF2B5EF4-FFF2-40B4-BE49-F238E27FC236}">
                      <a16:creationId xmlns:a16="http://schemas.microsoft.com/office/drawing/2014/main" id="{528F87A8-8148-47A9-8D3A-42DC5DAB8BCC}"/>
                    </a:ext>
                  </a:extLst>
                </p:cNvPr>
                <p:cNvPicPr/>
                <p:nvPr/>
              </p:nvPicPr>
              <p:blipFill>
                <a:blip r:embed="rId200"/>
                <a:stretch>
                  <a:fillRect/>
                </a:stretch>
              </p:blipFill>
              <p:spPr>
                <a:xfrm>
                  <a:off x="9208476" y="3755811"/>
                  <a:ext cx="84960" cy="291960"/>
                </a:xfrm>
                <a:prstGeom prst="rect">
                  <a:avLst/>
                </a:prstGeom>
              </p:spPr>
            </p:pic>
          </mc:Fallback>
        </mc:AlternateContent>
        <mc:AlternateContent xmlns:mc="http://schemas.openxmlformats.org/markup-compatibility/2006" xmlns:p14="http://schemas.microsoft.com/office/powerpoint/2010/main">
          <mc:Choice Requires="p14">
            <p:contentPart p14:bwMode="auto" r:id="rId201">
              <p14:nvContentPartPr>
                <p14:cNvPr id="8240" name="Entrada de lápiz 8239">
                  <a:extLst>
                    <a:ext uri="{FF2B5EF4-FFF2-40B4-BE49-F238E27FC236}">
                      <a16:creationId xmlns:a16="http://schemas.microsoft.com/office/drawing/2014/main" id="{30AFA1BE-BAFD-41B7-8BD5-9B63F6C10CAA}"/>
                    </a:ext>
                  </a:extLst>
                </p14:cNvPr>
                <p14:cNvContentPartPr/>
                <p14:nvPr/>
              </p14:nvContentPartPr>
              <p14:xfrm>
                <a:off x="9485676" y="3943371"/>
                <a:ext cx="19080" cy="62640"/>
              </p14:xfrm>
            </p:contentPart>
          </mc:Choice>
          <mc:Fallback xmlns="">
            <p:pic>
              <p:nvPicPr>
                <p:cNvPr id="8240" name="Entrada de lápiz 8239">
                  <a:extLst>
                    <a:ext uri="{FF2B5EF4-FFF2-40B4-BE49-F238E27FC236}">
                      <a16:creationId xmlns:a16="http://schemas.microsoft.com/office/drawing/2014/main" id="{30AFA1BE-BAFD-41B7-8BD5-9B63F6C10CAA}"/>
                    </a:ext>
                  </a:extLst>
                </p:cNvPr>
                <p:cNvPicPr/>
                <p:nvPr/>
              </p:nvPicPr>
              <p:blipFill>
                <a:blip r:embed="rId202"/>
                <a:stretch>
                  <a:fillRect/>
                </a:stretch>
              </p:blipFill>
              <p:spPr>
                <a:xfrm>
                  <a:off x="9476676" y="3934731"/>
                  <a:ext cx="36720" cy="80280"/>
                </a:xfrm>
                <a:prstGeom prst="rect">
                  <a:avLst/>
                </a:prstGeom>
              </p:spPr>
            </p:pic>
          </mc:Fallback>
        </mc:AlternateContent>
        <mc:AlternateContent xmlns:mc="http://schemas.openxmlformats.org/markup-compatibility/2006" xmlns:p14="http://schemas.microsoft.com/office/powerpoint/2010/main">
          <mc:Choice Requires="p14">
            <p:contentPart p14:bwMode="auto" r:id="rId203">
              <p14:nvContentPartPr>
                <p14:cNvPr id="8241" name="Entrada de lápiz 8240">
                  <a:extLst>
                    <a:ext uri="{FF2B5EF4-FFF2-40B4-BE49-F238E27FC236}">
                      <a16:creationId xmlns:a16="http://schemas.microsoft.com/office/drawing/2014/main" id="{0443FC13-C822-4412-A2C6-5BE09D70707E}"/>
                    </a:ext>
                  </a:extLst>
                </p14:cNvPr>
                <p14:cNvContentPartPr/>
                <p14:nvPr/>
              </p14:nvContentPartPr>
              <p14:xfrm>
                <a:off x="9663156" y="3915651"/>
                <a:ext cx="113400" cy="84240"/>
              </p14:xfrm>
            </p:contentPart>
          </mc:Choice>
          <mc:Fallback xmlns="">
            <p:pic>
              <p:nvPicPr>
                <p:cNvPr id="8241" name="Entrada de lápiz 8240">
                  <a:extLst>
                    <a:ext uri="{FF2B5EF4-FFF2-40B4-BE49-F238E27FC236}">
                      <a16:creationId xmlns:a16="http://schemas.microsoft.com/office/drawing/2014/main" id="{0443FC13-C822-4412-A2C6-5BE09D70707E}"/>
                    </a:ext>
                  </a:extLst>
                </p:cNvPr>
                <p:cNvPicPr/>
                <p:nvPr/>
              </p:nvPicPr>
              <p:blipFill>
                <a:blip r:embed="rId204"/>
                <a:stretch>
                  <a:fillRect/>
                </a:stretch>
              </p:blipFill>
              <p:spPr>
                <a:xfrm>
                  <a:off x="9654516" y="3907011"/>
                  <a:ext cx="131040" cy="101880"/>
                </a:xfrm>
                <a:prstGeom prst="rect">
                  <a:avLst/>
                </a:prstGeom>
              </p:spPr>
            </p:pic>
          </mc:Fallback>
        </mc:AlternateContent>
        <mc:AlternateContent xmlns:mc="http://schemas.openxmlformats.org/markup-compatibility/2006" xmlns:p14="http://schemas.microsoft.com/office/powerpoint/2010/main">
          <mc:Choice Requires="p14">
            <p:contentPart p14:bwMode="auto" r:id="rId205">
              <p14:nvContentPartPr>
                <p14:cNvPr id="8242" name="Entrada de lápiz 8241">
                  <a:extLst>
                    <a:ext uri="{FF2B5EF4-FFF2-40B4-BE49-F238E27FC236}">
                      <a16:creationId xmlns:a16="http://schemas.microsoft.com/office/drawing/2014/main" id="{269EB45B-07DA-4ECE-8508-F3B5D20BE25E}"/>
                    </a:ext>
                  </a:extLst>
                </p14:cNvPr>
                <p14:cNvContentPartPr/>
                <p14:nvPr/>
              </p14:nvContentPartPr>
              <p14:xfrm>
                <a:off x="9939276" y="3899451"/>
                <a:ext cx="62280" cy="107280"/>
              </p14:xfrm>
            </p:contentPart>
          </mc:Choice>
          <mc:Fallback xmlns="">
            <p:pic>
              <p:nvPicPr>
                <p:cNvPr id="8242" name="Entrada de lápiz 8241">
                  <a:extLst>
                    <a:ext uri="{FF2B5EF4-FFF2-40B4-BE49-F238E27FC236}">
                      <a16:creationId xmlns:a16="http://schemas.microsoft.com/office/drawing/2014/main" id="{269EB45B-07DA-4ECE-8508-F3B5D20BE25E}"/>
                    </a:ext>
                  </a:extLst>
                </p:cNvPr>
                <p:cNvPicPr/>
                <p:nvPr/>
              </p:nvPicPr>
              <p:blipFill>
                <a:blip r:embed="rId206"/>
                <a:stretch>
                  <a:fillRect/>
                </a:stretch>
              </p:blipFill>
              <p:spPr>
                <a:xfrm>
                  <a:off x="9930636" y="3890811"/>
                  <a:ext cx="79920" cy="124920"/>
                </a:xfrm>
                <a:prstGeom prst="rect">
                  <a:avLst/>
                </a:prstGeom>
              </p:spPr>
            </p:pic>
          </mc:Fallback>
        </mc:AlternateContent>
        <mc:AlternateContent xmlns:mc="http://schemas.openxmlformats.org/markup-compatibility/2006" xmlns:p14="http://schemas.microsoft.com/office/powerpoint/2010/main">
          <mc:Choice Requires="p14">
            <p:contentPart p14:bwMode="auto" r:id="rId207">
              <p14:nvContentPartPr>
                <p14:cNvPr id="8243" name="Entrada de lápiz 8242">
                  <a:extLst>
                    <a:ext uri="{FF2B5EF4-FFF2-40B4-BE49-F238E27FC236}">
                      <a16:creationId xmlns:a16="http://schemas.microsoft.com/office/drawing/2014/main" id="{5040BC17-C3EB-4CF6-8223-8F7B03CE1F25}"/>
                    </a:ext>
                  </a:extLst>
                </p14:cNvPr>
                <p14:cNvContentPartPr/>
                <p14:nvPr/>
              </p14:nvContentPartPr>
              <p14:xfrm>
                <a:off x="10085796" y="3947691"/>
                <a:ext cx="126360" cy="66240"/>
              </p14:xfrm>
            </p:contentPart>
          </mc:Choice>
          <mc:Fallback xmlns="">
            <p:pic>
              <p:nvPicPr>
                <p:cNvPr id="8243" name="Entrada de lápiz 8242">
                  <a:extLst>
                    <a:ext uri="{FF2B5EF4-FFF2-40B4-BE49-F238E27FC236}">
                      <a16:creationId xmlns:a16="http://schemas.microsoft.com/office/drawing/2014/main" id="{5040BC17-C3EB-4CF6-8223-8F7B03CE1F25}"/>
                    </a:ext>
                  </a:extLst>
                </p:cNvPr>
                <p:cNvPicPr/>
                <p:nvPr/>
              </p:nvPicPr>
              <p:blipFill>
                <a:blip r:embed="rId208"/>
                <a:stretch>
                  <a:fillRect/>
                </a:stretch>
              </p:blipFill>
              <p:spPr>
                <a:xfrm>
                  <a:off x="10076796" y="3938691"/>
                  <a:ext cx="144000" cy="83880"/>
                </a:xfrm>
                <a:prstGeom prst="rect">
                  <a:avLst/>
                </a:prstGeom>
              </p:spPr>
            </p:pic>
          </mc:Fallback>
        </mc:AlternateContent>
        <mc:AlternateContent xmlns:mc="http://schemas.openxmlformats.org/markup-compatibility/2006" xmlns:p14="http://schemas.microsoft.com/office/powerpoint/2010/main">
          <mc:Choice Requires="p14">
            <p:contentPart p14:bwMode="auto" r:id="rId209">
              <p14:nvContentPartPr>
                <p14:cNvPr id="8244" name="Entrada de lápiz 8243">
                  <a:extLst>
                    <a:ext uri="{FF2B5EF4-FFF2-40B4-BE49-F238E27FC236}">
                      <a16:creationId xmlns:a16="http://schemas.microsoft.com/office/drawing/2014/main" id="{5BD35F68-814F-47CE-B8EE-E27173337460}"/>
                    </a:ext>
                  </a:extLst>
                </p14:cNvPr>
                <p14:cNvContentPartPr/>
                <p14:nvPr/>
              </p14:nvContentPartPr>
              <p14:xfrm>
                <a:off x="10356876" y="3758691"/>
                <a:ext cx="80280" cy="178560"/>
              </p14:xfrm>
            </p:contentPart>
          </mc:Choice>
          <mc:Fallback xmlns="">
            <p:pic>
              <p:nvPicPr>
                <p:cNvPr id="8244" name="Entrada de lápiz 8243">
                  <a:extLst>
                    <a:ext uri="{FF2B5EF4-FFF2-40B4-BE49-F238E27FC236}">
                      <a16:creationId xmlns:a16="http://schemas.microsoft.com/office/drawing/2014/main" id="{5BD35F68-814F-47CE-B8EE-E27173337460}"/>
                    </a:ext>
                  </a:extLst>
                </p:cNvPr>
                <p:cNvPicPr/>
                <p:nvPr/>
              </p:nvPicPr>
              <p:blipFill>
                <a:blip r:embed="rId210"/>
                <a:stretch>
                  <a:fillRect/>
                </a:stretch>
              </p:blipFill>
              <p:spPr>
                <a:xfrm>
                  <a:off x="10347876" y="3749691"/>
                  <a:ext cx="97920" cy="196200"/>
                </a:xfrm>
                <a:prstGeom prst="rect">
                  <a:avLst/>
                </a:prstGeom>
              </p:spPr>
            </p:pic>
          </mc:Fallback>
        </mc:AlternateContent>
        <mc:AlternateContent xmlns:mc="http://schemas.openxmlformats.org/markup-compatibility/2006" xmlns:p14="http://schemas.microsoft.com/office/powerpoint/2010/main">
          <mc:Choice Requires="p14">
            <p:contentPart p14:bwMode="auto" r:id="rId211">
              <p14:nvContentPartPr>
                <p14:cNvPr id="8246" name="Entrada de lápiz 8245">
                  <a:extLst>
                    <a:ext uri="{FF2B5EF4-FFF2-40B4-BE49-F238E27FC236}">
                      <a16:creationId xmlns:a16="http://schemas.microsoft.com/office/drawing/2014/main" id="{EE70398F-1BCF-4830-838E-4B2617D7B090}"/>
                    </a:ext>
                  </a:extLst>
                </p14:cNvPr>
                <p14:cNvContentPartPr/>
                <p14:nvPr/>
              </p14:nvContentPartPr>
              <p14:xfrm>
                <a:off x="9267516" y="4213731"/>
                <a:ext cx="189360" cy="232560"/>
              </p14:xfrm>
            </p:contentPart>
          </mc:Choice>
          <mc:Fallback xmlns="">
            <p:pic>
              <p:nvPicPr>
                <p:cNvPr id="8246" name="Entrada de lápiz 8245">
                  <a:extLst>
                    <a:ext uri="{FF2B5EF4-FFF2-40B4-BE49-F238E27FC236}">
                      <a16:creationId xmlns:a16="http://schemas.microsoft.com/office/drawing/2014/main" id="{EE70398F-1BCF-4830-838E-4B2617D7B090}"/>
                    </a:ext>
                  </a:extLst>
                </p:cNvPr>
                <p:cNvPicPr/>
                <p:nvPr/>
              </p:nvPicPr>
              <p:blipFill>
                <a:blip r:embed="rId212"/>
                <a:stretch>
                  <a:fillRect/>
                </a:stretch>
              </p:blipFill>
              <p:spPr>
                <a:xfrm>
                  <a:off x="9258516" y="4205091"/>
                  <a:ext cx="207000" cy="250200"/>
                </a:xfrm>
                <a:prstGeom prst="rect">
                  <a:avLst/>
                </a:prstGeom>
              </p:spPr>
            </p:pic>
          </mc:Fallback>
        </mc:AlternateContent>
        <mc:AlternateContent xmlns:mc="http://schemas.openxmlformats.org/markup-compatibility/2006" xmlns:p14="http://schemas.microsoft.com/office/powerpoint/2010/main">
          <mc:Choice Requires="p14">
            <p:contentPart p14:bwMode="auto" r:id="rId213">
              <p14:nvContentPartPr>
                <p14:cNvPr id="8247" name="Entrada de lápiz 8246">
                  <a:extLst>
                    <a:ext uri="{FF2B5EF4-FFF2-40B4-BE49-F238E27FC236}">
                      <a16:creationId xmlns:a16="http://schemas.microsoft.com/office/drawing/2014/main" id="{0A722706-514A-41A1-A479-3CD22011E884}"/>
                    </a:ext>
                  </a:extLst>
                </p14:cNvPr>
                <p14:cNvContentPartPr/>
                <p14:nvPr/>
              </p14:nvContentPartPr>
              <p14:xfrm>
                <a:off x="9617796" y="4316691"/>
                <a:ext cx="96840" cy="110160"/>
              </p14:xfrm>
            </p:contentPart>
          </mc:Choice>
          <mc:Fallback xmlns="">
            <p:pic>
              <p:nvPicPr>
                <p:cNvPr id="8247" name="Entrada de lápiz 8246">
                  <a:extLst>
                    <a:ext uri="{FF2B5EF4-FFF2-40B4-BE49-F238E27FC236}">
                      <a16:creationId xmlns:a16="http://schemas.microsoft.com/office/drawing/2014/main" id="{0A722706-514A-41A1-A479-3CD22011E884}"/>
                    </a:ext>
                  </a:extLst>
                </p:cNvPr>
                <p:cNvPicPr/>
                <p:nvPr/>
              </p:nvPicPr>
              <p:blipFill>
                <a:blip r:embed="rId214"/>
                <a:stretch>
                  <a:fillRect/>
                </a:stretch>
              </p:blipFill>
              <p:spPr>
                <a:xfrm>
                  <a:off x="9608796" y="4307691"/>
                  <a:ext cx="114480" cy="127800"/>
                </a:xfrm>
                <a:prstGeom prst="rect">
                  <a:avLst/>
                </a:prstGeom>
              </p:spPr>
            </p:pic>
          </mc:Fallback>
        </mc:AlternateContent>
        <mc:AlternateContent xmlns:mc="http://schemas.openxmlformats.org/markup-compatibility/2006" xmlns:p14="http://schemas.microsoft.com/office/powerpoint/2010/main">
          <mc:Choice Requires="p14">
            <p:contentPart p14:bwMode="auto" r:id="rId215">
              <p14:nvContentPartPr>
                <p14:cNvPr id="8248" name="Entrada de lápiz 8247">
                  <a:extLst>
                    <a:ext uri="{FF2B5EF4-FFF2-40B4-BE49-F238E27FC236}">
                      <a16:creationId xmlns:a16="http://schemas.microsoft.com/office/drawing/2014/main" id="{C4BA06B6-326B-423E-85A9-5A1BC3C74914}"/>
                    </a:ext>
                  </a:extLst>
                </p14:cNvPr>
                <p14:cNvContentPartPr/>
                <p14:nvPr/>
              </p14:nvContentPartPr>
              <p14:xfrm>
                <a:off x="9861156" y="4322091"/>
                <a:ext cx="107280" cy="122760"/>
              </p14:xfrm>
            </p:contentPart>
          </mc:Choice>
          <mc:Fallback xmlns="">
            <p:pic>
              <p:nvPicPr>
                <p:cNvPr id="8248" name="Entrada de lápiz 8247">
                  <a:extLst>
                    <a:ext uri="{FF2B5EF4-FFF2-40B4-BE49-F238E27FC236}">
                      <a16:creationId xmlns:a16="http://schemas.microsoft.com/office/drawing/2014/main" id="{C4BA06B6-326B-423E-85A9-5A1BC3C74914}"/>
                    </a:ext>
                  </a:extLst>
                </p:cNvPr>
                <p:cNvPicPr/>
                <p:nvPr/>
              </p:nvPicPr>
              <p:blipFill>
                <a:blip r:embed="rId216"/>
                <a:stretch>
                  <a:fillRect/>
                </a:stretch>
              </p:blipFill>
              <p:spPr>
                <a:xfrm>
                  <a:off x="9852156" y="4313091"/>
                  <a:ext cx="124920" cy="140400"/>
                </a:xfrm>
                <a:prstGeom prst="rect">
                  <a:avLst/>
                </a:prstGeom>
              </p:spPr>
            </p:pic>
          </mc:Fallback>
        </mc:AlternateContent>
        <mc:AlternateContent xmlns:mc="http://schemas.openxmlformats.org/markup-compatibility/2006" xmlns:p14="http://schemas.microsoft.com/office/powerpoint/2010/main">
          <mc:Choice Requires="p14">
            <p:contentPart p14:bwMode="auto" r:id="rId217">
              <p14:nvContentPartPr>
                <p14:cNvPr id="8249" name="Entrada de lápiz 8248">
                  <a:extLst>
                    <a:ext uri="{FF2B5EF4-FFF2-40B4-BE49-F238E27FC236}">
                      <a16:creationId xmlns:a16="http://schemas.microsoft.com/office/drawing/2014/main" id="{A46274CE-9233-4B25-9E92-CC4F217CAF59}"/>
                    </a:ext>
                  </a:extLst>
                </p14:cNvPr>
                <p14:cNvContentPartPr/>
                <p14:nvPr/>
              </p14:nvContentPartPr>
              <p14:xfrm>
                <a:off x="10116396" y="4279251"/>
                <a:ext cx="79200" cy="139680"/>
              </p14:xfrm>
            </p:contentPart>
          </mc:Choice>
          <mc:Fallback xmlns="">
            <p:pic>
              <p:nvPicPr>
                <p:cNvPr id="8249" name="Entrada de lápiz 8248">
                  <a:extLst>
                    <a:ext uri="{FF2B5EF4-FFF2-40B4-BE49-F238E27FC236}">
                      <a16:creationId xmlns:a16="http://schemas.microsoft.com/office/drawing/2014/main" id="{A46274CE-9233-4B25-9E92-CC4F217CAF59}"/>
                    </a:ext>
                  </a:extLst>
                </p:cNvPr>
                <p:cNvPicPr/>
                <p:nvPr/>
              </p:nvPicPr>
              <p:blipFill>
                <a:blip r:embed="rId218"/>
                <a:stretch>
                  <a:fillRect/>
                </a:stretch>
              </p:blipFill>
              <p:spPr>
                <a:xfrm>
                  <a:off x="10107756" y="4270251"/>
                  <a:ext cx="96840" cy="157320"/>
                </a:xfrm>
                <a:prstGeom prst="rect">
                  <a:avLst/>
                </a:prstGeom>
              </p:spPr>
            </p:pic>
          </mc:Fallback>
        </mc:AlternateContent>
        <mc:AlternateContent xmlns:mc="http://schemas.openxmlformats.org/markup-compatibility/2006" xmlns:p14="http://schemas.microsoft.com/office/powerpoint/2010/main">
          <mc:Choice Requires="p14">
            <p:contentPart p14:bwMode="auto" r:id="rId219">
              <p14:nvContentPartPr>
                <p14:cNvPr id="8250" name="Entrada de lápiz 8249">
                  <a:extLst>
                    <a:ext uri="{FF2B5EF4-FFF2-40B4-BE49-F238E27FC236}">
                      <a16:creationId xmlns:a16="http://schemas.microsoft.com/office/drawing/2014/main" id="{29D7C840-BFD6-42DB-8A1E-E9D35FAF272C}"/>
                    </a:ext>
                  </a:extLst>
                </p14:cNvPr>
                <p14:cNvContentPartPr/>
                <p14:nvPr/>
              </p14:nvContentPartPr>
              <p14:xfrm>
                <a:off x="10266516" y="4285371"/>
                <a:ext cx="32400" cy="86400"/>
              </p14:xfrm>
            </p:contentPart>
          </mc:Choice>
          <mc:Fallback xmlns="">
            <p:pic>
              <p:nvPicPr>
                <p:cNvPr id="8250" name="Entrada de lápiz 8249">
                  <a:extLst>
                    <a:ext uri="{FF2B5EF4-FFF2-40B4-BE49-F238E27FC236}">
                      <a16:creationId xmlns:a16="http://schemas.microsoft.com/office/drawing/2014/main" id="{29D7C840-BFD6-42DB-8A1E-E9D35FAF272C}"/>
                    </a:ext>
                  </a:extLst>
                </p:cNvPr>
                <p:cNvPicPr/>
                <p:nvPr/>
              </p:nvPicPr>
              <p:blipFill>
                <a:blip r:embed="rId220"/>
                <a:stretch>
                  <a:fillRect/>
                </a:stretch>
              </p:blipFill>
              <p:spPr>
                <a:xfrm>
                  <a:off x="10257876" y="4276371"/>
                  <a:ext cx="50040" cy="104040"/>
                </a:xfrm>
                <a:prstGeom prst="rect">
                  <a:avLst/>
                </a:prstGeom>
              </p:spPr>
            </p:pic>
          </mc:Fallback>
        </mc:AlternateContent>
        <mc:AlternateContent xmlns:mc="http://schemas.openxmlformats.org/markup-compatibility/2006" xmlns:p14="http://schemas.microsoft.com/office/powerpoint/2010/main">
          <mc:Choice Requires="p14">
            <p:contentPart p14:bwMode="auto" r:id="rId221">
              <p14:nvContentPartPr>
                <p14:cNvPr id="8251" name="Entrada de lápiz 8250">
                  <a:extLst>
                    <a:ext uri="{FF2B5EF4-FFF2-40B4-BE49-F238E27FC236}">
                      <a16:creationId xmlns:a16="http://schemas.microsoft.com/office/drawing/2014/main" id="{C49F5A6B-435B-4793-BD87-F0AD0E7B53E0}"/>
                    </a:ext>
                  </a:extLst>
                </p14:cNvPr>
                <p14:cNvContentPartPr/>
                <p14:nvPr/>
              </p14:nvContentPartPr>
              <p14:xfrm>
                <a:off x="10404036" y="4303731"/>
                <a:ext cx="119880" cy="79560"/>
              </p14:xfrm>
            </p:contentPart>
          </mc:Choice>
          <mc:Fallback xmlns="">
            <p:pic>
              <p:nvPicPr>
                <p:cNvPr id="8251" name="Entrada de lápiz 8250">
                  <a:extLst>
                    <a:ext uri="{FF2B5EF4-FFF2-40B4-BE49-F238E27FC236}">
                      <a16:creationId xmlns:a16="http://schemas.microsoft.com/office/drawing/2014/main" id="{C49F5A6B-435B-4793-BD87-F0AD0E7B53E0}"/>
                    </a:ext>
                  </a:extLst>
                </p:cNvPr>
                <p:cNvPicPr/>
                <p:nvPr/>
              </p:nvPicPr>
              <p:blipFill>
                <a:blip r:embed="rId222"/>
                <a:stretch>
                  <a:fillRect/>
                </a:stretch>
              </p:blipFill>
              <p:spPr>
                <a:xfrm>
                  <a:off x="10395036" y="4294731"/>
                  <a:ext cx="137520" cy="97200"/>
                </a:xfrm>
                <a:prstGeom prst="rect">
                  <a:avLst/>
                </a:prstGeom>
              </p:spPr>
            </p:pic>
          </mc:Fallback>
        </mc:AlternateContent>
        <mc:AlternateContent xmlns:mc="http://schemas.openxmlformats.org/markup-compatibility/2006" xmlns:p14="http://schemas.microsoft.com/office/powerpoint/2010/main">
          <mc:Choice Requires="p14">
            <p:contentPart p14:bwMode="auto" r:id="rId223">
              <p14:nvContentPartPr>
                <p14:cNvPr id="8252" name="Entrada de lápiz 8251">
                  <a:extLst>
                    <a:ext uri="{FF2B5EF4-FFF2-40B4-BE49-F238E27FC236}">
                      <a16:creationId xmlns:a16="http://schemas.microsoft.com/office/drawing/2014/main" id="{6372CB8E-4F6A-4D23-8320-CAD64013AC64}"/>
                    </a:ext>
                  </a:extLst>
                </p14:cNvPr>
                <p14:cNvContentPartPr/>
                <p14:nvPr/>
              </p14:nvContentPartPr>
              <p14:xfrm>
                <a:off x="10663956" y="3989451"/>
                <a:ext cx="133200" cy="379800"/>
              </p14:xfrm>
            </p:contentPart>
          </mc:Choice>
          <mc:Fallback xmlns="">
            <p:pic>
              <p:nvPicPr>
                <p:cNvPr id="8252" name="Entrada de lápiz 8251">
                  <a:extLst>
                    <a:ext uri="{FF2B5EF4-FFF2-40B4-BE49-F238E27FC236}">
                      <a16:creationId xmlns:a16="http://schemas.microsoft.com/office/drawing/2014/main" id="{6372CB8E-4F6A-4D23-8320-CAD64013AC64}"/>
                    </a:ext>
                  </a:extLst>
                </p:cNvPr>
                <p:cNvPicPr/>
                <p:nvPr/>
              </p:nvPicPr>
              <p:blipFill>
                <a:blip r:embed="rId224"/>
                <a:stretch>
                  <a:fillRect/>
                </a:stretch>
              </p:blipFill>
              <p:spPr>
                <a:xfrm>
                  <a:off x="10655316" y="3980811"/>
                  <a:ext cx="150840" cy="397440"/>
                </a:xfrm>
                <a:prstGeom prst="rect">
                  <a:avLst/>
                </a:prstGeom>
              </p:spPr>
            </p:pic>
          </mc:Fallback>
        </mc:AlternateContent>
        <mc:AlternateContent xmlns:mc="http://schemas.openxmlformats.org/markup-compatibility/2006" xmlns:p14="http://schemas.microsoft.com/office/powerpoint/2010/main">
          <mc:Choice Requires="p14">
            <p:contentPart p14:bwMode="auto" r:id="rId225">
              <p14:nvContentPartPr>
                <p14:cNvPr id="8253" name="Entrada de lápiz 8252">
                  <a:extLst>
                    <a:ext uri="{FF2B5EF4-FFF2-40B4-BE49-F238E27FC236}">
                      <a16:creationId xmlns:a16="http://schemas.microsoft.com/office/drawing/2014/main" id="{BD47278A-B0D3-4CE3-B357-ADC04389C88E}"/>
                    </a:ext>
                  </a:extLst>
                </p14:cNvPr>
                <p14:cNvContentPartPr/>
                <p14:nvPr/>
              </p14:nvContentPartPr>
              <p14:xfrm>
                <a:off x="10747116" y="4322091"/>
                <a:ext cx="22680" cy="70560"/>
              </p14:xfrm>
            </p:contentPart>
          </mc:Choice>
          <mc:Fallback xmlns="">
            <p:pic>
              <p:nvPicPr>
                <p:cNvPr id="8253" name="Entrada de lápiz 8252">
                  <a:extLst>
                    <a:ext uri="{FF2B5EF4-FFF2-40B4-BE49-F238E27FC236}">
                      <a16:creationId xmlns:a16="http://schemas.microsoft.com/office/drawing/2014/main" id="{BD47278A-B0D3-4CE3-B357-ADC04389C88E}"/>
                    </a:ext>
                  </a:extLst>
                </p:cNvPr>
                <p:cNvPicPr/>
                <p:nvPr/>
              </p:nvPicPr>
              <p:blipFill>
                <a:blip r:embed="rId226"/>
                <a:stretch>
                  <a:fillRect/>
                </a:stretch>
              </p:blipFill>
              <p:spPr>
                <a:xfrm>
                  <a:off x="10738116" y="4313091"/>
                  <a:ext cx="40320" cy="88200"/>
                </a:xfrm>
                <a:prstGeom prst="rect">
                  <a:avLst/>
                </a:prstGeom>
              </p:spPr>
            </p:pic>
          </mc:Fallback>
        </mc:AlternateContent>
        <mc:AlternateContent xmlns:mc="http://schemas.openxmlformats.org/markup-compatibility/2006" xmlns:p14="http://schemas.microsoft.com/office/powerpoint/2010/main">
          <mc:Choice Requires="p14">
            <p:contentPart p14:bwMode="auto" r:id="rId227">
              <p14:nvContentPartPr>
                <p14:cNvPr id="8254" name="Entrada de lápiz 8253">
                  <a:extLst>
                    <a:ext uri="{FF2B5EF4-FFF2-40B4-BE49-F238E27FC236}">
                      <a16:creationId xmlns:a16="http://schemas.microsoft.com/office/drawing/2014/main" id="{75237295-1729-487D-BE11-B335646E90EA}"/>
                    </a:ext>
                  </a:extLst>
                </p14:cNvPr>
                <p14:cNvContentPartPr/>
                <p14:nvPr/>
              </p14:nvContentPartPr>
              <p14:xfrm>
                <a:off x="10880316" y="4292931"/>
                <a:ext cx="63360" cy="142200"/>
              </p14:xfrm>
            </p:contentPart>
          </mc:Choice>
          <mc:Fallback xmlns="">
            <p:pic>
              <p:nvPicPr>
                <p:cNvPr id="8254" name="Entrada de lápiz 8253">
                  <a:extLst>
                    <a:ext uri="{FF2B5EF4-FFF2-40B4-BE49-F238E27FC236}">
                      <a16:creationId xmlns:a16="http://schemas.microsoft.com/office/drawing/2014/main" id="{75237295-1729-487D-BE11-B335646E90EA}"/>
                    </a:ext>
                  </a:extLst>
                </p:cNvPr>
                <p:cNvPicPr/>
                <p:nvPr/>
              </p:nvPicPr>
              <p:blipFill>
                <a:blip r:embed="rId228"/>
                <a:stretch>
                  <a:fillRect/>
                </a:stretch>
              </p:blipFill>
              <p:spPr>
                <a:xfrm>
                  <a:off x="10871676" y="4284291"/>
                  <a:ext cx="81000" cy="159840"/>
                </a:xfrm>
                <a:prstGeom prst="rect">
                  <a:avLst/>
                </a:prstGeom>
              </p:spPr>
            </p:pic>
          </mc:Fallback>
        </mc:AlternateContent>
        <mc:AlternateContent xmlns:mc="http://schemas.openxmlformats.org/markup-compatibility/2006" xmlns:p14="http://schemas.microsoft.com/office/powerpoint/2010/main">
          <mc:Choice Requires="p14">
            <p:contentPart p14:bwMode="auto" r:id="rId229">
              <p14:nvContentPartPr>
                <p14:cNvPr id="8255" name="Entrada de lápiz 8254">
                  <a:extLst>
                    <a:ext uri="{FF2B5EF4-FFF2-40B4-BE49-F238E27FC236}">
                      <a16:creationId xmlns:a16="http://schemas.microsoft.com/office/drawing/2014/main" id="{B8D650D4-7CFC-4CD2-85BC-6D9C18B5A907}"/>
                    </a:ext>
                  </a:extLst>
                </p14:cNvPr>
                <p14:cNvContentPartPr/>
                <p14:nvPr/>
              </p14:nvContentPartPr>
              <p14:xfrm>
                <a:off x="10976436" y="4395891"/>
                <a:ext cx="62280" cy="61920"/>
              </p14:xfrm>
            </p:contentPart>
          </mc:Choice>
          <mc:Fallback xmlns="">
            <p:pic>
              <p:nvPicPr>
                <p:cNvPr id="8255" name="Entrada de lápiz 8254">
                  <a:extLst>
                    <a:ext uri="{FF2B5EF4-FFF2-40B4-BE49-F238E27FC236}">
                      <a16:creationId xmlns:a16="http://schemas.microsoft.com/office/drawing/2014/main" id="{B8D650D4-7CFC-4CD2-85BC-6D9C18B5A907}"/>
                    </a:ext>
                  </a:extLst>
                </p:cNvPr>
                <p:cNvPicPr/>
                <p:nvPr/>
              </p:nvPicPr>
              <p:blipFill>
                <a:blip r:embed="rId230"/>
                <a:stretch>
                  <a:fillRect/>
                </a:stretch>
              </p:blipFill>
              <p:spPr>
                <a:xfrm>
                  <a:off x="10967796" y="4386891"/>
                  <a:ext cx="79920" cy="79560"/>
                </a:xfrm>
                <a:prstGeom prst="rect">
                  <a:avLst/>
                </a:prstGeom>
              </p:spPr>
            </p:pic>
          </mc:Fallback>
        </mc:AlternateContent>
        <mc:AlternateContent xmlns:mc="http://schemas.openxmlformats.org/markup-compatibility/2006" xmlns:p14="http://schemas.microsoft.com/office/powerpoint/2010/main">
          <mc:Choice Requires="p14">
            <p:contentPart p14:bwMode="auto" r:id="rId231">
              <p14:nvContentPartPr>
                <p14:cNvPr id="23552" name="Entrada de lápiz 23551">
                  <a:extLst>
                    <a:ext uri="{FF2B5EF4-FFF2-40B4-BE49-F238E27FC236}">
                      <a16:creationId xmlns:a16="http://schemas.microsoft.com/office/drawing/2014/main" id="{48088607-5A90-418F-BEC3-319989390AC3}"/>
                    </a:ext>
                  </a:extLst>
                </p14:cNvPr>
                <p14:cNvContentPartPr/>
                <p14:nvPr/>
              </p14:nvContentPartPr>
              <p14:xfrm>
                <a:off x="11087676" y="4146771"/>
                <a:ext cx="97560" cy="303120"/>
              </p14:xfrm>
            </p:contentPart>
          </mc:Choice>
          <mc:Fallback xmlns="">
            <p:pic>
              <p:nvPicPr>
                <p:cNvPr id="23552" name="Entrada de lápiz 23551">
                  <a:extLst>
                    <a:ext uri="{FF2B5EF4-FFF2-40B4-BE49-F238E27FC236}">
                      <a16:creationId xmlns:a16="http://schemas.microsoft.com/office/drawing/2014/main" id="{48088607-5A90-418F-BEC3-319989390AC3}"/>
                    </a:ext>
                  </a:extLst>
                </p:cNvPr>
                <p:cNvPicPr/>
                <p:nvPr/>
              </p:nvPicPr>
              <p:blipFill>
                <a:blip r:embed="rId232"/>
                <a:stretch>
                  <a:fillRect/>
                </a:stretch>
              </p:blipFill>
              <p:spPr>
                <a:xfrm>
                  <a:off x="11079036" y="4137771"/>
                  <a:ext cx="115200" cy="320760"/>
                </a:xfrm>
                <a:prstGeom prst="rect">
                  <a:avLst/>
                </a:prstGeom>
              </p:spPr>
            </p:pic>
          </mc:Fallback>
        </mc:AlternateContent>
        <mc:AlternateContent xmlns:mc="http://schemas.openxmlformats.org/markup-compatibility/2006" xmlns:p14="http://schemas.microsoft.com/office/powerpoint/2010/main">
          <mc:Choice Requires="p14">
            <p:contentPart p14:bwMode="auto" r:id="rId233">
              <p14:nvContentPartPr>
                <p14:cNvPr id="23553" name="Entrada de lápiz 23552">
                  <a:extLst>
                    <a:ext uri="{FF2B5EF4-FFF2-40B4-BE49-F238E27FC236}">
                      <a16:creationId xmlns:a16="http://schemas.microsoft.com/office/drawing/2014/main" id="{73AB3B3A-4C65-4CCA-8889-7176C6395D19}"/>
                    </a:ext>
                  </a:extLst>
                </p14:cNvPr>
                <p14:cNvContentPartPr/>
                <p14:nvPr/>
              </p14:nvContentPartPr>
              <p14:xfrm>
                <a:off x="11166844" y="4415691"/>
                <a:ext cx="65880" cy="116640"/>
              </p14:xfrm>
            </p:contentPart>
          </mc:Choice>
          <mc:Fallback xmlns="">
            <p:pic>
              <p:nvPicPr>
                <p:cNvPr id="23553" name="Entrada de lápiz 23552">
                  <a:extLst>
                    <a:ext uri="{FF2B5EF4-FFF2-40B4-BE49-F238E27FC236}">
                      <a16:creationId xmlns:a16="http://schemas.microsoft.com/office/drawing/2014/main" id="{73AB3B3A-4C65-4CCA-8889-7176C6395D19}"/>
                    </a:ext>
                  </a:extLst>
                </p:cNvPr>
                <p:cNvPicPr/>
                <p:nvPr/>
              </p:nvPicPr>
              <p:blipFill>
                <a:blip r:embed="rId234"/>
                <a:stretch>
                  <a:fillRect/>
                </a:stretch>
              </p:blipFill>
              <p:spPr>
                <a:xfrm>
                  <a:off x="11157844" y="4406691"/>
                  <a:ext cx="83520" cy="134280"/>
                </a:xfrm>
                <a:prstGeom prst="rect">
                  <a:avLst/>
                </a:prstGeom>
              </p:spPr>
            </p:pic>
          </mc:Fallback>
        </mc:AlternateContent>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6AEB6-D3A9-46B5-9878-4E8B514FC10C}"/>
              </a:ext>
            </a:extLst>
          </p:cNvPr>
          <p:cNvSpPr>
            <a:spLocks noGrp="1"/>
          </p:cNvSpPr>
          <p:nvPr>
            <p:ph type="title"/>
          </p:nvPr>
        </p:nvSpPr>
        <p:spPr>
          <a:xfrm>
            <a:off x="164235" y="313509"/>
            <a:ext cx="5992726" cy="1024914"/>
          </a:xfrm>
          <a:solidFill>
            <a:schemeClr val="accent1">
              <a:lumMod val="40000"/>
              <a:lumOff val="60000"/>
            </a:schemeClr>
          </a:solidFill>
        </p:spPr>
        <p:txBody>
          <a:bodyPr>
            <a:normAutofit fontScale="90000"/>
          </a:bodyPr>
          <a:lstStyle/>
          <a:p>
            <a:pPr lvl="0"/>
            <a:r>
              <a:rPr lang="es-MX" dirty="0">
                <a:solidFill>
                  <a:srgbClr val="FF0000"/>
                </a:solidFill>
              </a:rPr>
              <a:t>Aproximar a Homogeneidad de varianzas</a:t>
            </a:r>
          </a:p>
        </p:txBody>
      </p:sp>
      <p:sp>
        <p:nvSpPr>
          <p:cNvPr id="3" name="Marcador de contenido 2">
            <a:extLst>
              <a:ext uri="{FF2B5EF4-FFF2-40B4-BE49-F238E27FC236}">
                <a16:creationId xmlns:a16="http://schemas.microsoft.com/office/drawing/2014/main" id="{273CAFE8-D94C-415F-81D7-95A4C09D7E0B}"/>
              </a:ext>
            </a:extLst>
          </p:cNvPr>
          <p:cNvSpPr>
            <a:spLocks noGrp="1"/>
          </p:cNvSpPr>
          <p:nvPr>
            <p:ph idx="1"/>
          </p:nvPr>
        </p:nvSpPr>
        <p:spPr>
          <a:xfrm>
            <a:off x="628650" y="1626672"/>
            <a:ext cx="7886700" cy="4643043"/>
          </a:xfrm>
        </p:spPr>
        <p:txBody>
          <a:bodyPr/>
          <a:lstStyle/>
          <a:p>
            <a:r>
              <a:rPr lang="es-MX" b="1" dirty="0">
                <a:solidFill>
                  <a:schemeClr val="accent1">
                    <a:lumMod val="50000"/>
                  </a:schemeClr>
                </a:solidFill>
              </a:rPr>
              <a:t>Transformaciones</a:t>
            </a:r>
          </a:p>
          <a:p>
            <a:endParaRPr lang="es-MX" b="1" dirty="0">
              <a:solidFill>
                <a:schemeClr val="accent1">
                  <a:lumMod val="50000"/>
                </a:schemeClr>
              </a:solidFill>
            </a:endParaRPr>
          </a:p>
          <a:p>
            <a:endParaRPr lang="es-MX" b="1" dirty="0">
              <a:solidFill>
                <a:schemeClr val="accent1">
                  <a:lumMod val="50000"/>
                </a:schemeClr>
              </a:solidFill>
            </a:endParaRPr>
          </a:p>
          <a:p>
            <a:endParaRPr lang="es-MX" b="1" dirty="0">
              <a:solidFill>
                <a:schemeClr val="accent1">
                  <a:lumMod val="50000"/>
                </a:schemeClr>
              </a:solidFill>
            </a:endParaRPr>
          </a:p>
          <a:p>
            <a:endParaRPr lang="es-MX" b="1" dirty="0">
              <a:solidFill>
                <a:schemeClr val="accent1">
                  <a:lumMod val="50000"/>
                </a:schemeClr>
              </a:solidFill>
            </a:endParaRPr>
          </a:p>
          <a:p>
            <a:endParaRPr lang="es-MX" b="1" dirty="0">
              <a:solidFill>
                <a:schemeClr val="accent1">
                  <a:lumMod val="50000"/>
                </a:schemeClr>
              </a:solidFill>
            </a:endParaRPr>
          </a:p>
          <a:p>
            <a:r>
              <a:rPr lang="es-MX" b="1" dirty="0">
                <a:solidFill>
                  <a:schemeClr val="accent1">
                    <a:lumMod val="50000"/>
                  </a:schemeClr>
                </a:solidFill>
              </a:rPr>
              <a:t>CASOS:</a:t>
            </a:r>
          </a:p>
          <a:p>
            <a:pPr lvl="3"/>
            <a:r>
              <a:rPr lang="es-MX" sz="2000" b="1" dirty="0">
                <a:solidFill>
                  <a:schemeClr val="accent1">
                    <a:lumMod val="50000"/>
                  </a:schemeClr>
                </a:solidFill>
              </a:rPr>
              <a:t>Conozco la distribución</a:t>
            </a:r>
          </a:p>
          <a:p>
            <a:pPr lvl="3"/>
            <a:r>
              <a:rPr lang="es-MX" sz="2000" b="1" dirty="0">
                <a:solidFill>
                  <a:schemeClr val="accent1">
                    <a:lumMod val="50000"/>
                  </a:schemeClr>
                </a:solidFill>
              </a:rPr>
              <a:t>No conozco la distribución</a:t>
            </a:r>
          </a:p>
        </p:txBody>
      </p:sp>
      <p:pic>
        <p:nvPicPr>
          <p:cNvPr id="5" name="Imagen 4">
            <a:extLst>
              <a:ext uri="{FF2B5EF4-FFF2-40B4-BE49-F238E27FC236}">
                <a16:creationId xmlns:a16="http://schemas.microsoft.com/office/drawing/2014/main" id="{84032D93-070F-413B-9CD3-3922B988B617}"/>
              </a:ext>
            </a:extLst>
          </p:cNvPr>
          <p:cNvPicPr>
            <a:picLocks noChangeAspect="1"/>
          </p:cNvPicPr>
          <p:nvPr/>
        </p:nvPicPr>
        <p:blipFill>
          <a:blip r:embed="rId2"/>
          <a:stretch>
            <a:fillRect/>
          </a:stretch>
        </p:blipFill>
        <p:spPr>
          <a:xfrm>
            <a:off x="5455121" y="1488563"/>
            <a:ext cx="3427271" cy="3094064"/>
          </a:xfrm>
          <a:prstGeom prst="rect">
            <a:avLst/>
          </a:prstGeom>
        </p:spPr>
      </p:pic>
      <p:sp>
        <p:nvSpPr>
          <p:cNvPr id="10" name="Flecha: a la derecha 9">
            <a:extLst>
              <a:ext uri="{FF2B5EF4-FFF2-40B4-BE49-F238E27FC236}">
                <a16:creationId xmlns:a16="http://schemas.microsoft.com/office/drawing/2014/main" id="{01F3F703-2135-4595-99B6-890575809AFA}"/>
              </a:ext>
            </a:extLst>
          </p:cNvPr>
          <p:cNvSpPr/>
          <p:nvPr/>
        </p:nvSpPr>
        <p:spPr>
          <a:xfrm>
            <a:off x="3570972" y="2974206"/>
            <a:ext cx="1884149" cy="33688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mc:AlternateContent xmlns:mc="http://schemas.openxmlformats.org/markup-compatibility/2006" xmlns:a14="http://schemas.microsoft.com/office/drawing/2010/main">
        <mc:Choice Requires="a14">
          <p:sp>
            <p:nvSpPr>
              <p:cNvPr id="11" name="CuadroTexto 10">
                <a:extLst>
                  <a:ext uri="{FF2B5EF4-FFF2-40B4-BE49-F238E27FC236}">
                    <a16:creationId xmlns:a16="http://schemas.microsoft.com/office/drawing/2014/main" id="{CBF81023-DD9D-45D8-8786-81A2737D7F0C}"/>
                  </a:ext>
                </a:extLst>
              </p:cNvPr>
              <p:cNvSpPr txBox="1"/>
              <p:nvPr/>
            </p:nvSpPr>
            <p:spPr>
              <a:xfrm>
                <a:off x="4018550" y="2281186"/>
                <a:ext cx="1011174" cy="615553"/>
              </a:xfrm>
              <a:prstGeom prst="rect">
                <a:avLst/>
              </a:prstGeom>
              <a:noFill/>
            </p:spPr>
            <p:txBody>
              <a:bodyPr wrap="none" lIns="0" tIns="0" rIns="0" bIns="0" rtlCol="0">
                <a:spAutoFit/>
              </a:bodyPr>
              <a:lstStyle/>
              <a:p>
                <a:r>
                  <a:rPr lang="es-MX" sz="4000" dirty="0"/>
                  <a:t>g</a:t>
                </a:r>
                <a14:m>
                  <m:oMath xmlns:m="http://schemas.openxmlformats.org/officeDocument/2006/math">
                    <m:r>
                      <a:rPr lang="es-MX" sz="4000" b="0" i="1" smtClean="0">
                        <a:latin typeface="Cambria Math" panose="02040503050406030204" pitchFamily="18" charset="0"/>
                      </a:rPr>
                      <m:t>(</m:t>
                    </m:r>
                    <m:r>
                      <a:rPr lang="es-MX" sz="4000" b="0" i="1" smtClean="0">
                        <a:latin typeface="Cambria Math" panose="02040503050406030204" pitchFamily="18" charset="0"/>
                      </a:rPr>
                      <m:t>𝑋</m:t>
                    </m:r>
                    <m:r>
                      <a:rPr lang="es-MX" sz="4000" b="0" i="1" smtClean="0">
                        <a:latin typeface="Cambria Math" panose="02040503050406030204" pitchFamily="18" charset="0"/>
                      </a:rPr>
                      <m:t>)</m:t>
                    </m:r>
                  </m:oMath>
                </a14:m>
                <a:endParaRPr lang="es-MX" sz="4000" dirty="0"/>
              </a:p>
            </p:txBody>
          </p:sp>
        </mc:Choice>
        <mc:Fallback xmlns="">
          <p:sp>
            <p:nvSpPr>
              <p:cNvPr id="11" name="CuadroTexto 10">
                <a:extLst>
                  <a:ext uri="{FF2B5EF4-FFF2-40B4-BE49-F238E27FC236}">
                    <a16:creationId xmlns:a16="http://schemas.microsoft.com/office/drawing/2014/main" id="{CBF81023-DD9D-45D8-8786-81A2737D7F0C}"/>
                  </a:ext>
                </a:extLst>
              </p:cNvPr>
              <p:cNvSpPr txBox="1">
                <a:spLocks noRot="1" noChangeAspect="1" noMove="1" noResize="1" noEditPoints="1" noAdjustHandles="1" noChangeArrowheads="1" noChangeShapeType="1" noTextEdit="1"/>
              </p:cNvSpPr>
              <p:nvPr/>
            </p:nvSpPr>
            <p:spPr>
              <a:xfrm>
                <a:off x="4018550" y="2281186"/>
                <a:ext cx="1011174" cy="615553"/>
              </a:xfrm>
              <a:prstGeom prst="rect">
                <a:avLst/>
              </a:prstGeom>
              <a:blipFill>
                <a:blip r:embed="rId3"/>
                <a:stretch>
                  <a:fillRect l="-30120" t="-24752" b="-49505"/>
                </a:stretch>
              </a:blipFill>
            </p:spPr>
            <p:txBody>
              <a:bodyPr/>
              <a:lstStyle/>
              <a:p>
                <a:r>
                  <a:rPr lang="es-MX">
                    <a:noFill/>
                  </a:rPr>
                  <a:t> </a:t>
                </a:r>
              </a:p>
            </p:txBody>
          </p:sp>
        </mc:Fallback>
      </mc:AlternateContent>
      <p:pic>
        <p:nvPicPr>
          <p:cNvPr id="13" name="Imagen 12">
            <a:extLst>
              <a:ext uri="{FF2B5EF4-FFF2-40B4-BE49-F238E27FC236}">
                <a16:creationId xmlns:a16="http://schemas.microsoft.com/office/drawing/2014/main" id="{CB202B6F-0DBD-4979-99C0-97FAC3E81F5B}"/>
              </a:ext>
            </a:extLst>
          </p:cNvPr>
          <p:cNvPicPr>
            <a:picLocks noChangeAspect="1"/>
          </p:cNvPicPr>
          <p:nvPr/>
        </p:nvPicPr>
        <p:blipFill>
          <a:blip r:embed="rId4"/>
          <a:stretch>
            <a:fillRect/>
          </a:stretch>
        </p:blipFill>
        <p:spPr>
          <a:xfrm>
            <a:off x="906006" y="2105133"/>
            <a:ext cx="2075029" cy="2075029"/>
          </a:xfrm>
          <a:prstGeom prst="rect">
            <a:avLst/>
          </a:prstGeom>
        </p:spPr>
      </p:pic>
    </p:spTree>
    <p:extLst>
      <p:ext uri="{BB962C8B-B14F-4D97-AF65-F5344CB8AC3E}">
        <p14:creationId xmlns:p14="http://schemas.microsoft.com/office/powerpoint/2010/main" val="39506560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685800"/>
            <a:ext cx="7772400" cy="533400"/>
          </a:xfrm>
        </p:spPr>
        <p:txBody>
          <a:bodyPr>
            <a:normAutofit fontScale="90000"/>
          </a:bodyPr>
          <a:lstStyle/>
          <a:p>
            <a:pPr eaLnBrk="1" hangingPunct="1">
              <a:defRPr/>
            </a:pPr>
            <a:r>
              <a:rPr lang="es-ES_tradnl" sz="4000"/>
              <a:t>Modelo de Regresión Poisson</a:t>
            </a:r>
          </a:p>
        </p:txBody>
      </p:sp>
      <p:sp>
        <p:nvSpPr>
          <p:cNvPr id="24579" name="Rectangle 3"/>
          <p:cNvSpPr>
            <a:spLocks noGrp="1" noChangeArrowheads="1"/>
          </p:cNvSpPr>
          <p:nvPr>
            <p:ph idx="1"/>
          </p:nvPr>
        </p:nvSpPr>
        <p:spPr>
          <a:xfrm>
            <a:off x="685800" y="1773238"/>
            <a:ext cx="7772400" cy="4856162"/>
          </a:xfrm>
        </p:spPr>
        <p:txBody>
          <a:bodyPr/>
          <a:lstStyle/>
          <a:p>
            <a:pPr eaLnBrk="1" hangingPunct="1"/>
            <a:r>
              <a:rPr lang="es-ES_tradnl" dirty="0"/>
              <a:t>La variable respuesta es una variable de conteos que toma valores pequeños (menores a 100).</a:t>
            </a:r>
          </a:p>
          <a:p>
            <a:pPr eaLnBrk="1" hangingPunct="1"/>
            <a:endParaRPr lang="es-ES_tradnl" dirty="0"/>
          </a:p>
          <a:p>
            <a:pPr eaLnBrk="1" hangingPunct="1"/>
            <a:r>
              <a:rPr lang="es-ES_tradnl" dirty="0"/>
              <a:t>La variable respuesta sigue un proceso de Poisson que depende de variables </a:t>
            </a:r>
            <a:r>
              <a:rPr lang="es-ES_tradnl" dirty="0" err="1"/>
              <a:t>explicatorias</a:t>
            </a:r>
            <a:endParaRPr lang="es-ES_tradn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1 Título"/>
          <p:cNvSpPr>
            <a:spLocks noGrp="1"/>
          </p:cNvSpPr>
          <p:nvPr>
            <p:ph type="title"/>
          </p:nvPr>
        </p:nvSpPr>
        <p:spPr>
          <a:xfrm>
            <a:off x="457200" y="485775"/>
            <a:ext cx="8229600" cy="1143000"/>
          </a:xfrm>
        </p:spPr>
        <p:txBody>
          <a:bodyPr/>
          <a:lstStyle/>
          <a:p>
            <a:pPr eaLnBrk="1" hangingPunct="1"/>
            <a:r>
              <a:rPr lang="es-ES_tradnl" sz="4000" dirty="0"/>
              <a:t>La función de enlace logarítmica</a:t>
            </a:r>
          </a:p>
        </p:txBody>
      </p:sp>
      <p:sp>
        <p:nvSpPr>
          <p:cNvPr id="3" name="2 Marcador de contenido"/>
          <p:cNvSpPr>
            <a:spLocks noGrp="1"/>
          </p:cNvSpPr>
          <p:nvPr>
            <p:ph idx="1"/>
          </p:nvPr>
        </p:nvSpPr>
        <p:spPr>
          <a:xfrm>
            <a:off x="685800" y="1524000"/>
            <a:ext cx="7772400" cy="690563"/>
          </a:xfrm>
        </p:spPr>
        <p:txBody>
          <a:bodyPr rtlCol="0">
            <a:normAutofit fontScale="92500"/>
          </a:bodyPr>
          <a:lstStyle/>
          <a:p>
            <a:pPr eaLnBrk="1" fontAlgn="auto" hangingPunct="1">
              <a:spcAft>
                <a:spcPts val="0"/>
              </a:spcAft>
              <a:buFont typeface="Arial" pitchFamily="34" charset="0"/>
              <a:buChar char="•"/>
              <a:defRPr/>
            </a:pPr>
            <a:r>
              <a:rPr lang="es-ES" sz="3200" dirty="0">
                <a:solidFill>
                  <a:srgbClr val="FF0000"/>
                </a:solidFill>
              </a:rPr>
              <a:t>Ecuación del modelo de regresión de </a:t>
            </a:r>
            <a:r>
              <a:rPr lang="es-ES" sz="3200" dirty="0" err="1">
                <a:solidFill>
                  <a:srgbClr val="FF0000"/>
                </a:solidFill>
              </a:rPr>
              <a:t>Poisson</a:t>
            </a:r>
            <a:endParaRPr lang="es-ES" sz="3200" dirty="0">
              <a:solidFill>
                <a:srgbClr val="FF0000"/>
              </a:solidFill>
            </a:endParaRPr>
          </a:p>
        </p:txBody>
      </p:sp>
      <p:sp>
        <p:nvSpPr>
          <p:cNvPr id="4101" name="4 CuadroTexto"/>
          <p:cNvSpPr txBox="1">
            <a:spLocks noChangeArrowheads="1"/>
          </p:cNvSpPr>
          <p:nvPr/>
        </p:nvSpPr>
        <p:spPr bwMode="auto">
          <a:xfrm>
            <a:off x="4787900" y="4335463"/>
            <a:ext cx="1366838" cy="1411287"/>
          </a:xfrm>
          <a:prstGeom prst="rect">
            <a:avLst/>
          </a:prstGeom>
          <a:solidFill>
            <a:srgbClr val="CCFFCC"/>
          </a:solidFill>
          <a:ln w="38100">
            <a:solidFill>
              <a:srgbClr val="FF0000"/>
            </a:solidFill>
            <a:miter lim="800000"/>
            <a:headEnd/>
            <a:tailEnd/>
          </a:ln>
        </p:spPr>
        <p:txBody>
          <a:bodyPr>
            <a:spAutoFit/>
          </a:bodyPr>
          <a:lstStyle/>
          <a:p>
            <a:pPr algn="ctr"/>
            <a:r>
              <a:rPr lang="es-ES_tradnl" sz="2800"/>
              <a:t>función de enlace</a:t>
            </a:r>
          </a:p>
        </p:txBody>
      </p:sp>
      <p:sp>
        <p:nvSpPr>
          <p:cNvPr id="4102" name="5 CuadroTexto"/>
          <p:cNvSpPr txBox="1">
            <a:spLocks noChangeArrowheads="1"/>
          </p:cNvSpPr>
          <p:nvPr/>
        </p:nvSpPr>
        <p:spPr bwMode="auto">
          <a:xfrm>
            <a:off x="539750" y="2636838"/>
            <a:ext cx="2447925" cy="3678237"/>
          </a:xfrm>
          <a:prstGeom prst="rect">
            <a:avLst/>
          </a:prstGeom>
          <a:solidFill>
            <a:srgbClr val="FFCC99"/>
          </a:solidFill>
          <a:ln w="47625">
            <a:solidFill>
              <a:srgbClr val="FF0000"/>
            </a:solidFill>
            <a:miter lim="800000"/>
            <a:headEnd/>
            <a:tailEnd/>
          </a:ln>
        </p:spPr>
        <p:txBody>
          <a:bodyPr>
            <a:spAutoFit/>
          </a:bodyPr>
          <a:lstStyle/>
          <a:p>
            <a:pPr algn="ctr"/>
            <a:endParaRPr lang="es-ES_tradnl" sz="1800">
              <a:latin typeface="Arial" charset="0"/>
              <a:cs typeface="Arial" charset="0"/>
            </a:endParaRPr>
          </a:p>
          <a:p>
            <a:pPr algn="ctr"/>
            <a:r>
              <a:rPr lang="es-ES_tradnl" sz="2800"/>
              <a:t>f(x)</a:t>
            </a:r>
          </a:p>
          <a:p>
            <a:pPr algn="ctr"/>
            <a:endParaRPr lang="es-ES_tradnl" sz="1800">
              <a:latin typeface="Arial" charset="0"/>
              <a:cs typeface="Arial" charset="0"/>
            </a:endParaRPr>
          </a:p>
          <a:p>
            <a:pPr algn="ctr"/>
            <a:r>
              <a:rPr lang="es-ES_tradnl" sz="2800">
                <a:latin typeface="Arial" charset="0"/>
                <a:cs typeface="Arial" charset="0"/>
              </a:rPr>
              <a:t>Componente</a:t>
            </a:r>
          </a:p>
          <a:p>
            <a:pPr algn="ctr"/>
            <a:r>
              <a:rPr lang="es-ES_tradnl" sz="2800">
                <a:latin typeface="Arial" charset="0"/>
                <a:cs typeface="Arial" charset="0"/>
              </a:rPr>
              <a:t>Aleatorio </a:t>
            </a:r>
          </a:p>
          <a:p>
            <a:pPr algn="ctr"/>
            <a:endParaRPr lang="es-ES_tradnl" sz="2800">
              <a:latin typeface="Arial" charset="0"/>
              <a:cs typeface="Arial" charset="0"/>
            </a:endParaRPr>
          </a:p>
          <a:p>
            <a:pPr algn="ctr"/>
            <a:r>
              <a:rPr lang="es-ES_tradnl" sz="2800">
                <a:latin typeface="Arial" charset="0"/>
                <a:cs typeface="Arial" charset="0"/>
              </a:rPr>
              <a:t>distribución</a:t>
            </a:r>
          </a:p>
          <a:p>
            <a:pPr algn="ctr"/>
            <a:r>
              <a:rPr lang="es-ES_tradnl" sz="2800">
                <a:latin typeface="Arial" charset="0"/>
                <a:cs typeface="Arial" charset="0"/>
              </a:rPr>
              <a:t>de Poisson</a:t>
            </a:r>
          </a:p>
          <a:p>
            <a:endParaRPr lang="es-ES_tradnl" sz="2800">
              <a:latin typeface="Arial" charset="0"/>
              <a:cs typeface="Arial" charset="0"/>
            </a:endParaRPr>
          </a:p>
        </p:txBody>
      </p:sp>
      <p:sp>
        <p:nvSpPr>
          <p:cNvPr id="4103" name="6 CuadroTexto"/>
          <p:cNvSpPr txBox="1">
            <a:spLocks noChangeArrowheads="1"/>
          </p:cNvSpPr>
          <p:nvPr/>
        </p:nvSpPr>
        <p:spPr bwMode="auto">
          <a:xfrm>
            <a:off x="3059113" y="4335463"/>
            <a:ext cx="1571625" cy="984250"/>
          </a:xfrm>
          <a:prstGeom prst="rect">
            <a:avLst/>
          </a:prstGeom>
          <a:solidFill>
            <a:srgbClr val="CCFFCC"/>
          </a:solidFill>
          <a:ln w="38100">
            <a:solidFill>
              <a:srgbClr val="FF0000"/>
            </a:solidFill>
            <a:miter lim="800000"/>
            <a:headEnd/>
            <a:tailEnd/>
          </a:ln>
        </p:spPr>
        <p:txBody>
          <a:bodyPr>
            <a:spAutoFit/>
          </a:bodyPr>
          <a:lstStyle/>
          <a:p>
            <a:pPr algn="ctr"/>
            <a:r>
              <a:rPr lang="es-ES_tradnl" sz="2800"/>
              <a:t>predictor</a:t>
            </a:r>
          </a:p>
          <a:p>
            <a:pPr algn="ctr"/>
            <a:r>
              <a:rPr lang="es-ES_tradnl" sz="2800"/>
              <a:t>lineal</a:t>
            </a:r>
          </a:p>
        </p:txBody>
      </p:sp>
      <p:sp>
        <p:nvSpPr>
          <p:cNvPr id="4104" name="7 CuadroTexto"/>
          <p:cNvSpPr txBox="1">
            <a:spLocks noChangeArrowheads="1"/>
          </p:cNvSpPr>
          <p:nvPr/>
        </p:nvSpPr>
        <p:spPr bwMode="auto">
          <a:xfrm>
            <a:off x="6732588" y="4365625"/>
            <a:ext cx="2051050" cy="984250"/>
          </a:xfrm>
          <a:prstGeom prst="rect">
            <a:avLst/>
          </a:prstGeom>
          <a:solidFill>
            <a:srgbClr val="CCFFCC"/>
          </a:solidFill>
          <a:ln w="38100">
            <a:solidFill>
              <a:srgbClr val="FF0000"/>
            </a:solidFill>
            <a:miter lim="800000"/>
            <a:headEnd/>
            <a:tailEnd/>
          </a:ln>
        </p:spPr>
        <p:txBody>
          <a:bodyPr>
            <a:spAutoFit/>
          </a:bodyPr>
          <a:lstStyle/>
          <a:p>
            <a:r>
              <a:rPr lang="es-ES_tradnl" sz="2800"/>
              <a:t>componente</a:t>
            </a:r>
          </a:p>
          <a:p>
            <a:r>
              <a:rPr lang="es-ES_tradnl" sz="2800"/>
              <a:t>sistemático</a:t>
            </a:r>
          </a:p>
        </p:txBody>
      </p:sp>
      <mc:AlternateContent xmlns:mc="http://schemas.openxmlformats.org/markup-compatibility/2006" xmlns:a14="http://schemas.microsoft.com/office/drawing/2010/main">
        <mc:Choice Requires="a14">
          <p:sp>
            <p:nvSpPr>
              <p:cNvPr id="4098" name="Object 2"/>
              <p:cNvSpPr txBox="1"/>
              <p:nvPr/>
            </p:nvSpPr>
            <p:spPr bwMode="auto">
              <a:xfrm>
                <a:off x="3563938" y="2708275"/>
                <a:ext cx="5329237" cy="831850"/>
              </a:xfrm>
              <a:prstGeom prst="rect">
                <a:avLst/>
              </a:prstGeom>
              <a:solidFill>
                <a:srgbClr val="FFFFCC"/>
              </a:solidFill>
              <a:ln w="12700">
                <a:solidFill>
                  <a:srgbClr val="000000"/>
                </a:solidFill>
                <a:miter lim="800000"/>
                <a:headEnd/>
                <a:tailEnd/>
              </a:ln>
            </p:spPr>
            <p:txBody>
              <a:bodyPr>
                <a:normAutofit/>
              </a:bodyPr>
              <a:lstStyle/>
              <a:p>
                <a:pPr/>
                <a14:m>
                  <m:oMathPara xmlns:m="http://schemas.openxmlformats.org/officeDocument/2006/math">
                    <m:oMathParaPr>
                      <m:jc m:val="left"/>
                    </m:oMathParaPr>
                    <m:oMath xmlns:m="http://schemas.openxmlformats.org/officeDocument/2006/math">
                      <m:sSub>
                        <m:sSubPr>
                          <m:ctrlPr>
                            <a:rPr lang="es-MX" sz="3600" i="1" smtClean="0">
                              <a:solidFill>
                                <a:srgbClr val="000000"/>
                              </a:solidFill>
                              <a:latin typeface="Cambria Math" panose="02040503050406030204" pitchFamily="18" charset="0"/>
                            </a:rPr>
                          </m:ctrlPr>
                        </m:sSubPr>
                        <m:e>
                          <m:r>
                            <a:rPr lang="es-MX" sz="3600" i="1">
                              <a:solidFill>
                                <a:srgbClr val="000000"/>
                              </a:solidFill>
                              <a:latin typeface="Cambria Math" panose="02040503050406030204" pitchFamily="18" charset="0"/>
                            </a:rPr>
                            <m:t>𝜂</m:t>
                          </m:r>
                        </m:e>
                        <m:sub>
                          <m:r>
                            <a:rPr lang="es-MX" sz="3600" i="1">
                              <a:solidFill>
                                <a:srgbClr val="000000"/>
                              </a:solidFill>
                              <a:latin typeface="Cambria Math" panose="02040503050406030204" pitchFamily="18" charset="0"/>
                            </a:rPr>
                            <m:t>𝑖</m:t>
                          </m:r>
                        </m:sub>
                      </m:sSub>
                      <m:r>
                        <a:rPr lang="es-MX" sz="3600" i="1">
                          <a:solidFill>
                            <a:srgbClr val="000000"/>
                          </a:solidFill>
                          <a:latin typeface="Cambria Math" panose="02040503050406030204" pitchFamily="18" charset="0"/>
                        </a:rPr>
                        <m:t>=</m:t>
                      </m:r>
                      <m:func>
                        <m:funcPr>
                          <m:ctrlPr>
                            <a:rPr lang="es-MX" sz="3600" i="1">
                              <a:solidFill>
                                <a:srgbClr val="000000"/>
                              </a:solidFill>
                              <a:latin typeface="Cambria Math" panose="02040503050406030204" pitchFamily="18" charset="0"/>
                            </a:rPr>
                          </m:ctrlPr>
                        </m:funcPr>
                        <m:fName>
                          <m:r>
                            <m:rPr>
                              <m:sty m:val="p"/>
                            </m:rPr>
                            <a:rPr lang="es-MX" sz="3600" i="0">
                              <a:solidFill>
                                <a:srgbClr val="000000"/>
                              </a:solidFill>
                              <a:latin typeface="Cambria Math" panose="02040503050406030204" pitchFamily="18" charset="0"/>
                            </a:rPr>
                            <m:t>log</m:t>
                          </m:r>
                        </m:fName>
                        <m:e>
                          <m:r>
                            <a:rPr lang="es-MX" sz="3600" i="1">
                              <a:solidFill>
                                <a:srgbClr val="000000"/>
                              </a:solidFill>
                              <a:latin typeface="Cambria Math" panose="02040503050406030204" pitchFamily="18" charset="0"/>
                            </a:rPr>
                            <m:t>(</m:t>
                          </m:r>
                        </m:e>
                      </m:func>
                      <m:sSub>
                        <m:sSubPr>
                          <m:ctrlPr>
                            <a:rPr lang="es-MX" sz="3600" i="1">
                              <a:solidFill>
                                <a:srgbClr val="000000"/>
                              </a:solidFill>
                              <a:latin typeface="Cambria Math" panose="02040503050406030204" pitchFamily="18" charset="0"/>
                            </a:rPr>
                          </m:ctrlPr>
                        </m:sSubPr>
                        <m:e>
                          <m:r>
                            <a:rPr lang="es-MX" sz="3600" i="1">
                              <a:solidFill>
                                <a:srgbClr val="000000"/>
                              </a:solidFill>
                              <a:latin typeface="Cambria Math" panose="02040503050406030204" pitchFamily="18" charset="0"/>
                            </a:rPr>
                            <m:t>𝜆</m:t>
                          </m:r>
                        </m:e>
                        <m:sub>
                          <m:r>
                            <a:rPr lang="es-MX" sz="3600" i="1">
                              <a:solidFill>
                                <a:srgbClr val="000000"/>
                              </a:solidFill>
                              <a:latin typeface="Cambria Math" panose="02040503050406030204" pitchFamily="18" charset="0"/>
                            </a:rPr>
                            <m:t>𝑖</m:t>
                          </m:r>
                        </m:sub>
                      </m:sSub>
                      <m:r>
                        <a:rPr lang="es-MX" sz="3600" i="1">
                          <a:solidFill>
                            <a:srgbClr val="000000"/>
                          </a:solidFill>
                          <a:latin typeface="Cambria Math" panose="02040503050406030204" pitchFamily="18" charset="0"/>
                        </a:rPr>
                        <m:t>)=</m:t>
                      </m:r>
                      <m:sSub>
                        <m:sSubPr>
                          <m:ctrlPr>
                            <a:rPr lang="es-MX" sz="3600" i="1">
                              <a:solidFill>
                                <a:srgbClr val="000000"/>
                              </a:solidFill>
                              <a:latin typeface="Cambria Math" panose="02040503050406030204" pitchFamily="18" charset="0"/>
                            </a:rPr>
                          </m:ctrlPr>
                        </m:sSubPr>
                        <m:e>
                          <m:r>
                            <a:rPr lang="es-MX" sz="3600" i="1">
                              <a:solidFill>
                                <a:srgbClr val="000000"/>
                              </a:solidFill>
                              <a:latin typeface="Cambria Math" panose="02040503050406030204" pitchFamily="18" charset="0"/>
                            </a:rPr>
                            <m:t>𝛽</m:t>
                          </m:r>
                        </m:e>
                        <m:sub>
                          <m:r>
                            <a:rPr lang="es-MX" sz="3600" i="1">
                              <a:solidFill>
                                <a:srgbClr val="000000"/>
                              </a:solidFill>
                              <a:latin typeface="Cambria Math" panose="02040503050406030204" pitchFamily="18" charset="0"/>
                            </a:rPr>
                            <m:t>0</m:t>
                          </m:r>
                        </m:sub>
                      </m:sSub>
                      <m:r>
                        <a:rPr lang="es-MX" sz="3600" i="1">
                          <a:solidFill>
                            <a:srgbClr val="000000"/>
                          </a:solidFill>
                          <a:latin typeface="Cambria Math" panose="02040503050406030204" pitchFamily="18" charset="0"/>
                        </a:rPr>
                        <m:t>+</m:t>
                      </m:r>
                      <m:sSub>
                        <m:sSubPr>
                          <m:ctrlPr>
                            <a:rPr lang="es-MX" sz="3600" i="1">
                              <a:solidFill>
                                <a:srgbClr val="000000"/>
                              </a:solidFill>
                              <a:latin typeface="Cambria Math" panose="02040503050406030204" pitchFamily="18" charset="0"/>
                            </a:rPr>
                          </m:ctrlPr>
                        </m:sSubPr>
                        <m:e>
                          <m:r>
                            <a:rPr lang="es-MX" sz="3600" i="1" smtClean="0">
                              <a:solidFill>
                                <a:srgbClr val="000000"/>
                              </a:solidFill>
                              <a:latin typeface="Cambria Math" panose="02040503050406030204" pitchFamily="18" charset="0"/>
                              <a:sym typeface="Symbol" panose="05050102010706020507" pitchFamily="18" charset="2"/>
                            </a:rPr>
                            <m:t></m:t>
                          </m:r>
                        </m:e>
                        <m:sub>
                          <m:r>
                            <a:rPr lang="es-MX" sz="3600" b="0" i="1" smtClean="0">
                              <a:solidFill>
                                <a:srgbClr val="000000"/>
                              </a:solidFill>
                              <a:latin typeface="Cambria Math" panose="02040503050406030204" pitchFamily="18" charset="0"/>
                            </a:rPr>
                            <m:t>𝑖</m:t>
                          </m:r>
                        </m:sub>
                      </m:sSub>
                    </m:oMath>
                  </m:oMathPara>
                </a14:m>
                <a:endParaRPr lang="es-MX" sz="3600" dirty="0"/>
              </a:p>
            </p:txBody>
          </p:sp>
        </mc:Choice>
        <mc:Fallback xmlns="">
          <p:sp>
            <p:nvSpPr>
              <p:cNvPr id="4098" name="Object 2"/>
              <p:cNvSpPr txBox="1">
                <a:spLocks noRot="1" noChangeAspect="1" noMove="1" noResize="1" noEditPoints="1" noAdjustHandles="1" noChangeArrowheads="1" noChangeShapeType="1" noTextEdit="1"/>
              </p:cNvSpPr>
              <p:nvPr/>
            </p:nvSpPr>
            <p:spPr bwMode="auto">
              <a:xfrm>
                <a:off x="3563938" y="2708275"/>
                <a:ext cx="5329237" cy="831850"/>
              </a:xfrm>
              <a:prstGeom prst="rect">
                <a:avLst/>
              </a:prstGeom>
              <a:blipFill>
                <a:blip r:embed="rId2"/>
                <a:stretch>
                  <a:fillRect/>
                </a:stretch>
              </a:blipFill>
              <a:ln w="12700">
                <a:solidFill>
                  <a:srgbClr val="000000"/>
                </a:solidFill>
                <a:miter lim="800000"/>
                <a:headEnd/>
                <a:tailEnd/>
              </a:ln>
            </p:spPr>
            <p:txBody>
              <a:bodyPr/>
              <a:lstStyle/>
              <a:p>
                <a:r>
                  <a:rPr lang="es-MX">
                    <a:noFill/>
                  </a:rPr>
                  <a:t> </a:t>
                </a:r>
              </a:p>
            </p:txBody>
          </p:sp>
        </mc:Fallback>
      </mc:AlternateContent>
      <p:sp>
        <p:nvSpPr>
          <p:cNvPr id="4105" name="AutoShape 10"/>
          <p:cNvSpPr>
            <a:spLocks/>
          </p:cNvSpPr>
          <p:nvPr/>
        </p:nvSpPr>
        <p:spPr bwMode="auto">
          <a:xfrm rot="-5400000">
            <a:off x="3523456" y="3613944"/>
            <a:ext cx="576263" cy="638175"/>
          </a:xfrm>
          <a:prstGeom prst="leftBrace">
            <a:avLst>
              <a:gd name="adj1" fmla="val 9229"/>
              <a:gd name="adj2" fmla="val 50079"/>
            </a:avLst>
          </a:prstGeom>
          <a:noFill/>
          <a:ln w="9525">
            <a:solidFill>
              <a:schemeClr val="tx1"/>
            </a:solidFill>
            <a:round/>
            <a:headEnd/>
            <a:tailEnd/>
          </a:ln>
        </p:spPr>
        <p:txBody>
          <a:bodyPr wrap="none" anchor="ctr"/>
          <a:lstStyle/>
          <a:p>
            <a:endParaRPr lang="es-ES"/>
          </a:p>
        </p:txBody>
      </p:sp>
      <p:sp>
        <p:nvSpPr>
          <p:cNvPr id="4106" name="AutoShape 11"/>
          <p:cNvSpPr>
            <a:spLocks/>
          </p:cNvSpPr>
          <p:nvPr/>
        </p:nvSpPr>
        <p:spPr bwMode="auto">
          <a:xfrm rot="-5400000">
            <a:off x="5148263" y="3141663"/>
            <a:ext cx="576262" cy="1439862"/>
          </a:xfrm>
          <a:prstGeom prst="leftBrace">
            <a:avLst>
              <a:gd name="adj1" fmla="val 20822"/>
              <a:gd name="adj2" fmla="val 50079"/>
            </a:avLst>
          </a:prstGeom>
          <a:noFill/>
          <a:ln w="9525">
            <a:solidFill>
              <a:schemeClr val="tx1"/>
            </a:solidFill>
            <a:round/>
            <a:headEnd/>
            <a:tailEnd/>
          </a:ln>
        </p:spPr>
        <p:txBody>
          <a:bodyPr wrap="none" anchor="ctr"/>
          <a:lstStyle/>
          <a:p>
            <a:endParaRPr lang="es-ES"/>
          </a:p>
        </p:txBody>
      </p:sp>
      <p:sp>
        <p:nvSpPr>
          <p:cNvPr id="4107" name="AutoShape 12"/>
          <p:cNvSpPr>
            <a:spLocks/>
          </p:cNvSpPr>
          <p:nvPr/>
        </p:nvSpPr>
        <p:spPr bwMode="auto">
          <a:xfrm rot="-5400000">
            <a:off x="7469981" y="2907507"/>
            <a:ext cx="576263" cy="2051050"/>
          </a:xfrm>
          <a:prstGeom prst="leftBrace">
            <a:avLst>
              <a:gd name="adj1" fmla="val 29660"/>
              <a:gd name="adj2" fmla="val 50079"/>
            </a:avLst>
          </a:prstGeom>
          <a:noFill/>
          <a:ln w="9525">
            <a:solidFill>
              <a:schemeClr val="tx1"/>
            </a:solidFill>
            <a:round/>
            <a:headEnd/>
            <a:tailEnd/>
          </a:ln>
        </p:spPr>
        <p:txBody>
          <a:bodyPr wrap="none" anchor="ctr"/>
          <a:lstStyle/>
          <a:p>
            <a:endParaRPr lang="es-E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928688"/>
            <a:ext cx="8229600" cy="785812"/>
          </a:xfrm>
          <a:solidFill>
            <a:srgbClr val="FFFFFF"/>
          </a:solidFill>
        </p:spPr>
        <p:txBody>
          <a:bodyPr/>
          <a:lstStyle/>
          <a:p>
            <a:pPr eaLnBrk="1" hangingPunct="1"/>
            <a:r>
              <a:rPr lang="es-ES_tradnl" sz="4000">
                <a:solidFill>
                  <a:srgbClr val="002060"/>
                </a:solidFill>
              </a:rPr>
              <a:t>Ejemplo</a:t>
            </a:r>
          </a:p>
        </p:txBody>
      </p:sp>
      <p:sp>
        <p:nvSpPr>
          <p:cNvPr id="22531" name="Rectangle 3"/>
          <p:cNvSpPr>
            <a:spLocks noGrp="1" noChangeArrowheads="1"/>
          </p:cNvSpPr>
          <p:nvPr>
            <p:ph type="body" idx="1"/>
          </p:nvPr>
        </p:nvSpPr>
        <p:spPr>
          <a:xfrm>
            <a:off x="457200" y="1571625"/>
            <a:ext cx="8229600" cy="2160588"/>
          </a:xfrm>
          <a:solidFill>
            <a:srgbClr val="FFFFFF"/>
          </a:solidFill>
        </p:spPr>
        <p:txBody>
          <a:bodyPr/>
          <a:lstStyle/>
          <a:p>
            <a:pPr eaLnBrk="1" hangingPunct="1"/>
            <a:r>
              <a:rPr lang="es-ES_tradnl" sz="2800">
                <a:solidFill>
                  <a:srgbClr val="002060"/>
                </a:solidFill>
              </a:rPr>
              <a:t>Los siguientes datos se refieren al número de larvas vivas encontradas en un área experimental plantada con arroz (Oryza sativa L.), tratada con diferentes insecticidas. El diseño experimental utilizado fue el completamente al azar (DCA).</a:t>
            </a:r>
          </a:p>
        </p:txBody>
      </p:sp>
      <p:pic>
        <p:nvPicPr>
          <p:cNvPr id="22532" name="Picture 2"/>
          <p:cNvPicPr>
            <a:picLocks noChangeAspect="1" noChangeArrowheads="1"/>
          </p:cNvPicPr>
          <p:nvPr/>
        </p:nvPicPr>
        <p:blipFill>
          <a:blip r:embed="rId3" cstate="print"/>
          <a:srcRect/>
          <a:stretch>
            <a:fillRect/>
          </a:stretch>
        </p:blipFill>
        <p:spPr bwMode="auto">
          <a:xfrm>
            <a:off x="1770063" y="3786188"/>
            <a:ext cx="5588000" cy="2928937"/>
          </a:xfrm>
          <a:prstGeom prst="rect">
            <a:avLst/>
          </a:prstGeom>
          <a:noFill/>
          <a:ln w="9525">
            <a:noFill/>
            <a:miter lim="800000"/>
            <a:headEnd/>
            <a:tailEnd/>
          </a:ln>
        </p:spPr>
      </p:pic>
    </p:spTree>
    <p:extLst>
      <p:ext uri="{BB962C8B-B14F-4D97-AF65-F5344CB8AC3E}">
        <p14:creationId xmlns:p14="http://schemas.microsoft.com/office/powerpoint/2010/main" val="972082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7827" name="Rectangle 3"/>
          <p:cNvSpPr>
            <a:spLocks noGrp="1" noChangeArrowheads="1"/>
          </p:cNvSpPr>
          <p:nvPr>
            <p:ph type="body" idx="1"/>
          </p:nvPr>
        </p:nvSpPr>
        <p:spPr>
          <a:xfrm>
            <a:off x="251520" y="1484313"/>
            <a:ext cx="8435280" cy="5184775"/>
          </a:xfrm>
        </p:spPr>
        <p:txBody>
          <a:bodyPr/>
          <a:lstStyle/>
          <a:p>
            <a:pPr eaLnBrk="1" hangingPunct="1"/>
            <a:r>
              <a:rPr lang="es-ES_tradnl" sz="2800" dirty="0"/>
              <a:t>#Reggresion Poisson</a:t>
            </a:r>
          </a:p>
          <a:p>
            <a:pPr eaLnBrk="1" hangingPunct="1"/>
            <a:r>
              <a:rPr lang="es-ES_tradnl" sz="2800" dirty="0"/>
              <a:t> GLM.4 &lt;- </a:t>
            </a:r>
            <a:r>
              <a:rPr lang="es-ES_tradnl" sz="2800" dirty="0" err="1"/>
              <a:t>glm</a:t>
            </a:r>
            <a:r>
              <a:rPr lang="es-ES_tradnl" sz="2800" dirty="0"/>
              <a:t>(Larvas ~ Insecticidas, </a:t>
            </a:r>
            <a:r>
              <a:rPr lang="es-ES_tradnl" sz="2800" dirty="0" err="1"/>
              <a:t>family</a:t>
            </a:r>
            <a:r>
              <a:rPr lang="es-ES_tradnl" sz="2800" dirty="0"/>
              <a:t>= 				</a:t>
            </a:r>
            <a:r>
              <a:rPr lang="es-ES_tradnl" sz="2800" dirty="0" err="1"/>
              <a:t>poisson</a:t>
            </a:r>
            <a:r>
              <a:rPr lang="es-ES_tradnl" sz="2800" dirty="0"/>
              <a:t>(log), data=a)</a:t>
            </a:r>
          </a:p>
          <a:p>
            <a:pPr eaLnBrk="1" hangingPunct="1"/>
            <a:r>
              <a:rPr lang="es-ES_tradnl" sz="2800" dirty="0"/>
              <a:t> 		</a:t>
            </a:r>
            <a:r>
              <a:rPr lang="es-ES_tradnl" sz="2800" dirty="0" err="1"/>
              <a:t>summary</a:t>
            </a:r>
            <a:r>
              <a:rPr lang="es-ES_tradnl" sz="2800" dirty="0"/>
              <a:t>(GLM.4)</a:t>
            </a:r>
          </a:p>
          <a:p>
            <a:pPr eaLnBrk="1" hangingPunct="1"/>
            <a:endParaRPr lang="es-ES_tradnl" sz="2800" dirty="0"/>
          </a:p>
          <a:p>
            <a:pPr eaLnBrk="1" hangingPunct="1"/>
            <a:r>
              <a:rPr lang="es-ES_tradnl" sz="2800" dirty="0"/>
              <a:t>  #Equivalente a prueba de medias</a:t>
            </a:r>
          </a:p>
          <a:p>
            <a:pPr lvl="1" eaLnBrk="1" hangingPunct="1"/>
            <a:r>
              <a:rPr lang="en-US" sz="2400" dirty="0"/>
              <a:t>  library(</a:t>
            </a:r>
            <a:r>
              <a:rPr lang="en-US" sz="2400" dirty="0" err="1"/>
              <a:t>emmeans</a:t>
            </a:r>
            <a:r>
              <a:rPr lang="en-US" sz="2400" dirty="0"/>
              <a:t>)</a:t>
            </a:r>
          </a:p>
          <a:p>
            <a:pPr lvl="1" eaLnBrk="1" hangingPunct="1"/>
            <a:r>
              <a:rPr lang="en-US" sz="2400" dirty="0"/>
              <a:t> </a:t>
            </a:r>
            <a:r>
              <a:rPr lang="en-US" sz="2400" dirty="0" err="1"/>
              <a:t>emmeans</a:t>
            </a:r>
            <a:r>
              <a:rPr lang="en-US" sz="2400" dirty="0"/>
              <a:t>(GLM.4, pairwise~</a:t>
            </a:r>
            <a:r>
              <a:rPr lang="es-ES_tradnl" sz="2400" dirty="0"/>
              <a:t> Insecticidas</a:t>
            </a:r>
            <a:r>
              <a:rPr lang="en-US" sz="2400" dirty="0"/>
              <a:t>, type="response” </a:t>
            </a:r>
            <a:r>
              <a:rPr lang="en-US" dirty="0"/>
              <a:t>,</a:t>
            </a:r>
            <a:r>
              <a:rPr lang="en-US" sz="2400" dirty="0"/>
              <a:t>adjust="none")</a:t>
            </a:r>
          </a:p>
          <a:p>
            <a:pPr lvl="1" eaLnBrk="1" hangingPunct="1"/>
            <a:endParaRPr lang="en-US" dirty="0"/>
          </a:p>
          <a:p>
            <a:pPr lvl="1" eaLnBrk="1" hangingPunct="1"/>
            <a:r>
              <a:rPr lang="en-US" dirty="0"/>
              <a:t>#Si le </a:t>
            </a:r>
            <a:r>
              <a:rPr lang="en-US" dirty="0" err="1"/>
              <a:t>quito</a:t>
            </a:r>
            <a:r>
              <a:rPr lang="en-US" dirty="0"/>
              <a:t> adjust="none“ </a:t>
            </a:r>
            <a:r>
              <a:rPr lang="en-US" dirty="0" err="1"/>
              <a:t>realiza</a:t>
            </a:r>
            <a:r>
              <a:rPr lang="en-US" dirty="0"/>
              <a:t> el </a:t>
            </a:r>
            <a:r>
              <a:rPr lang="en-US" dirty="0" err="1"/>
              <a:t>ajuste</a:t>
            </a:r>
            <a:r>
              <a:rPr lang="en-US" dirty="0"/>
              <a:t> de </a:t>
            </a:r>
            <a:r>
              <a:rPr lang="en-US" dirty="0" err="1"/>
              <a:t>tukey</a:t>
            </a:r>
            <a:endParaRPr lang="es-ES_tradnl" sz="2400" dirty="0"/>
          </a:p>
        </p:txBody>
      </p:sp>
      <mc:AlternateContent xmlns:mc="http://schemas.openxmlformats.org/markup-compatibility/2006" xmlns:p14="http://schemas.microsoft.com/office/powerpoint/2010/main">
        <mc:Choice Requires="p14">
          <p:contentPart p14:bwMode="auto" r:id="rId3">
            <p14:nvContentPartPr>
              <p14:cNvPr id="2" name="Entrada de lápiz 1">
                <a:extLst>
                  <a:ext uri="{FF2B5EF4-FFF2-40B4-BE49-F238E27FC236}">
                    <a16:creationId xmlns:a16="http://schemas.microsoft.com/office/drawing/2014/main" id="{A9972B89-5451-4B47-BDDC-FFF1C9CDDA24}"/>
                  </a:ext>
                </a:extLst>
              </p14:cNvPr>
              <p14:cNvContentPartPr/>
              <p14:nvPr/>
            </p14:nvContentPartPr>
            <p14:xfrm>
              <a:off x="4128789" y="2471229"/>
              <a:ext cx="360" cy="3960"/>
            </p14:xfrm>
          </p:contentPart>
        </mc:Choice>
        <mc:Fallback xmlns="">
          <p:pic>
            <p:nvPicPr>
              <p:cNvPr id="2" name="Entrada de lápiz 1">
                <a:extLst>
                  <a:ext uri="{FF2B5EF4-FFF2-40B4-BE49-F238E27FC236}">
                    <a16:creationId xmlns:a16="http://schemas.microsoft.com/office/drawing/2014/main" id="{A9972B89-5451-4B47-BDDC-FFF1C9CDDA24}"/>
                  </a:ext>
                </a:extLst>
              </p:cNvPr>
              <p:cNvPicPr/>
              <p:nvPr/>
            </p:nvPicPr>
            <p:blipFill>
              <a:blip r:embed="rId4"/>
              <a:stretch>
                <a:fillRect/>
              </a:stretch>
            </p:blipFill>
            <p:spPr>
              <a:xfrm>
                <a:off x="4124469" y="246690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Entrada de lápiz 2">
                <a:extLst>
                  <a:ext uri="{FF2B5EF4-FFF2-40B4-BE49-F238E27FC236}">
                    <a16:creationId xmlns:a16="http://schemas.microsoft.com/office/drawing/2014/main" id="{3867BE32-F8EB-47CA-B303-B4626C87EA55}"/>
                  </a:ext>
                </a:extLst>
              </p14:cNvPr>
              <p14:cNvContentPartPr/>
              <p14:nvPr/>
            </p14:nvContentPartPr>
            <p14:xfrm>
              <a:off x="3773829" y="2539629"/>
              <a:ext cx="272160" cy="108000"/>
            </p14:xfrm>
          </p:contentPart>
        </mc:Choice>
        <mc:Fallback xmlns="">
          <p:pic>
            <p:nvPicPr>
              <p:cNvPr id="3" name="Entrada de lápiz 2">
                <a:extLst>
                  <a:ext uri="{FF2B5EF4-FFF2-40B4-BE49-F238E27FC236}">
                    <a16:creationId xmlns:a16="http://schemas.microsoft.com/office/drawing/2014/main" id="{3867BE32-F8EB-47CA-B303-B4626C87EA55}"/>
                  </a:ext>
                </a:extLst>
              </p:cNvPr>
              <p:cNvPicPr/>
              <p:nvPr/>
            </p:nvPicPr>
            <p:blipFill>
              <a:blip r:embed="rId6"/>
              <a:stretch>
                <a:fillRect/>
              </a:stretch>
            </p:blipFill>
            <p:spPr>
              <a:xfrm>
                <a:off x="3769509" y="2535309"/>
                <a:ext cx="280800" cy="1166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Entrada de lápiz 3">
                <a:extLst>
                  <a:ext uri="{FF2B5EF4-FFF2-40B4-BE49-F238E27FC236}">
                    <a16:creationId xmlns:a16="http://schemas.microsoft.com/office/drawing/2014/main" id="{0E8CC385-79E2-4DC8-AF2C-1959A6F3708B}"/>
                  </a:ext>
                </a:extLst>
              </p14:cNvPr>
              <p14:cNvContentPartPr/>
              <p14:nvPr/>
            </p14:nvContentPartPr>
            <p14:xfrm>
              <a:off x="3574029" y="2554389"/>
              <a:ext cx="360" cy="3960"/>
            </p14:xfrm>
          </p:contentPart>
        </mc:Choice>
        <mc:Fallback xmlns="">
          <p:pic>
            <p:nvPicPr>
              <p:cNvPr id="4" name="Entrada de lápiz 3">
                <a:extLst>
                  <a:ext uri="{FF2B5EF4-FFF2-40B4-BE49-F238E27FC236}">
                    <a16:creationId xmlns:a16="http://schemas.microsoft.com/office/drawing/2014/main" id="{0E8CC385-79E2-4DC8-AF2C-1959A6F3708B}"/>
                  </a:ext>
                </a:extLst>
              </p:cNvPr>
              <p:cNvPicPr/>
              <p:nvPr/>
            </p:nvPicPr>
            <p:blipFill>
              <a:blip r:embed="rId8"/>
              <a:stretch>
                <a:fillRect/>
              </a:stretch>
            </p:blipFill>
            <p:spPr>
              <a:xfrm>
                <a:off x="3569709" y="255006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Entrada de lápiz 4">
                <a:extLst>
                  <a:ext uri="{FF2B5EF4-FFF2-40B4-BE49-F238E27FC236}">
                    <a16:creationId xmlns:a16="http://schemas.microsoft.com/office/drawing/2014/main" id="{977D9104-9B82-4A16-9FC6-3030EBA1BD12}"/>
                  </a:ext>
                </a:extLst>
              </p14:cNvPr>
              <p14:cNvContentPartPr/>
              <p14:nvPr/>
            </p14:nvContentPartPr>
            <p14:xfrm>
              <a:off x="1348149" y="2613429"/>
              <a:ext cx="360" cy="360"/>
            </p14:xfrm>
          </p:contentPart>
        </mc:Choice>
        <mc:Fallback xmlns="">
          <p:pic>
            <p:nvPicPr>
              <p:cNvPr id="5" name="Entrada de lápiz 4">
                <a:extLst>
                  <a:ext uri="{FF2B5EF4-FFF2-40B4-BE49-F238E27FC236}">
                    <a16:creationId xmlns:a16="http://schemas.microsoft.com/office/drawing/2014/main" id="{977D9104-9B82-4A16-9FC6-3030EBA1BD12}"/>
                  </a:ext>
                </a:extLst>
              </p:cNvPr>
              <p:cNvPicPr/>
              <p:nvPr/>
            </p:nvPicPr>
            <p:blipFill>
              <a:blip r:embed="rId10"/>
              <a:stretch>
                <a:fillRect/>
              </a:stretch>
            </p:blipFill>
            <p:spPr>
              <a:xfrm>
                <a:off x="1343829" y="2609109"/>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Entrada de lápiz 5">
                <a:extLst>
                  <a:ext uri="{FF2B5EF4-FFF2-40B4-BE49-F238E27FC236}">
                    <a16:creationId xmlns:a16="http://schemas.microsoft.com/office/drawing/2014/main" id="{37EE5775-3BCF-49B3-B28D-62E2AE0C5D8C}"/>
                  </a:ext>
                </a:extLst>
              </p14:cNvPr>
              <p14:cNvContentPartPr/>
              <p14:nvPr/>
            </p14:nvContentPartPr>
            <p14:xfrm>
              <a:off x="-1856571" y="1026549"/>
              <a:ext cx="24840" cy="26280"/>
            </p14:xfrm>
          </p:contentPart>
        </mc:Choice>
        <mc:Fallback xmlns="">
          <p:pic>
            <p:nvPicPr>
              <p:cNvPr id="6" name="Entrada de lápiz 5">
                <a:extLst>
                  <a:ext uri="{FF2B5EF4-FFF2-40B4-BE49-F238E27FC236}">
                    <a16:creationId xmlns:a16="http://schemas.microsoft.com/office/drawing/2014/main" id="{37EE5775-3BCF-49B3-B28D-62E2AE0C5D8C}"/>
                  </a:ext>
                </a:extLst>
              </p:cNvPr>
              <p:cNvPicPr/>
              <p:nvPr/>
            </p:nvPicPr>
            <p:blipFill>
              <a:blip r:embed="rId12"/>
              <a:stretch>
                <a:fillRect/>
              </a:stretch>
            </p:blipFill>
            <p:spPr>
              <a:xfrm>
                <a:off x="-1860891" y="1022229"/>
                <a:ext cx="33480" cy="349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 name="Entrada de lápiz 6">
                <a:extLst>
                  <a:ext uri="{FF2B5EF4-FFF2-40B4-BE49-F238E27FC236}">
                    <a16:creationId xmlns:a16="http://schemas.microsoft.com/office/drawing/2014/main" id="{BF9AFE43-7ADD-42A8-A406-B22CC6EF3A90}"/>
                  </a:ext>
                </a:extLst>
              </p14:cNvPr>
              <p14:cNvContentPartPr/>
              <p14:nvPr/>
            </p14:nvContentPartPr>
            <p14:xfrm>
              <a:off x="3952749" y="2766789"/>
              <a:ext cx="360" cy="3960"/>
            </p14:xfrm>
          </p:contentPart>
        </mc:Choice>
        <mc:Fallback xmlns="">
          <p:pic>
            <p:nvPicPr>
              <p:cNvPr id="7" name="Entrada de lápiz 6">
                <a:extLst>
                  <a:ext uri="{FF2B5EF4-FFF2-40B4-BE49-F238E27FC236}">
                    <a16:creationId xmlns:a16="http://schemas.microsoft.com/office/drawing/2014/main" id="{BF9AFE43-7ADD-42A8-A406-B22CC6EF3A90}"/>
                  </a:ext>
                </a:extLst>
              </p:cNvPr>
              <p:cNvPicPr/>
              <p:nvPr/>
            </p:nvPicPr>
            <p:blipFill>
              <a:blip r:embed="rId4"/>
              <a:stretch>
                <a:fillRect/>
              </a:stretch>
            </p:blipFill>
            <p:spPr>
              <a:xfrm>
                <a:off x="3948429" y="276246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8" name="Entrada de lápiz 7">
                <a:extLst>
                  <a:ext uri="{FF2B5EF4-FFF2-40B4-BE49-F238E27FC236}">
                    <a16:creationId xmlns:a16="http://schemas.microsoft.com/office/drawing/2014/main" id="{BF003B00-BAD6-4F56-AB30-1467DB81338F}"/>
                  </a:ext>
                </a:extLst>
              </p14:cNvPr>
              <p14:cNvContentPartPr/>
              <p14:nvPr/>
            </p14:nvContentPartPr>
            <p14:xfrm>
              <a:off x="3759069" y="2591109"/>
              <a:ext cx="360" cy="3960"/>
            </p14:xfrm>
          </p:contentPart>
        </mc:Choice>
        <mc:Fallback xmlns="">
          <p:pic>
            <p:nvPicPr>
              <p:cNvPr id="8" name="Entrada de lápiz 7">
                <a:extLst>
                  <a:ext uri="{FF2B5EF4-FFF2-40B4-BE49-F238E27FC236}">
                    <a16:creationId xmlns:a16="http://schemas.microsoft.com/office/drawing/2014/main" id="{BF003B00-BAD6-4F56-AB30-1467DB81338F}"/>
                  </a:ext>
                </a:extLst>
              </p:cNvPr>
              <p:cNvPicPr/>
              <p:nvPr/>
            </p:nvPicPr>
            <p:blipFill>
              <a:blip r:embed="rId4"/>
              <a:stretch>
                <a:fillRect/>
              </a:stretch>
            </p:blipFill>
            <p:spPr>
              <a:xfrm>
                <a:off x="3754749" y="258678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9" name="Entrada de lápiz 8">
                <a:extLst>
                  <a:ext uri="{FF2B5EF4-FFF2-40B4-BE49-F238E27FC236}">
                    <a16:creationId xmlns:a16="http://schemas.microsoft.com/office/drawing/2014/main" id="{0A6FCB08-77BD-4FA9-8BB3-7BB6C94986BD}"/>
                  </a:ext>
                </a:extLst>
              </p14:cNvPr>
              <p14:cNvContentPartPr/>
              <p14:nvPr/>
            </p14:nvContentPartPr>
            <p14:xfrm>
              <a:off x="3759069" y="2548989"/>
              <a:ext cx="360" cy="360"/>
            </p14:xfrm>
          </p:contentPart>
        </mc:Choice>
        <mc:Fallback xmlns="">
          <p:pic>
            <p:nvPicPr>
              <p:cNvPr id="9" name="Entrada de lápiz 8">
                <a:extLst>
                  <a:ext uri="{FF2B5EF4-FFF2-40B4-BE49-F238E27FC236}">
                    <a16:creationId xmlns:a16="http://schemas.microsoft.com/office/drawing/2014/main" id="{0A6FCB08-77BD-4FA9-8BB3-7BB6C94986BD}"/>
                  </a:ext>
                </a:extLst>
              </p:cNvPr>
              <p:cNvPicPr/>
              <p:nvPr/>
            </p:nvPicPr>
            <p:blipFill>
              <a:blip r:embed="rId10"/>
              <a:stretch>
                <a:fillRect/>
              </a:stretch>
            </p:blipFill>
            <p:spPr>
              <a:xfrm>
                <a:off x="3754749" y="2544669"/>
                <a:ext cx="9000" cy="9000"/>
              </a:xfrm>
              <a:prstGeom prst="rect">
                <a:avLst/>
              </a:prstGeom>
            </p:spPr>
          </p:pic>
        </mc:Fallback>
      </mc:AlternateContent>
    </p:spTree>
    <p:extLst>
      <p:ext uri="{BB962C8B-B14F-4D97-AF65-F5344CB8AC3E}">
        <p14:creationId xmlns:p14="http://schemas.microsoft.com/office/powerpoint/2010/main" val="1785598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a:t>Sobredispersión</a:t>
            </a:r>
            <a:endParaRPr lang="es-ES" dirty="0"/>
          </a:p>
        </p:txBody>
      </p:sp>
      <p:sp>
        <p:nvSpPr>
          <p:cNvPr id="3" name="2 Marcador de contenido"/>
          <p:cNvSpPr>
            <a:spLocks noGrp="1"/>
          </p:cNvSpPr>
          <p:nvPr>
            <p:ph idx="1"/>
          </p:nvPr>
        </p:nvSpPr>
        <p:spPr>
          <a:xfrm>
            <a:off x="457200" y="1628800"/>
            <a:ext cx="8229600" cy="3886200"/>
          </a:xfrm>
        </p:spPr>
        <p:txBody>
          <a:bodyPr/>
          <a:lstStyle/>
          <a:p>
            <a:r>
              <a:rPr lang="es-ES" dirty="0"/>
              <a:t>En ocasiones se presenta el caso en que se observa una varianza mayor  que la que se espera bajo una distribución Poisson.</a:t>
            </a:r>
          </a:p>
          <a:p>
            <a:r>
              <a:rPr lang="es-ES" dirty="0"/>
              <a:t>Cuando existe datos </a:t>
            </a:r>
          </a:p>
          <a:p>
            <a:r>
              <a:rPr lang="es-ES" dirty="0"/>
              <a:t>Síntoma: una </a:t>
            </a:r>
            <a:r>
              <a:rPr lang="es-ES" dirty="0" err="1"/>
              <a:t>Desvianza</a:t>
            </a:r>
            <a:r>
              <a:rPr lang="es-ES" dirty="0"/>
              <a:t> grande, se espera que sin </a:t>
            </a:r>
            <a:r>
              <a:rPr lang="es-ES" dirty="0" err="1"/>
              <a:t>sobredispersión</a:t>
            </a:r>
            <a:r>
              <a:rPr lang="es-ES" dirty="0"/>
              <a:t> se tenga una </a:t>
            </a:r>
            <a:r>
              <a:rPr lang="es-ES" dirty="0" err="1"/>
              <a:t>desvianza</a:t>
            </a:r>
            <a:r>
              <a:rPr lang="es-ES" dirty="0"/>
              <a:t> cercana a sus grados de libertad</a:t>
            </a:r>
          </a:p>
          <a:p>
            <a:pPr>
              <a:buNone/>
            </a:pPr>
            <a:r>
              <a:rPr lang="es-ES" dirty="0">
                <a:solidFill>
                  <a:srgbClr val="FF0000"/>
                </a:solidFill>
              </a:rPr>
              <a:t>Una de las soluciones: </a:t>
            </a:r>
            <a:r>
              <a:rPr lang="es-ES" dirty="0" err="1">
                <a:solidFill>
                  <a:srgbClr val="FF0000"/>
                </a:solidFill>
              </a:rPr>
              <a:t>QuasiPoisson</a:t>
            </a:r>
            <a:endParaRPr lang="es-ES" dirty="0">
              <a:solidFill>
                <a:srgbClr val="FF0000"/>
              </a:solidFill>
            </a:endParaRPr>
          </a:p>
        </p:txBody>
      </p:sp>
    </p:spTree>
    <p:extLst>
      <p:ext uri="{BB962C8B-B14F-4D97-AF65-F5344CB8AC3E}">
        <p14:creationId xmlns:p14="http://schemas.microsoft.com/office/powerpoint/2010/main" val="10288044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normAutofit fontScale="90000"/>
          </a:bodyPr>
          <a:lstStyle/>
          <a:p>
            <a:pPr eaLnBrk="1" hangingPunct="1"/>
            <a:r>
              <a:rPr lang="es-ES_tradnl" sz="4000" b="1" dirty="0"/>
              <a:t>EL MODELO DE REGRESION PROBIT</a:t>
            </a:r>
          </a:p>
        </p:txBody>
      </p:sp>
      <p:sp>
        <p:nvSpPr>
          <p:cNvPr id="4100" name="Rectangle 3"/>
          <p:cNvSpPr>
            <a:spLocks noGrp="1" noChangeArrowheads="1"/>
          </p:cNvSpPr>
          <p:nvPr>
            <p:ph type="body" idx="1"/>
          </p:nvPr>
        </p:nvSpPr>
        <p:spPr/>
        <p:txBody>
          <a:bodyPr/>
          <a:lstStyle/>
          <a:p>
            <a:pPr eaLnBrk="1" hangingPunct="1"/>
            <a:r>
              <a:rPr lang="es-ES_tradnl" dirty="0">
                <a:sym typeface="Symbol" pitchFamily="18" charset="2"/>
              </a:rPr>
              <a:t></a:t>
            </a:r>
            <a:r>
              <a:rPr lang="es-ES_tradnl" baseline="-25000" dirty="0"/>
              <a:t>1/I</a:t>
            </a:r>
            <a:r>
              <a:rPr lang="es-ES_tradnl" dirty="0"/>
              <a:t> = F(</a:t>
            </a:r>
            <a:r>
              <a:rPr lang="es-ES_tradnl" dirty="0">
                <a:sym typeface="Symbol" pitchFamily="18" charset="2"/>
              </a:rPr>
              <a:t></a:t>
            </a:r>
            <a:r>
              <a:rPr lang="es-ES_tradnl" baseline="-25000" dirty="0"/>
              <a:t>0</a:t>
            </a:r>
            <a:r>
              <a:rPr lang="es-ES_tradnl" dirty="0"/>
              <a:t> + </a:t>
            </a:r>
            <a:r>
              <a:rPr lang="es-ES_tradnl" dirty="0">
                <a:sym typeface="Symbol" pitchFamily="18" charset="2"/>
              </a:rPr>
              <a:t></a:t>
            </a:r>
            <a:r>
              <a:rPr lang="es-ES_tradnl" baseline="-25000" dirty="0"/>
              <a:t>1</a:t>
            </a:r>
            <a:r>
              <a:rPr lang="es-ES_tradnl" dirty="0"/>
              <a:t>X</a:t>
            </a:r>
            <a:r>
              <a:rPr lang="es-ES_tradnl" baseline="-25000" dirty="0"/>
              <a:t>i</a:t>
            </a:r>
            <a:r>
              <a:rPr lang="es-ES_tradnl" dirty="0"/>
              <a:t>)</a:t>
            </a:r>
          </a:p>
          <a:p>
            <a:pPr eaLnBrk="1" hangingPunct="1"/>
            <a:r>
              <a:rPr lang="es-ES_tradnl" dirty="0"/>
              <a:t>  F = </a:t>
            </a:r>
            <a:r>
              <a:rPr lang="es-ES_tradnl" dirty="0">
                <a:sym typeface="Symbol" pitchFamily="18" charset="2"/>
              </a:rPr>
              <a:t></a:t>
            </a:r>
            <a:r>
              <a:rPr lang="es-ES_tradnl" dirty="0"/>
              <a:t> la distribución acumulativa de la normal </a:t>
            </a:r>
            <a:r>
              <a:rPr lang="es-ES_tradnl" dirty="0" err="1"/>
              <a:t>standard</a:t>
            </a:r>
            <a:r>
              <a:rPr lang="es-ES_tradnl" dirty="0"/>
              <a:t>.</a:t>
            </a:r>
          </a:p>
        </p:txBody>
      </p:sp>
      <p:sp>
        <p:nvSpPr>
          <p:cNvPr id="4101" name="Rectangle 5"/>
          <p:cNvSpPr>
            <a:spLocks noChangeArrowheads="1"/>
          </p:cNvSpPr>
          <p:nvPr/>
        </p:nvSpPr>
        <p:spPr bwMode="auto">
          <a:xfrm>
            <a:off x="0" y="3038475"/>
            <a:ext cx="9144000" cy="0"/>
          </a:xfrm>
          <a:prstGeom prst="rect">
            <a:avLst/>
          </a:prstGeom>
          <a:noFill/>
          <a:ln w="9525">
            <a:noFill/>
            <a:miter lim="800000"/>
            <a:headEnd/>
            <a:tailEnd/>
          </a:ln>
        </p:spPr>
        <p:txBody>
          <a:bodyPr wrap="none" anchor="ctr">
            <a:spAutoFit/>
          </a:bodyPr>
          <a:lstStyle/>
          <a:p>
            <a:endParaRPr lang="es-CL"/>
          </a:p>
        </p:txBody>
      </p:sp>
      <p:sp>
        <p:nvSpPr>
          <p:cNvPr id="4102" name="Text Box 6"/>
          <p:cNvSpPr txBox="1">
            <a:spLocks noChangeArrowheads="1"/>
          </p:cNvSpPr>
          <p:nvPr/>
        </p:nvSpPr>
        <p:spPr bwMode="auto">
          <a:xfrm>
            <a:off x="1116013" y="5307930"/>
            <a:ext cx="6985000" cy="641350"/>
          </a:xfrm>
          <a:prstGeom prst="rect">
            <a:avLst/>
          </a:prstGeom>
          <a:solidFill>
            <a:srgbClr val="FFFF99"/>
          </a:solidFill>
          <a:ln w="9525">
            <a:noFill/>
            <a:miter lim="800000"/>
            <a:headEnd/>
            <a:tailEnd/>
          </a:ln>
        </p:spPr>
        <p:txBody>
          <a:bodyPr>
            <a:spAutoFit/>
          </a:bodyPr>
          <a:lstStyle/>
          <a:p>
            <a:pPr>
              <a:spcBef>
                <a:spcPct val="50000"/>
              </a:spcBef>
            </a:pPr>
            <a:r>
              <a:rPr lang="en-US" sz="3600" dirty="0"/>
              <a:t>F</a:t>
            </a:r>
            <a:r>
              <a:rPr lang="en-US" sz="3600" baseline="30000" dirty="0"/>
              <a:t>-1</a:t>
            </a:r>
            <a:r>
              <a:rPr lang="en-US" sz="3600" dirty="0"/>
              <a:t> (</a:t>
            </a:r>
            <a:r>
              <a:rPr lang="es-ES" sz="3600" dirty="0">
                <a:sym typeface="Symbol" pitchFamily="18" charset="2"/>
              </a:rPr>
              <a:t></a:t>
            </a:r>
            <a:r>
              <a:rPr lang="en-US" sz="3600" baseline="-25000" dirty="0"/>
              <a:t>1/</a:t>
            </a:r>
            <a:r>
              <a:rPr lang="en-US" sz="3600" baseline="-25000" dirty="0" err="1"/>
              <a:t>i</a:t>
            </a:r>
            <a:r>
              <a:rPr lang="en-US" sz="3600" dirty="0"/>
              <a:t>) =  </a:t>
            </a:r>
            <a:r>
              <a:rPr lang="es-ES" sz="3600" dirty="0">
                <a:sym typeface="Symbol" pitchFamily="18" charset="2"/>
              </a:rPr>
              <a:t></a:t>
            </a:r>
            <a:r>
              <a:rPr lang="en-US" sz="3600" baseline="30000" dirty="0"/>
              <a:t>-1</a:t>
            </a:r>
            <a:r>
              <a:rPr lang="en-US" sz="3600" dirty="0"/>
              <a:t> (</a:t>
            </a:r>
            <a:r>
              <a:rPr lang="es-ES" sz="3600" dirty="0">
                <a:sym typeface="Symbol" pitchFamily="18" charset="2"/>
              </a:rPr>
              <a:t></a:t>
            </a:r>
            <a:r>
              <a:rPr lang="en-US" sz="3600" baseline="-25000" dirty="0"/>
              <a:t>1/</a:t>
            </a:r>
            <a:r>
              <a:rPr lang="en-US" sz="3600" baseline="-25000" dirty="0" err="1"/>
              <a:t>i</a:t>
            </a:r>
            <a:r>
              <a:rPr lang="en-US" sz="3600" dirty="0"/>
              <a:t>) =  </a:t>
            </a:r>
            <a:r>
              <a:rPr lang="es-ES" sz="3600" dirty="0">
                <a:sym typeface="Symbol" pitchFamily="18" charset="2"/>
              </a:rPr>
              <a:t></a:t>
            </a:r>
            <a:r>
              <a:rPr lang="en-US" sz="3600" baseline="-25000" dirty="0"/>
              <a:t>0</a:t>
            </a:r>
            <a:r>
              <a:rPr lang="en-US" sz="3600" dirty="0"/>
              <a:t> + </a:t>
            </a:r>
            <a:r>
              <a:rPr lang="en-US" sz="3600" dirty="0">
                <a:sym typeface="Symbol" panose="05050102010706020507" pitchFamily="18" charset="2"/>
              </a:rPr>
              <a:t></a:t>
            </a:r>
            <a:r>
              <a:rPr lang="en-US" sz="3600" baseline="-25000" dirty="0" err="1"/>
              <a:t>i</a:t>
            </a:r>
            <a:endParaRPr lang="es-ES" sz="3600" baseline="-25000" dirty="0"/>
          </a:p>
        </p:txBody>
      </p:sp>
      <p:graphicFrame>
        <p:nvGraphicFramePr>
          <p:cNvPr id="7" name="6 Objeto"/>
          <p:cNvGraphicFramePr>
            <a:graphicFrameLocks noChangeAspect="1"/>
          </p:cNvGraphicFramePr>
          <p:nvPr/>
        </p:nvGraphicFramePr>
        <p:xfrm>
          <a:off x="1119188" y="3827463"/>
          <a:ext cx="6811962" cy="1220787"/>
        </p:xfrm>
        <a:graphic>
          <a:graphicData uri="http://schemas.openxmlformats.org/presentationml/2006/ole">
            <mc:AlternateContent xmlns:mc="http://schemas.openxmlformats.org/markup-compatibility/2006">
              <mc:Choice xmlns:v="urn:schemas-microsoft-com:vml" Requires="v">
                <p:oleObj spid="_x0000_s10243" name="Ecuación" r:id="rId4" imgW="2552400" imgH="457200" progId="Equation.3">
                  <p:embed/>
                </p:oleObj>
              </mc:Choice>
              <mc:Fallback>
                <p:oleObj name="Ecuación" r:id="rId4" imgW="2552400" imgH="457200" progId="Equation.3">
                  <p:embed/>
                  <p:pic>
                    <p:nvPicPr>
                      <p:cNvPr id="7" name="6 Objet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9188" y="3827463"/>
                        <a:ext cx="6811962" cy="1220787"/>
                      </a:xfrm>
                      <a:prstGeom prst="rect">
                        <a:avLst/>
                      </a:prstGeom>
                      <a:solidFill>
                        <a:srgbClr val="FFFF66"/>
                      </a:solidFill>
                    </p:spPr>
                  </p:pic>
                </p:oleObj>
              </mc:Fallback>
            </mc:AlternateContent>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9" name="Rectangle 2"/>
          <p:cNvSpPr>
            <a:spLocks noGrp="1" noChangeArrowheads="1"/>
          </p:cNvSpPr>
          <p:nvPr>
            <p:ph type="title"/>
          </p:nvPr>
        </p:nvSpPr>
        <p:spPr/>
        <p:txBody>
          <a:bodyPr>
            <a:normAutofit fontScale="90000"/>
          </a:bodyPr>
          <a:lstStyle/>
          <a:p>
            <a:pPr algn="ctr" eaLnBrk="1" hangingPunct="1"/>
            <a:r>
              <a:rPr lang="es-ES_tradnl" sz="4000" b="1" dirty="0"/>
              <a:t>EL MODELO DE REGRESION LOGISTICA</a:t>
            </a:r>
          </a:p>
        </p:txBody>
      </p:sp>
      <p:sp>
        <p:nvSpPr>
          <p:cNvPr id="3080" name="Rectangle 3"/>
          <p:cNvSpPr>
            <a:spLocks noGrp="1" noChangeArrowheads="1"/>
          </p:cNvSpPr>
          <p:nvPr>
            <p:ph type="body" idx="1"/>
          </p:nvPr>
        </p:nvSpPr>
        <p:spPr>
          <a:xfrm>
            <a:off x="395288" y="2133600"/>
            <a:ext cx="8229600" cy="1069975"/>
          </a:xfrm>
        </p:spPr>
        <p:txBody>
          <a:bodyPr/>
          <a:lstStyle/>
          <a:p>
            <a:pPr eaLnBrk="1" hangingPunct="1">
              <a:lnSpc>
                <a:spcPct val="90000"/>
              </a:lnSpc>
            </a:pPr>
            <a:r>
              <a:rPr lang="es-ES_tradnl" dirty="0"/>
              <a:t>La forma de la gráfica sugiere:</a:t>
            </a:r>
          </a:p>
          <a:p>
            <a:pPr eaLnBrk="1" hangingPunct="1">
              <a:lnSpc>
                <a:spcPct val="90000"/>
              </a:lnSpc>
            </a:pPr>
            <a:r>
              <a:rPr lang="es-ES_tradnl" dirty="0"/>
              <a:t>E(</a:t>
            </a:r>
            <a:r>
              <a:rPr lang="es-ES_tradnl" dirty="0" err="1"/>
              <a:t>Y</a:t>
            </a:r>
            <a:r>
              <a:rPr lang="es-ES_tradnl" baseline="-25000" dirty="0" err="1"/>
              <a:t>i</a:t>
            </a:r>
            <a:r>
              <a:rPr lang="es-ES_tradnl" dirty="0"/>
              <a:t>) = </a:t>
            </a:r>
            <a:r>
              <a:rPr lang="es-ES_tradnl" dirty="0">
                <a:sym typeface="Symbol" pitchFamily="18" charset="2"/>
              </a:rPr>
              <a:t></a:t>
            </a:r>
            <a:r>
              <a:rPr lang="es-ES_tradnl" baseline="-25000" dirty="0"/>
              <a:t>1/i</a:t>
            </a:r>
            <a:r>
              <a:rPr lang="es-ES_tradnl" dirty="0"/>
              <a:t>   =  F(</a:t>
            </a:r>
            <a:r>
              <a:rPr lang="es-ES_tradnl" dirty="0">
                <a:sym typeface="Symbol" pitchFamily="18" charset="2"/>
              </a:rPr>
              <a:t></a:t>
            </a:r>
            <a:r>
              <a:rPr lang="es-ES_tradnl" baseline="-25000" dirty="0"/>
              <a:t>0</a:t>
            </a:r>
            <a:r>
              <a:rPr lang="es-ES_tradnl" dirty="0"/>
              <a:t> + </a:t>
            </a:r>
            <a:r>
              <a:rPr lang="es-ES_tradnl" dirty="0">
                <a:sym typeface="Symbol" pitchFamily="18" charset="2"/>
              </a:rPr>
              <a:t></a:t>
            </a:r>
            <a:r>
              <a:rPr lang="es-ES_tradnl" baseline="-25000" dirty="0"/>
              <a:t>1</a:t>
            </a:r>
            <a:r>
              <a:rPr lang="es-ES_tradnl" dirty="0"/>
              <a:t>X</a:t>
            </a:r>
            <a:r>
              <a:rPr lang="es-ES_tradnl" baseline="-25000" dirty="0"/>
              <a:t>i</a:t>
            </a:r>
            <a:r>
              <a:rPr lang="es-ES_tradnl" dirty="0"/>
              <a:t>)</a:t>
            </a:r>
          </a:p>
        </p:txBody>
      </p:sp>
      <p:sp>
        <p:nvSpPr>
          <p:cNvPr id="3081" name="Rectangle 5"/>
          <p:cNvSpPr>
            <a:spLocks noChangeArrowheads="1"/>
          </p:cNvSpPr>
          <p:nvPr/>
        </p:nvSpPr>
        <p:spPr bwMode="auto">
          <a:xfrm>
            <a:off x="0" y="3105150"/>
            <a:ext cx="9144000" cy="0"/>
          </a:xfrm>
          <a:prstGeom prst="rect">
            <a:avLst/>
          </a:prstGeom>
          <a:noFill/>
          <a:ln w="9525">
            <a:noFill/>
            <a:miter lim="800000"/>
            <a:headEnd/>
            <a:tailEnd/>
          </a:ln>
        </p:spPr>
        <p:txBody>
          <a:bodyPr wrap="none" anchor="ctr">
            <a:spAutoFit/>
          </a:bodyPr>
          <a:lstStyle/>
          <a:p>
            <a:endParaRPr lang="es-CL"/>
          </a:p>
        </p:txBody>
      </p:sp>
      <p:graphicFrame>
        <p:nvGraphicFramePr>
          <p:cNvPr id="3074" name="Object 4"/>
          <p:cNvGraphicFramePr>
            <a:graphicFrameLocks noChangeAspect="1"/>
          </p:cNvGraphicFramePr>
          <p:nvPr/>
        </p:nvGraphicFramePr>
        <p:xfrm>
          <a:off x="395288" y="3541713"/>
          <a:ext cx="3695700" cy="750887"/>
        </p:xfrm>
        <a:graphic>
          <a:graphicData uri="http://schemas.openxmlformats.org/presentationml/2006/ole">
            <mc:AlternateContent xmlns:mc="http://schemas.openxmlformats.org/markup-compatibility/2006">
              <mc:Choice xmlns:v="urn:schemas-microsoft-com:vml" Requires="v">
                <p:oleObj spid="_x0000_s11271" name="Equation" r:id="rId4" imgW="2032000" imgH="419100" progId="">
                  <p:embed/>
                </p:oleObj>
              </mc:Choice>
              <mc:Fallback>
                <p:oleObj name="Equation" r:id="rId4" imgW="2032000" imgH="419100" progId="">
                  <p:embed/>
                  <p:pic>
                    <p:nvPicPr>
                      <p:cNvPr id="3074"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5288" y="3541713"/>
                        <a:ext cx="3695700" cy="750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2" name="Rectangle 7"/>
          <p:cNvSpPr>
            <a:spLocks noChangeArrowheads="1"/>
          </p:cNvSpPr>
          <p:nvPr/>
        </p:nvSpPr>
        <p:spPr bwMode="auto">
          <a:xfrm>
            <a:off x="0" y="3224213"/>
            <a:ext cx="9144000" cy="0"/>
          </a:xfrm>
          <a:prstGeom prst="rect">
            <a:avLst/>
          </a:prstGeom>
          <a:noFill/>
          <a:ln w="9525">
            <a:noFill/>
            <a:miter lim="800000"/>
            <a:headEnd/>
            <a:tailEnd/>
          </a:ln>
        </p:spPr>
        <p:txBody>
          <a:bodyPr wrap="none" anchor="ctr">
            <a:spAutoFit/>
          </a:bodyPr>
          <a:lstStyle/>
          <a:p>
            <a:endParaRPr lang="es-CL"/>
          </a:p>
        </p:txBody>
      </p:sp>
      <p:graphicFrame>
        <p:nvGraphicFramePr>
          <p:cNvPr id="3075" name="Object 6"/>
          <p:cNvGraphicFramePr>
            <a:graphicFrameLocks noChangeAspect="1"/>
          </p:cNvGraphicFramePr>
          <p:nvPr/>
        </p:nvGraphicFramePr>
        <p:xfrm>
          <a:off x="5580063" y="3719513"/>
          <a:ext cx="3313112" cy="479425"/>
        </p:xfrm>
        <a:graphic>
          <a:graphicData uri="http://schemas.openxmlformats.org/presentationml/2006/ole">
            <mc:AlternateContent xmlns:mc="http://schemas.openxmlformats.org/markup-compatibility/2006">
              <mc:Choice xmlns:v="urn:schemas-microsoft-com:vml" Requires="v">
                <p:oleObj spid="_x0000_s11272" name="Equation" r:id="rId6" imgW="1562100" imgH="228600" progId="">
                  <p:embed/>
                </p:oleObj>
              </mc:Choice>
              <mc:Fallback>
                <p:oleObj name="Equation" r:id="rId6" imgW="1562100" imgH="228600" progId="">
                  <p:embed/>
                  <p:pic>
                    <p:nvPicPr>
                      <p:cNvPr id="3075"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0063" y="3719513"/>
                        <a:ext cx="3313112"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3" name="Rectangle 9"/>
          <p:cNvSpPr>
            <a:spLocks noChangeArrowheads="1"/>
          </p:cNvSpPr>
          <p:nvPr/>
        </p:nvSpPr>
        <p:spPr bwMode="auto">
          <a:xfrm>
            <a:off x="0" y="3205163"/>
            <a:ext cx="9144000" cy="0"/>
          </a:xfrm>
          <a:prstGeom prst="rect">
            <a:avLst/>
          </a:prstGeom>
          <a:noFill/>
          <a:ln w="9525">
            <a:noFill/>
            <a:miter lim="800000"/>
            <a:headEnd/>
            <a:tailEnd/>
          </a:ln>
        </p:spPr>
        <p:txBody>
          <a:bodyPr wrap="none" anchor="ctr">
            <a:spAutoFit/>
          </a:bodyPr>
          <a:lstStyle/>
          <a:p>
            <a:endParaRPr lang="es-CL"/>
          </a:p>
        </p:txBody>
      </p:sp>
      <p:graphicFrame>
        <p:nvGraphicFramePr>
          <p:cNvPr id="3076" name="Object 8"/>
          <p:cNvGraphicFramePr>
            <a:graphicFrameLocks noChangeAspect="1"/>
          </p:cNvGraphicFramePr>
          <p:nvPr/>
        </p:nvGraphicFramePr>
        <p:xfrm>
          <a:off x="971550" y="4476750"/>
          <a:ext cx="3313113" cy="536575"/>
        </p:xfrm>
        <a:graphic>
          <a:graphicData uri="http://schemas.openxmlformats.org/presentationml/2006/ole">
            <mc:AlternateContent xmlns:mc="http://schemas.openxmlformats.org/markup-compatibility/2006">
              <mc:Choice xmlns:v="urn:schemas-microsoft-com:vml" Requires="v">
                <p:oleObj spid="_x0000_s11273" name="Equation" r:id="rId8" imgW="1384300" imgH="228600" progId="">
                  <p:embed/>
                </p:oleObj>
              </mc:Choice>
              <mc:Fallback>
                <p:oleObj name="Equation" r:id="rId8" imgW="1384300" imgH="228600" progId="">
                  <p:embed/>
                  <p:pic>
                    <p:nvPicPr>
                      <p:cNvPr id="3076"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71550" y="4476750"/>
                        <a:ext cx="3313113" cy="536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4" name="Rectangle 11"/>
          <p:cNvSpPr>
            <a:spLocks noChangeArrowheads="1"/>
          </p:cNvSpPr>
          <p:nvPr/>
        </p:nvSpPr>
        <p:spPr bwMode="auto">
          <a:xfrm>
            <a:off x="0" y="3014663"/>
            <a:ext cx="9144000" cy="0"/>
          </a:xfrm>
          <a:prstGeom prst="rect">
            <a:avLst/>
          </a:prstGeom>
          <a:noFill/>
          <a:ln w="9525">
            <a:noFill/>
            <a:miter lim="800000"/>
            <a:headEnd/>
            <a:tailEnd/>
          </a:ln>
        </p:spPr>
        <p:txBody>
          <a:bodyPr wrap="none" anchor="ctr">
            <a:spAutoFit/>
          </a:bodyPr>
          <a:lstStyle/>
          <a:p>
            <a:endParaRPr lang="es-CL"/>
          </a:p>
        </p:txBody>
      </p:sp>
      <p:graphicFrame>
        <p:nvGraphicFramePr>
          <p:cNvPr id="3077" name="Object 10"/>
          <p:cNvGraphicFramePr>
            <a:graphicFrameLocks noChangeAspect="1"/>
          </p:cNvGraphicFramePr>
          <p:nvPr/>
        </p:nvGraphicFramePr>
        <p:xfrm>
          <a:off x="5580063" y="4221163"/>
          <a:ext cx="2436812" cy="973137"/>
        </p:xfrm>
        <a:graphic>
          <a:graphicData uri="http://schemas.openxmlformats.org/presentationml/2006/ole">
            <mc:AlternateContent xmlns:mc="http://schemas.openxmlformats.org/markup-compatibility/2006">
              <mc:Choice xmlns:v="urn:schemas-microsoft-com:vml" Requires="v">
                <p:oleObj spid="_x0000_s11274" name="Equation" r:id="rId10" imgW="1066800" imgH="431800" progId="">
                  <p:embed/>
                </p:oleObj>
              </mc:Choice>
              <mc:Fallback>
                <p:oleObj name="Equation" r:id="rId10" imgW="1066800" imgH="431800" progId="">
                  <p:embed/>
                  <p:pic>
                    <p:nvPicPr>
                      <p:cNvPr id="3077"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80063" y="4221163"/>
                        <a:ext cx="2436812" cy="973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5" name="Rectangle 13"/>
          <p:cNvSpPr>
            <a:spLocks noChangeArrowheads="1"/>
          </p:cNvSpPr>
          <p:nvPr/>
        </p:nvSpPr>
        <p:spPr bwMode="auto">
          <a:xfrm>
            <a:off x="0" y="2971800"/>
            <a:ext cx="9144000" cy="0"/>
          </a:xfrm>
          <a:prstGeom prst="rect">
            <a:avLst/>
          </a:prstGeom>
          <a:noFill/>
          <a:ln w="9525">
            <a:noFill/>
            <a:miter lim="800000"/>
            <a:headEnd/>
            <a:tailEnd/>
          </a:ln>
        </p:spPr>
        <p:txBody>
          <a:bodyPr wrap="none" anchor="ctr">
            <a:spAutoFit/>
          </a:bodyPr>
          <a:lstStyle/>
          <a:p>
            <a:endParaRPr lang="es-CL"/>
          </a:p>
        </p:txBody>
      </p:sp>
      <p:graphicFrame>
        <p:nvGraphicFramePr>
          <p:cNvPr id="3078" name="Object 12"/>
          <p:cNvGraphicFramePr>
            <a:graphicFrameLocks noChangeAspect="1"/>
          </p:cNvGraphicFramePr>
          <p:nvPr/>
        </p:nvGraphicFramePr>
        <p:xfrm>
          <a:off x="2627784" y="5301208"/>
          <a:ext cx="4033837" cy="1270000"/>
        </p:xfrm>
        <a:graphic>
          <a:graphicData uri="http://schemas.openxmlformats.org/presentationml/2006/ole">
            <mc:AlternateContent xmlns:mc="http://schemas.openxmlformats.org/markup-compatibility/2006">
              <mc:Choice xmlns:v="urn:schemas-microsoft-com:vml" Requires="v">
                <p:oleObj spid="_x0000_s11275" name="Equation" r:id="rId12" imgW="1524000" imgH="482600" progId="">
                  <p:embed/>
                </p:oleObj>
              </mc:Choice>
              <mc:Fallback>
                <p:oleObj name="Equation" r:id="rId12" imgW="1524000" imgH="482600" progId="">
                  <p:embed/>
                  <p:pic>
                    <p:nvPicPr>
                      <p:cNvPr id="3078"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27784" y="5301208"/>
                        <a:ext cx="4033837" cy="1270000"/>
                      </a:xfrm>
                      <a:prstGeom prst="rect">
                        <a:avLst/>
                      </a:prstGeom>
                      <a:solidFill>
                        <a:srgbClr val="FFFF99"/>
                      </a:solidFill>
                    </p:spPr>
                  </p:pic>
                </p:oleObj>
              </mc:Fallback>
            </mc:AlternateContent>
          </a:graphicData>
        </a:graphic>
      </p:graphicFrame>
      <p:sp>
        <p:nvSpPr>
          <p:cNvPr id="3086" name="Rectangle 14"/>
          <p:cNvSpPr>
            <a:spLocks noChangeArrowheads="1"/>
          </p:cNvSpPr>
          <p:nvPr/>
        </p:nvSpPr>
        <p:spPr bwMode="auto">
          <a:xfrm>
            <a:off x="4514850" y="3702050"/>
            <a:ext cx="633413" cy="519113"/>
          </a:xfrm>
          <a:prstGeom prst="rect">
            <a:avLst/>
          </a:prstGeom>
          <a:noFill/>
          <a:ln w="9525">
            <a:noFill/>
            <a:miter lim="800000"/>
            <a:headEnd/>
            <a:tailEnd/>
          </a:ln>
        </p:spPr>
        <p:txBody>
          <a:bodyPr wrap="none" anchor="ctr">
            <a:spAutoFit/>
          </a:bodyPr>
          <a:lstStyle/>
          <a:p>
            <a:r>
              <a:rPr lang="es-ES" sz="2800">
                <a:sym typeface="Symbol" pitchFamily="18" charset="2"/>
              </a:rPr>
              <a:t></a:t>
            </a:r>
            <a:r>
              <a:rPr lang="es-ES" sz="2800"/>
              <a:t> </a:t>
            </a:r>
          </a:p>
        </p:txBody>
      </p:sp>
      <p:sp>
        <p:nvSpPr>
          <p:cNvPr id="3087" name="Rectangle 15"/>
          <p:cNvSpPr>
            <a:spLocks noChangeArrowheads="1"/>
          </p:cNvSpPr>
          <p:nvPr/>
        </p:nvSpPr>
        <p:spPr bwMode="auto">
          <a:xfrm>
            <a:off x="4500563" y="4278313"/>
            <a:ext cx="633412" cy="519112"/>
          </a:xfrm>
          <a:prstGeom prst="rect">
            <a:avLst/>
          </a:prstGeom>
          <a:noFill/>
          <a:ln w="9525">
            <a:noFill/>
            <a:miter lim="800000"/>
            <a:headEnd/>
            <a:tailEnd/>
          </a:ln>
        </p:spPr>
        <p:txBody>
          <a:bodyPr wrap="none" anchor="ctr">
            <a:spAutoFit/>
          </a:bodyPr>
          <a:lstStyle/>
          <a:p>
            <a:r>
              <a:rPr lang="es-ES" sz="2800">
                <a:sym typeface="Symbol" pitchFamily="18" charset="2"/>
              </a:rPr>
              <a:t></a:t>
            </a:r>
            <a:r>
              <a:rPr lang="es-ES" sz="2800"/>
              <a:t> </a:t>
            </a:r>
          </a:p>
        </p:txBody>
      </p:sp>
      <p:sp>
        <p:nvSpPr>
          <p:cNvPr id="3088" name="Rectangle 16"/>
          <p:cNvSpPr>
            <a:spLocks noChangeArrowheads="1"/>
          </p:cNvSpPr>
          <p:nvPr/>
        </p:nvSpPr>
        <p:spPr bwMode="auto">
          <a:xfrm>
            <a:off x="395288" y="4494213"/>
            <a:ext cx="633412" cy="519112"/>
          </a:xfrm>
          <a:prstGeom prst="rect">
            <a:avLst/>
          </a:prstGeom>
          <a:noFill/>
          <a:ln w="9525">
            <a:noFill/>
            <a:miter lim="800000"/>
            <a:headEnd/>
            <a:tailEnd/>
          </a:ln>
        </p:spPr>
        <p:txBody>
          <a:bodyPr wrap="none" anchor="ctr">
            <a:spAutoFit/>
          </a:bodyPr>
          <a:lstStyle/>
          <a:p>
            <a:r>
              <a:rPr lang="es-ES" sz="2800">
                <a:sym typeface="Symbol" pitchFamily="18" charset="2"/>
              </a:rPr>
              <a:t></a:t>
            </a:r>
            <a:r>
              <a:rPr lang="es-ES" sz="2800"/>
              <a:t>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PE" dirty="0"/>
              <a:t>Ejemplo Regresión </a:t>
            </a:r>
            <a:r>
              <a:rPr lang="es-PE" dirty="0" err="1"/>
              <a:t>Logistica</a:t>
            </a:r>
            <a:endParaRPr lang="es-PE" dirty="0"/>
          </a:p>
        </p:txBody>
      </p:sp>
      <p:sp>
        <p:nvSpPr>
          <p:cNvPr id="3" name="2 Marcador de contenido"/>
          <p:cNvSpPr>
            <a:spLocks noGrp="1"/>
          </p:cNvSpPr>
          <p:nvPr>
            <p:ph idx="1"/>
          </p:nvPr>
        </p:nvSpPr>
        <p:spPr/>
        <p:txBody>
          <a:bodyPr>
            <a:normAutofit fontScale="77500" lnSpcReduction="20000"/>
          </a:bodyPr>
          <a:lstStyle/>
          <a:p>
            <a:r>
              <a:rPr lang="es-PE" dirty="0"/>
              <a:t>Los datos corresponden a un experimento en el que se comparan cuatro tratamientos, consistentes en el manejo de la cobertura del suelo para el control de </a:t>
            </a:r>
            <a:r>
              <a:rPr lang="es-PE" dirty="0" err="1"/>
              <a:t>áfidos</a:t>
            </a:r>
            <a:r>
              <a:rPr lang="es-PE" dirty="0"/>
              <a:t>, que son vectores del </a:t>
            </a:r>
            <a:r>
              <a:rPr lang="es-PE" i="1" dirty="0"/>
              <a:t>ring spot virus. </a:t>
            </a:r>
          </a:p>
          <a:p>
            <a:r>
              <a:rPr lang="es-PE" i="1" dirty="0"/>
              <a:t>Los tratamientos fueron: </a:t>
            </a:r>
          </a:p>
          <a:p>
            <a:pPr lvl="1"/>
            <a:r>
              <a:rPr lang="es-PE" i="1" dirty="0"/>
              <a:t>Suelo desmalezado (T) – control negativo </a:t>
            </a:r>
          </a:p>
          <a:p>
            <a:pPr lvl="1"/>
            <a:r>
              <a:rPr lang="es-PE" i="1" dirty="0"/>
              <a:t>Suelo con malezas (M) – control positivo </a:t>
            </a:r>
          </a:p>
          <a:p>
            <a:pPr lvl="1"/>
            <a:r>
              <a:rPr lang="es-PE" i="1" dirty="0"/>
              <a:t>Suelo cubierto con plástico negro (PN) </a:t>
            </a:r>
          </a:p>
          <a:p>
            <a:pPr lvl="1"/>
            <a:r>
              <a:rPr lang="es-PE" i="1" dirty="0"/>
              <a:t>Suelo cubierto con plástico plateado (PP) </a:t>
            </a:r>
          </a:p>
          <a:p>
            <a:pPr lvl="1"/>
            <a:endParaRPr lang="es-PE" i="1" dirty="0"/>
          </a:p>
          <a:p>
            <a:r>
              <a:rPr lang="es-PE" i="1" dirty="0"/>
              <a:t>Cada tratamiento fue aplicado a 5 parcelas en un diseño completamente </a:t>
            </a:r>
            <a:r>
              <a:rPr lang="es-PE" i="1" dirty="0" err="1"/>
              <a:t>aleatorizado</a:t>
            </a:r>
            <a:r>
              <a:rPr lang="es-PE" i="1" dirty="0"/>
              <a:t>. </a:t>
            </a:r>
          </a:p>
          <a:p>
            <a:r>
              <a:rPr lang="es-PE" i="1" dirty="0"/>
              <a:t>En cada parcela había 20 plantas de papaya y se evaluó el número de plantas enfermas cada dos semanas, totalizando 8 instancias de monitoreo. </a:t>
            </a:r>
          </a:p>
          <a:p>
            <a:r>
              <a:rPr lang="es-PE" i="1" dirty="0"/>
              <a:t>El número total de plantas observadas fue 400</a:t>
            </a:r>
            <a:endParaRPr lang="es-PE"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57200"/>
            <a:ext cx="8229600" cy="595536"/>
          </a:xfrm>
        </p:spPr>
        <p:txBody>
          <a:bodyPr>
            <a:normAutofit fontScale="90000"/>
          </a:bodyPr>
          <a:lstStyle/>
          <a:p>
            <a:r>
              <a:rPr lang="es-ES" dirty="0"/>
              <a:t>Ejemplo</a:t>
            </a:r>
          </a:p>
        </p:txBody>
      </p:sp>
      <p:graphicFrame>
        <p:nvGraphicFramePr>
          <p:cNvPr id="6" name="Tabla 5">
            <a:extLst>
              <a:ext uri="{FF2B5EF4-FFF2-40B4-BE49-F238E27FC236}">
                <a16:creationId xmlns:a16="http://schemas.microsoft.com/office/drawing/2014/main" id="{EDEB1424-72B1-406A-975A-001D46852A9B}"/>
              </a:ext>
            </a:extLst>
          </p:cNvPr>
          <p:cNvGraphicFramePr>
            <a:graphicFrameLocks noGrp="1"/>
          </p:cNvGraphicFramePr>
          <p:nvPr>
            <p:extLst>
              <p:ext uri="{D42A27DB-BD31-4B8C-83A1-F6EECF244321}">
                <p14:modId xmlns:p14="http://schemas.microsoft.com/office/powerpoint/2010/main" val="2907400050"/>
              </p:ext>
            </p:extLst>
          </p:nvPr>
        </p:nvGraphicFramePr>
        <p:xfrm>
          <a:off x="3048000" y="210527"/>
          <a:ext cx="4332312" cy="6151326"/>
        </p:xfrm>
        <a:graphic>
          <a:graphicData uri="http://schemas.openxmlformats.org/drawingml/2006/table">
            <a:tbl>
              <a:tblPr>
                <a:tableStyleId>{5C22544A-7EE6-4342-B048-85BDC9FD1C3A}</a:tableStyleId>
              </a:tblPr>
              <a:tblGrid>
                <a:gridCol w="1083078">
                  <a:extLst>
                    <a:ext uri="{9D8B030D-6E8A-4147-A177-3AD203B41FA5}">
                      <a16:colId xmlns:a16="http://schemas.microsoft.com/office/drawing/2014/main" val="3038203116"/>
                    </a:ext>
                  </a:extLst>
                </a:gridCol>
                <a:gridCol w="1083078">
                  <a:extLst>
                    <a:ext uri="{9D8B030D-6E8A-4147-A177-3AD203B41FA5}">
                      <a16:colId xmlns:a16="http://schemas.microsoft.com/office/drawing/2014/main" val="1053422774"/>
                    </a:ext>
                  </a:extLst>
                </a:gridCol>
                <a:gridCol w="1083078">
                  <a:extLst>
                    <a:ext uri="{9D8B030D-6E8A-4147-A177-3AD203B41FA5}">
                      <a16:colId xmlns:a16="http://schemas.microsoft.com/office/drawing/2014/main" val="356900685"/>
                    </a:ext>
                  </a:extLst>
                </a:gridCol>
                <a:gridCol w="1083078">
                  <a:extLst>
                    <a:ext uri="{9D8B030D-6E8A-4147-A177-3AD203B41FA5}">
                      <a16:colId xmlns:a16="http://schemas.microsoft.com/office/drawing/2014/main" val="2361412255"/>
                    </a:ext>
                  </a:extLst>
                </a:gridCol>
              </a:tblGrid>
              <a:tr h="537926">
                <a:tc>
                  <a:txBody>
                    <a:bodyPr/>
                    <a:lstStyle/>
                    <a:p>
                      <a:pPr algn="ctr" fontAlgn="b"/>
                      <a:r>
                        <a:rPr lang="es-MX" sz="1800" u="none" strike="noStrike" dirty="0" err="1">
                          <a:effectLst/>
                        </a:rPr>
                        <a:t>Trat</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Parcela</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Plantas</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Enfermas</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55688847"/>
                  </a:ext>
                </a:extLst>
              </a:tr>
              <a:tr h="242532">
                <a:tc>
                  <a:txBody>
                    <a:bodyPr/>
                    <a:lstStyle/>
                    <a:p>
                      <a:pPr algn="ctr" fontAlgn="b"/>
                      <a:r>
                        <a:rPr lang="es-MX" sz="1800" u="none" strike="noStrike" dirty="0">
                          <a:effectLst/>
                        </a:rPr>
                        <a:t>M</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5</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7</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108199452"/>
                  </a:ext>
                </a:extLst>
              </a:tr>
              <a:tr h="242532">
                <a:tc>
                  <a:txBody>
                    <a:bodyPr/>
                    <a:lstStyle/>
                    <a:p>
                      <a:pPr algn="ctr" fontAlgn="b"/>
                      <a:r>
                        <a:rPr lang="es-MX" sz="1800" u="none" strike="noStrike" dirty="0">
                          <a:effectLst/>
                        </a:rPr>
                        <a:t>M</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8</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5</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868406410"/>
                  </a:ext>
                </a:extLst>
              </a:tr>
              <a:tr h="242532">
                <a:tc>
                  <a:txBody>
                    <a:bodyPr/>
                    <a:lstStyle/>
                    <a:p>
                      <a:pPr algn="ctr" fontAlgn="b"/>
                      <a:r>
                        <a:rPr lang="es-MX" sz="1800" u="none" strike="noStrike" dirty="0">
                          <a:effectLst/>
                        </a:rPr>
                        <a:t>M</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11</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7</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35285865"/>
                  </a:ext>
                </a:extLst>
              </a:tr>
              <a:tr h="242532">
                <a:tc>
                  <a:txBody>
                    <a:bodyPr/>
                    <a:lstStyle/>
                    <a:p>
                      <a:pPr algn="ctr" fontAlgn="b"/>
                      <a:r>
                        <a:rPr lang="es-MX" sz="1800" u="none" strike="noStrike" dirty="0">
                          <a:effectLst/>
                        </a:rPr>
                        <a:t>M</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16</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5</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016366659"/>
                  </a:ext>
                </a:extLst>
              </a:tr>
              <a:tr h="242532">
                <a:tc>
                  <a:txBody>
                    <a:bodyPr/>
                    <a:lstStyle/>
                    <a:p>
                      <a:pPr algn="ctr" fontAlgn="b"/>
                      <a:r>
                        <a:rPr lang="es-MX" sz="1800" u="none" strike="noStrike" dirty="0">
                          <a:effectLst/>
                        </a:rPr>
                        <a:t>M</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19</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9</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828563308"/>
                  </a:ext>
                </a:extLst>
              </a:tr>
              <a:tr h="242532">
                <a:tc>
                  <a:txBody>
                    <a:bodyPr/>
                    <a:lstStyle/>
                    <a:p>
                      <a:pPr algn="ctr" fontAlgn="b"/>
                      <a:r>
                        <a:rPr lang="es-MX" sz="1800" u="none" strike="noStrike">
                          <a:effectLst/>
                        </a:rPr>
                        <a:t>PN</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0</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596487068"/>
                  </a:ext>
                </a:extLst>
              </a:tr>
              <a:tr h="242532">
                <a:tc>
                  <a:txBody>
                    <a:bodyPr/>
                    <a:lstStyle/>
                    <a:p>
                      <a:pPr algn="ctr" fontAlgn="b"/>
                      <a:r>
                        <a:rPr lang="es-MX" sz="1800" u="none" strike="noStrike">
                          <a:effectLst/>
                        </a:rPr>
                        <a:t>PN</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4</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0</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6570195"/>
                  </a:ext>
                </a:extLst>
              </a:tr>
              <a:tr h="242532">
                <a:tc>
                  <a:txBody>
                    <a:bodyPr/>
                    <a:lstStyle/>
                    <a:p>
                      <a:pPr algn="ctr" fontAlgn="b"/>
                      <a:r>
                        <a:rPr lang="es-MX" sz="1800" u="none" strike="noStrike">
                          <a:effectLst/>
                        </a:rPr>
                        <a:t>PN</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9</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805966848"/>
                  </a:ext>
                </a:extLst>
              </a:tr>
              <a:tr h="242532">
                <a:tc>
                  <a:txBody>
                    <a:bodyPr/>
                    <a:lstStyle/>
                    <a:p>
                      <a:pPr algn="ctr" fontAlgn="b"/>
                      <a:r>
                        <a:rPr lang="es-MX" sz="1800" u="none" strike="noStrike">
                          <a:effectLst/>
                        </a:rPr>
                        <a:t>PN</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14</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7</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66032661"/>
                  </a:ext>
                </a:extLst>
              </a:tr>
              <a:tr h="242532">
                <a:tc>
                  <a:txBody>
                    <a:bodyPr/>
                    <a:lstStyle/>
                    <a:p>
                      <a:pPr algn="ctr" fontAlgn="b"/>
                      <a:r>
                        <a:rPr lang="es-MX" sz="1800" u="none" strike="noStrike">
                          <a:effectLst/>
                        </a:rPr>
                        <a:t>PN</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17</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532419056"/>
                  </a:ext>
                </a:extLst>
              </a:tr>
              <a:tr h="242532">
                <a:tc>
                  <a:txBody>
                    <a:bodyPr/>
                    <a:lstStyle/>
                    <a:p>
                      <a:pPr algn="ctr" fontAlgn="b"/>
                      <a:r>
                        <a:rPr lang="es-MX" sz="1800" u="none" strike="noStrike">
                          <a:effectLst/>
                        </a:rPr>
                        <a:t>PP</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3</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373784380"/>
                  </a:ext>
                </a:extLst>
              </a:tr>
              <a:tr h="242532">
                <a:tc>
                  <a:txBody>
                    <a:bodyPr/>
                    <a:lstStyle/>
                    <a:p>
                      <a:pPr algn="ctr" fontAlgn="b"/>
                      <a:r>
                        <a:rPr lang="es-MX" sz="1800" u="none" strike="noStrike">
                          <a:effectLst/>
                        </a:rPr>
                        <a:t>PP</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6</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0</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778851963"/>
                  </a:ext>
                </a:extLst>
              </a:tr>
              <a:tr h="242532">
                <a:tc>
                  <a:txBody>
                    <a:bodyPr/>
                    <a:lstStyle/>
                    <a:p>
                      <a:pPr algn="ctr" fontAlgn="b"/>
                      <a:r>
                        <a:rPr lang="es-MX" sz="1800" u="none" strike="noStrike">
                          <a:effectLst/>
                        </a:rPr>
                        <a:t>PP</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12</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3</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3494225526"/>
                  </a:ext>
                </a:extLst>
              </a:tr>
              <a:tr h="242532">
                <a:tc>
                  <a:txBody>
                    <a:bodyPr/>
                    <a:lstStyle/>
                    <a:p>
                      <a:pPr algn="ctr" fontAlgn="b"/>
                      <a:r>
                        <a:rPr lang="es-MX" sz="1800" u="none" strike="noStrike">
                          <a:effectLst/>
                        </a:rPr>
                        <a:t>PP</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13</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129169450"/>
                  </a:ext>
                </a:extLst>
              </a:tr>
              <a:tr h="242532">
                <a:tc>
                  <a:txBody>
                    <a:bodyPr/>
                    <a:lstStyle/>
                    <a:p>
                      <a:pPr algn="ctr" fontAlgn="b"/>
                      <a:r>
                        <a:rPr lang="es-MX" sz="1800" u="none" strike="noStrike">
                          <a:effectLst/>
                        </a:rPr>
                        <a:t>PP</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18</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87339238"/>
                  </a:ext>
                </a:extLst>
              </a:tr>
              <a:tr h="242532">
                <a:tc>
                  <a:txBody>
                    <a:bodyPr/>
                    <a:lstStyle/>
                    <a:p>
                      <a:pPr algn="ctr" fontAlgn="b"/>
                      <a:r>
                        <a:rPr lang="es-MX" sz="1800" u="none" strike="noStrike">
                          <a:effectLst/>
                        </a:rPr>
                        <a:t>T</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6</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294068116"/>
                  </a:ext>
                </a:extLst>
              </a:tr>
              <a:tr h="242532">
                <a:tc>
                  <a:txBody>
                    <a:bodyPr/>
                    <a:lstStyle/>
                    <a:p>
                      <a:pPr algn="ctr" fontAlgn="b"/>
                      <a:r>
                        <a:rPr lang="es-MX" sz="1800" u="none" strike="noStrike">
                          <a:effectLst/>
                        </a:rPr>
                        <a:t>T</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7</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11</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4239946949"/>
                  </a:ext>
                </a:extLst>
              </a:tr>
              <a:tr h="242532">
                <a:tc>
                  <a:txBody>
                    <a:bodyPr/>
                    <a:lstStyle/>
                    <a:p>
                      <a:pPr algn="ctr" fontAlgn="b"/>
                      <a:r>
                        <a:rPr lang="es-MX" sz="1800" u="none" strike="noStrike">
                          <a:effectLst/>
                        </a:rPr>
                        <a:t>T</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6</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812090307"/>
                  </a:ext>
                </a:extLst>
              </a:tr>
              <a:tr h="242532">
                <a:tc>
                  <a:txBody>
                    <a:bodyPr/>
                    <a:lstStyle/>
                    <a:p>
                      <a:pPr algn="ctr" fontAlgn="b"/>
                      <a:r>
                        <a:rPr lang="es-MX" sz="1800" u="none" strike="noStrike">
                          <a:effectLst/>
                        </a:rPr>
                        <a:t>T</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15</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11</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1496027071"/>
                  </a:ext>
                </a:extLst>
              </a:tr>
              <a:tr h="242532">
                <a:tc>
                  <a:txBody>
                    <a:bodyPr/>
                    <a:lstStyle/>
                    <a:p>
                      <a:pPr algn="ctr" fontAlgn="b"/>
                      <a:r>
                        <a:rPr lang="es-MX" sz="1800" u="none" strike="noStrike">
                          <a:effectLst/>
                        </a:rPr>
                        <a:t>T</a:t>
                      </a:r>
                      <a:endParaRPr lang="es-MX" sz="1800" b="0" i="0" u="none" strike="noStrike">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20</a:t>
                      </a:r>
                      <a:endParaRPr lang="es-MX" sz="1800" b="0" i="0" u="none" strike="noStrike" dirty="0">
                        <a:solidFill>
                          <a:srgbClr val="000000"/>
                        </a:solidFill>
                        <a:effectLst/>
                        <a:latin typeface="Calibri" panose="020F0502020204030204" pitchFamily="34" charset="0"/>
                      </a:endParaRPr>
                    </a:p>
                  </a:txBody>
                  <a:tcPr marL="6350" marR="6350" marT="6350" marB="0" anchor="b"/>
                </a:tc>
                <a:tc>
                  <a:txBody>
                    <a:bodyPr/>
                    <a:lstStyle/>
                    <a:p>
                      <a:pPr algn="ctr" fontAlgn="b"/>
                      <a:r>
                        <a:rPr lang="es-MX" sz="1800" u="none" strike="noStrike" dirty="0">
                          <a:effectLst/>
                        </a:rPr>
                        <a:t>7</a:t>
                      </a:r>
                      <a:endParaRPr lang="es-MX" sz="18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a16="http://schemas.microsoft.com/office/drawing/2014/main" val="296095477"/>
                  </a:ext>
                </a:extLst>
              </a:tr>
            </a:tbl>
          </a:graphicData>
        </a:graphic>
      </p:graphicFrame>
    </p:spTree>
    <p:extLst>
      <p:ext uri="{BB962C8B-B14F-4D97-AF65-F5344CB8AC3E}">
        <p14:creationId xmlns:p14="http://schemas.microsoft.com/office/powerpoint/2010/main" val="14136686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a:xfrm>
            <a:off x="457200" y="-100013"/>
            <a:ext cx="8229600" cy="1371601"/>
          </a:xfrm>
        </p:spPr>
        <p:txBody>
          <a:bodyPr/>
          <a:lstStyle/>
          <a:p>
            <a:pPr eaLnBrk="1" hangingPunct="1"/>
            <a:r>
              <a:rPr lang="es-ES_tradnl"/>
              <a:t>Análisis en R</a:t>
            </a:r>
          </a:p>
        </p:txBody>
      </p:sp>
      <p:sp>
        <p:nvSpPr>
          <p:cNvPr id="77827" name="Rectangle 3"/>
          <p:cNvSpPr>
            <a:spLocks noGrp="1" noChangeArrowheads="1"/>
          </p:cNvSpPr>
          <p:nvPr>
            <p:ph type="body" idx="1"/>
          </p:nvPr>
        </p:nvSpPr>
        <p:spPr>
          <a:xfrm>
            <a:off x="251520" y="1484313"/>
            <a:ext cx="8435280" cy="5184775"/>
          </a:xfrm>
        </p:spPr>
        <p:txBody>
          <a:bodyPr/>
          <a:lstStyle/>
          <a:p>
            <a:pPr eaLnBrk="1" hangingPunct="1"/>
            <a:r>
              <a:rPr lang="es-ES_tradnl" sz="2800" dirty="0"/>
              <a:t>#Regresion </a:t>
            </a:r>
            <a:r>
              <a:rPr lang="es-ES_tradnl" sz="2800" dirty="0" err="1"/>
              <a:t>logistica</a:t>
            </a:r>
            <a:endParaRPr lang="es-ES_tradnl" sz="2800" dirty="0"/>
          </a:p>
          <a:p>
            <a:pPr eaLnBrk="1" hangingPunct="1"/>
            <a:r>
              <a:rPr lang="es-ES_tradnl" sz="2800" dirty="0"/>
              <a:t>  GLM.5 &lt;- </a:t>
            </a:r>
            <a:r>
              <a:rPr lang="es-ES_tradnl" sz="2800" dirty="0" err="1"/>
              <a:t>glm</a:t>
            </a:r>
            <a:r>
              <a:rPr lang="es-ES_tradnl" sz="2800" dirty="0"/>
              <a:t>(res ~ </a:t>
            </a:r>
            <a:r>
              <a:rPr lang="es-ES_tradnl" sz="2800" dirty="0" err="1"/>
              <a:t>Trat</a:t>
            </a:r>
            <a:r>
              <a:rPr lang="es-ES_tradnl" sz="2800" dirty="0"/>
              <a:t>, </a:t>
            </a:r>
            <a:r>
              <a:rPr lang="es-ES_tradnl" sz="2800" dirty="0" err="1"/>
              <a:t>family</a:t>
            </a:r>
            <a:r>
              <a:rPr lang="es-ES_tradnl" sz="2800" dirty="0"/>
              <a:t>=binomial(</a:t>
            </a:r>
            <a:r>
              <a:rPr lang="es-ES_tradnl" sz="2800" dirty="0" err="1"/>
              <a:t>logit</a:t>
            </a:r>
            <a:r>
              <a:rPr lang="es-ES_tradnl" sz="2800" dirty="0"/>
              <a:t>),  	data=</a:t>
            </a:r>
            <a:r>
              <a:rPr lang="es-ES_tradnl" sz="2800" dirty="0" err="1"/>
              <a:t>Dataset</a:t>
            </a:r>
            <a:r>
              <a:rPr lang="es-ES_tradnl" sz="2800" dirty="0"/>
              <a:t>)</a:t>
            </a:r>
          </a:p>
          <a:p>
            <a:pPr eaLnBrk="1" hangingPunct="1"/>
            <a:r>
              <a:rPr lang="es-ES_tradnl" sz="2800" dirty="0"/>
              <a:t>   </a:t>
            </a:r>
            <a:r>
              <a:rPr lang="es-ES_tradnl" sz="2800" dirty="0" err="1"/>
              <a:t>summary</a:t>
            </a:r>
            <a:r>
              <a:rPr lang="es-ES_tradnl" sz="2800" dirty="0"/>
              <a:t>(GLM.5)</a:t>
            </a:r>
          </a:p>
          <a:p>
            <a:pPr eaLnBrk="1" hangingPunct="1"/>
            <a:r>
              <a:rPr lang="es-ES_tradnl" sz="2800" dirty="0"/>
              <a:t>  #Equivalente a prueba de medias</a:t>
            </a:r>
          </a:p>
          <a:p>
            <a:pPr lvl="1" eaLnBrk="1" hangingPunct="1"/>
            <a:r>
              <a:rPr lang="en-US" sz="2400" dirty="0"/>
              <a:t>  library(</a:t>
            </a:r>
            <a:r>
              <a:rPr lang="en-US" sz="2400" dirty="0" err="1"/>
              <a:t>emmeans</a:t>
            </a:r>
            <a:r>
              <a:rPr lang="en-US" sz="2400" dirty="0"/>
              <a:t>)</a:t>
            </a:r>
          </a:p>
          <a:p>
            <a:pPr lvl="1" eaLnBrk="1" hangingPunct="1"/>
            <a:r>
              <a:rPr lang="en-US" sz="2400" dirty="0"/>
              <a:t> </a:t>
            </a:r>
            <a:r>
              <a:rPr lang="en-US" sz="2400" dirty="0" err="1"/>
              <a:t>emmeans</a:t>
            </a:r>
            <a:r>
              <a:rPr lang="en-US" sz="2400" dirty="0"/>
              <a:t>(GLM.5, pairwise~ Trat, type="response“,</a:t>
            </a:r>
            <a:r>
              <a:rPr lang="en-US" dirty="0"/>
              <a:t>  </a:t>
            </a:r>
            <a:r>
              <a:rPr lang="en-US" sz="2400" dirty="0"/>
              <a:t>adjust="none")</a:t>
            </a:r>
            <a:endParaRPr lang="en-US" dirty="0"/>
          </a:p>
          <a:p>
            <a:pPr lvl="1" eaLnBrk="1" hangingPunct="1"/>
            <a:r>
              <a:rPr lang="en-US" dirty="0"/>
              <a:t>#Si le </a:t>
            </a:r>
            <a:r>
              <a:rPr lang="en-US" dirty="0" err="1"/>
              <a:t>quito</a:t>
            </a:r>
            <a:r>
              <a:rPr lang="en-US" dirty="0"/>
              <a:t> adjust="none“ </a:t>
            </a:r>
            <a:r>
              <a:rPr lang="en-US" dirty="0" err="1"/>
              <a:t>realiza</a:t>
            </a:r>
            <a:r>
              <a:rPr lang="en-US" dirty="0"/>
              <a:t> el </a:t>
            </a:r>
            <a:r>
              <a:rPr lang="en-US" dirty="0" err="1"/>
              <a:t>ajuste</a:t>
            </a:r>
            <a:r>
              <a:rPr lang="en-US" dirty="0"/>
              <a:t> de </a:t>
            </a:r>
            <a:r>
              <a:rPr lang="en-US" dirty="0" err="1"/>
              <a:t>tukey</a:t>
            </a:r>
            <a:endParaRPr lang="es-ES_tradnl" sz="2400" dirty="0"/>
          </a:p>
        </p:txBody>
      </p:sp>
      <mc:AlternateContent xmlns:mc="http://schemas.openxmlformats.org/markup-compatibility/2006" xmlns:p14="http://schemas.microsoft.com/office/powerpoint/2010/main">
        <mc:Choice Requires="p14">
          <p:contentPart p14:bwMode="auto" r:id="rId3">
            <p14:nvContentPartPr>
              <p14:cNvPr id="2" name="Entrada de lápiz 1">
                <a:extLst>
                  <a:ext uri="{FF2B5EF4-FFF2-40B4-BE49-F238E27FC236}">
                    <a16:creationId xmlns:a16="http://schemas.microsoft.com/office/drawing/2014/main" id="{A9972B89-5451-4B47-BDDC-FFF1C9CDDA24}"/>
                  </a:ext>
                </a:extLst>
              </p14:cNvPr>
              <p14:cNvContentPartPr/>
              <p14:nvPr/>
            </p14:nvContentPartPr>
            <p14:xfrm>
              <a:off x="4128789" y="2471229"/>
              <a:ext cx="360" cy="3960"/>
            </p14:xfrm>
          </p:contentPart>
        </mc:Choice>
        <mc:Fallback xmlns="">
          <p:pic>
            <p:nvPicPr>
              <p:cNvPr id="2" name="Entrada de lápiz 1">
                <a:extLst>
                  <a:ext uri="{FF2B5EF4-FFF2-40B4-BE49-F238E27FC236}">
                    <a16:creationId xmlns:a16="http://schemas.microsoft.com/office/drawing/2014/main" id="{A9972B89-5451-4B47-BDDC-FFF1C9CDDA24}"/>
                  </a:ext>
                </a:extLst>
              </p:cNvPr>
              <p:cNvPicPr/>
              <p:nvPr/>
            </p:nvPicPr>
            <p:blipFill>
              <a:blip r:embed="rId4"/>
              <a:stretch>
                <a:fillRect/>
              </a:stretch>
            </p:blipFill>
            <p:spPr>
              <a:xfrm>
                <a:off x="4124469" y="246690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3" name="Entrada de lápiz 2">
                <a:extLst>
                  <a:ext uri="{FF2B5EF4-FFF2-40B4-BE49-F238E27FC236}">
                    <a16:creationId xmlns:a16="http://schemas.microsoft.com/office/drawing/2014/main" id="{3867BE32-F8EB-47CA-B303-B4626C87EA55}"/>
                  </a:ext>
                </a:extLst>
              </p14:cNvPr>
              <p14:cNvContentPartPr/>
              <p14:nvPr/>
            </p14:nvContentPartPr>
            <p14:xfrm>
              <a:off x="3773829" y="2539629"/>
              <a:ext cx="272160" cy="108000"/>
            </p14:xfrm>
          </p:contentPart>
        </mc:Choice>
        <mc:Fallback xmlns="">
          <p:pic>
            <p:nvPicPr>
              <p:cNvPr id="3" name="Entrada de lápiz 2">
                <a:extLst>
                  <a:ext uri="{FF2B5EF4-FFF2-40B4-BE49-F238E27FC236}">
                    <a16:creationId xmlns:a16="http://schemas.microsoft.com/office/drawing/2014/main" id="{3867BE32-F8EB-47CA-B303-B4626C87EA55}"/>
                  </a:ext>
                </a:extLst>
              </p:cNvPr>
              <p:cNvPicPr/>
              <p:nvPr/>
            </p:nvPicPr>
            <p:blipFill>
              <a:blip r:embed="rId6"/>
              <a:stretch>
                <a:fillRect/>
              </a:stretch>
            </p:blipFill>
            <p:spPr>
              <a:xfrm>
                <a:off x="3769509" y="2535309"/>
                <a:ext cx="280800" cy="1166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4" name="Entrada de lápiz 3">
                <a:extLst>
                  <a:ext uri="{FF2B5EF4-FFF2-40B4-BE49-F238E27FC236}">
                    <a16:creationId xmlns:a16="http://schemas.microsoft.com/office/drawing/2014/main" id="{0E8CC385-79E2-4DC8-AF2C-1959A6F3708B}"/>
                  </a:ext>
                </a:extLst>
              </p14:cNvPr>
              <p14:cNvContentPartPr/>
              <p14:nvPr/>
            </p14:nvContentPartPr>
            <p14:xfrm>
              <a:off x="3574029" y="2554389"/>
              <a:ext cx="360" cy="3960"/>
            </p14:xfrm>
          </p:contentPart>
        </mc:Choice>
        <mc:Fallback xmlns="">
          <p:pic>
            <p:nvPicPr>
              <p:cNvPr id="4" name="Entrada de lápiz 3">
                <a:extLst>
                  <a:ext uri="{FF2B5EF4-FFF2-40B4-BE49-F238E27FC236}">
                    <a16:creationId xmlns:a16="http://schemas.microsoft.com/office/drawing/2014/main" id="{0E8CC385-79E2-4DC8-AF2C-1959A6F3708B}"/>
                  </a:ext>
                </a:extLst>
              </p:cNvPr>
              <p:cNvPicPr/>
              <p:nvPr/>
            </p:nvPicPr>
            <p:blipFill>
              <a:blip r:embed="rId8"/>
              <a:stretch>
                <a:fillRect/>
              </a:stretch>
            </p:blipFill>
            <p:spPr>
              <a:xfrm>
                <a:off x="3569709" y="255006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 name="Entrada de lápiz 4">
                <a:extLst>
                  <a:ext uri="{FF2B5EF4-FFF2-40B4-BE49-F238E27FC236}">
                    <a16:creationId xmlns:a16="http://schemas.microsoft.com/office/drawing/2014/main" id="{977D9104-9B82-4A16-9FC6-3030EBA1BD12}"/>
                  </a:ext>
                </a:extLst>
              </p14:cNvPr>
              <p14:cNvContentPartPr/>
              <p14:nvPr/>
            </p14:nvContentPartPr>
            <p14:xfrm>
              <a:off x="1348149" y="2613429"/>
              <a:ext cx="360" cy="360"/>
            </p14:xfrm>
          </p:contentPart>
        </mc:Choice>
        <mc:Fallback xmlns="">
          <p:pic>
            <p:nvPicPr>
              <p:cNvPr id="5" name="Entrada de lápiz 4">
                <a:extLst>
                  <a:ext uri="{FF2B5EF4-FFF2-40B4-BE49-F238E27FC236}">
                    <a16:creationId xmlns:a16="http://schemas.microsoft.com/office/drawing/2014/main" id="{977D9104-9B82-4A16-9FC6-3030EBA1BD12}"/>
                  </a:ext>
                </a:extLst>
              </p:cNvPr>
              <p:cNvPicPr/>
              <p:nvPr/>
            </p:nvPicPr>
            <p:blipFill>
              <a:blip r:embed="rId10"/>
              <a:stretch>
                <a:fillRect/>
              </a:stretch>
            </p:blipFill>
            <p:spPr>
              <a:xfrm>
                <a:off x="1343829" y="2609109"/>
                <a:ext cx="9000" cy="9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6" name="Entrada de lápiz 5">
                <a:extLst>
                  <a:ext uri="{FF2B5EF4-FFF2-40B4-BE49-F238E27FC236}">
                    <a16:creationId xmlns:a16="http://schemas.microsoft.com/office/drawing/2014/main" id="{37EE5775-3BCF-49B3-B28D-62E2AE0C5D8C}"/>
                  </a:ext>
                </a:extLst>
              </p14:cNvPr>
              <p14:cNvContentPartPr/>
              <p14:nvPr/>
            </p14:nvContentPartPr>
            <p14:xfrm>
              <a:off x="-1856571" y="1026549"/>
              <a:ext cx="24840" cy="26280"/>
            </p14:xfrm>
          </p:contentPart>
        </mc:Choice>
        <mc:Fallback xmlns="">
          <p:pic>
            <p:nvPicPr>
              <p:cNvPr id="6" name="Entrada de lápiz 5">
                <a:extLst>
                  <a:ext uri="{FF2B5EF4-FFF2-40B4-BE49-F238E27FC236}">
                    <a16:creationId xmlns:a16="http://schemas.microsoft.com/office/drawing/2014/main" id="{37EE5775-3BCF-49B3-B28D-62E2AE0C5D8C}"/>
                  </a:ext>
                </a:extLst>
              </p:cNvPr>
              <p:cNvPicPr/>
              <p:nvPr/>
            </p:nvPicPr>
            <p:blipFill>
              <a:blip r:embed="rId12"/>
              <a:stretch>
                <a:fillRect/>
              </a:stretch>
            </p:blipFill>
            <p:spPr>
              <a:xfrm>
                <a:off x="-1860891" y="1022229"/>
                <a:ext cx="33480" cy="349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7" name="Entrada de lápiz 6">
                <a:extLst>
                  <a:ext uri="{FF2B5EF4-FFF2-40B4-BE49-F238E27FC236}">
                    <a16:creationId xmlns:a16="http://schemas.microsoft.com/office/drawing/2014/main" id="{BF9AFE43-7ADD-42A8-A406-B22CC6EF3A90}"/>
                  </a:ext>
                </a:extLst>
              </p14:cNvPr>
              <p14:cNvContentPartPr/>
              <p14:nvPr/>
            </p14:nvContentPartPr>
            <p14:xfrm>
              <a:off x="3952749" y="2766789"/>
              <a:ext cx="360" cy="3960"/>
            </p14:xfrm>
          </p:contentPart>
        </mc:Choice>
        <mc:Fallback xmlns="">
          <p:pic>
            <p:nvPicPr>
              <p:cNvPr id="7" name="Entrada de lápiz 6">
                <a:extLst>
                  <a:ext uri="{FF2B5EF4-FFF2-40B4-BE49-F238E27FC236}">
                    <a16:creationId xmlns:a16="http://schemas.microsoft.com/office/drawing/2014/main" id="{BF9AFE43-7ADD-42A8-A406-B22CC6EF3A90}"/>
                  </a:ext>
                </a:extLst>
              </p:cNvPr>
              <p:cNvPicPr/>
              <p:nvPr/>
            </p:nvPicPr>
            <p:blipFill>
              <a:blip r:embed="rId4"/>
              <a:stretch>
                <a:fillRect/>
              </a:stretch>
            </p:blipFill>
            <p:spPr>
              <a:xfrm>
                <a:off x="3948429" y="276246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8" name="Entrada de lápiz 7">
                <a:extLst>
                  <a:ext uri="{FF2B5EF4-FFF2-40B4-BE49-F238E27FC236}">
                    <a16:creationId xmlns:a16="http://schemas.microsoft.com/office/drawing/2014/main" id="{BF003B00-BAD6-4F56-AB30-1467DB81338F}"/>
                  </a:ext>
                </a:extLst>
              </p14:cNvPr>
              <p14:cNvContentPartPr/>
              <p14:nvPr/>
            </p14:nvContentPartPr>
            <p14:xfrm>
              <a:off x="3759069" y="2591109"/>
              <a:ext cx="360" cy="3960"/>
            </p14:xfrm>
          </p:contentPart>
        </mc:Choice>
        <mc:Fallback xmlns="">
          <p:pic>
            <p:nvPicPr>
              <p:cNvPr id="8" name="Entrada de lápiz 7">
                <a:extLst>
                  <a:ext uri="{FF2B5EF4-FFF2-40B4-BE49-F238E27FC236}">
                    <a16:creationId xmlns:a16="http://schemas.microsoft.com/office/drawing/2014/main" id="{BF003B00-BAD6-4F56-AB30-1467DB81338F}"/>
                  </a:ext>
                </a:extLst>
              </p:cNvPr>
              <p:cNvPicPr/>
              <p:nvPr/>
            </p:nvPicPr>
            <p:blipFill>
              <a:blip r:embed="rId4"/>
              <a:stretch>
                <a:fillRect/>
              </a:stretch>
            </p:blipFill>
            <p:spPr>
              <a:xfrm>
                <a:off x="3754749" y="2586789"/>
                <a:ext cx="9000" cy="126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9" name="Entrada de lápiz 8">
                <a:extLst>
                  <a:ext uri="{FF2B5EF4-FFF2-40B4-BE49-F238E27FC236}">
                    <a16:creationId xmlns:a16="http://schemas.microsoft.com/office/drawing/2014/main" id="{0A6FCB08-77BD-4FA9-8BB3-7BB6C94986BD}"/>
                  </a:ext>
                </a:extLst>
              </p14:cNvPr>
              <p14:cNvContentPartPr/>
              <p14:nvPr/>
            </p14:nvContentPartPr>
            <p14:xfrm>
              <a:off x="3759069" y="2548989"/>
              <a:ext cx="360" cy="360"/>
            </p14:xfrm>
          </p:contentPart>
        </mc:Choice>
        <mc:Fallback xmlns="">
          <p:pic>
            <p:nvPicPr>
              <p:cNvPr id="9" name="Entrada de lápiz 8">
                <a:extLst>
                  <a:ext uri="{FF2B5EF4-FFF2-40B4-BE49-F238E27FC236}">
                    <a16:creationId xmlns:a16="http://schemas.microsoft.com/office/drawing/2014/main" id="{0A6FCB08-77BD-4FA9-8BB3-7BB6C94986BD}"/>
                  </a:ext>
                </a:extLst>
              </p:cNvPr>
              <p:cNvPicPr/>
              <p:nvPr/>
            </p:nvPicPr>
            <p:blipFill>
              <a:blip r:embed="rId10"/>
              <a:stretch>
                <a:fillRect/>
              </a:stretch>
            </p:blipFill>
            <p:spPr>
              <a:xfrm>
                <a:off x="3754749" y="2544669"/>
                <a:ext cx="9000" cy="9000"/>
              </a:xfrm>
              <a:prstGeom prst="rect">
                <a:avLst/>
              </a:prstGeom>
            </p:spPr>
          </p:pic>
        </mc:Fallback>
      </mc:AlternateContent>
    </p:spTree>
    <p:extLst>
      <p:ext uri="{BB962C8B-B14F-4D97-AF65-F5344CB8AC3E}">
        <p14:creationId xmlns:p14="http://schemas.microsoft.com/office/powerpoint/2010/main" val="2692862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424886" y="671262"/>
            <a:ext cx="6294923" cy="1009652"/>
          </a:xfrm>
          <a:noFill/>
        </p:spPr>
        <p:txBody>
          <a:bodyPr>
            <a:normAutofit/>
          </a:bodyPr>
          <a:lstStyle/>
          <a:p>
            <a:pPr eaLnBrk="1" hangingPunct="1">
              <a:defRPr/>
            </a:pPr>
            <a:r>
              <a:rPr lang="es-ES_tradnl" dirty="0">
                <a:solidFill>
                  <a:srgbClr val="FF0000"/>
                </a:solidFill>
              </a:rPr>
              <a:t>Se conoce la distribución </a:t>
            </a:r>
          </a:p>
        </p:txBody>
      </p:sp>
      <p:sp>
        <p:nvSpPr>
          <p:cNvPr id="1028" name="Text Box 3"/>
          <p:cNvSpPr txBox="1">
            <a:spLocks noChangeArrowheads="1"/>
          </p:cNvSpPr>
          <p:nvPr/>
        </p:nvSpPr>
        <p:spPr bwMode="auto">
          <a:xfrm>
            <a:off x="228600" y="1752600"/>
            <a:ext cx="8610600" cy="954107"/>
          </a:xfrm>
          <a:prstGeom prst="rect">
            <a:avLst/>
          </a:prstGeom>
          <a:noFill/>
          <a:ln w="9525">
            <a:noFill/>
            <a:miter lim="800000"/>
            <a:headEnd/>
            <a:tailEnd/>
          </a:ln>
        </p:spPr>
        <p:txBody>
          <a:bodyPr>
            <a:spAutoFit/>
          </a:bodyPr>
          <a:lstStyle/>
          <a:p>
            <a:pPr>
              <a:spcBef>
                <a:spcPct val="50000"/>
              </a:spcBef>
            </a:pPr>
            <a:r>
              <a:rPr lang="es-ES_tradnl" sz="2800" dirty="0">
                <a:solidFill>
                  <a:schemeClr val="accent1"/>
                </a:solidFill>
              </a:rPr>
              <a:t>Regla del Pulgar: si </a:t>
            </a:r>
            <a:r>
              <a:rPr lang="es-ES_tradnl" sz="2800" dirty="0">
                <a:solidFill>
                  <a:schemeClr val="accent1"/>
                </a:solidFill>
                <a:sym typeface="Symbol" pitchFamily="18" charset="2"/>
              </a:rPr>
              <a:t></a:t>
            </a:r>
            <a:r>
              <a:rPr lang="es-ES_tradnl" sz="2800" baseline="30000" dirty="0">
                <a:solidFill>
                  <a:schemeClr val="accent1"/>
                </a:solidFill>
                <a:sym typeface="Symbol" pitchFamily="18" charset="2"/>
              </a:rPr>
              <a:t>2</a:t>
            </a:r>
            <a:r>
              <a:rPr lang="es-ES_tradnl" sz="2800" dirty="0">
                <a:solidFill>
                  <a:schemeClr val="accent1"/>
                </a:solidFill>
                <a:sym typeface="Symbol" pitchFamily="18" charset="2"/>
              </a:rPr>
              <a:t> = f(), entonces la transformación adecuada es:</a:t>
            </a:r>
            <a:endParaRPr lang="es-ES_tradnl" sz="2800" dirty="0">
              <a:solidFill>
                <a:schemeClr val="accent1"/>
              </a:solidFill>
            </a:endParaRPr>
          </a:p>
        </p:txBody>
      </p:sp>
      <p:graphicFrame>
        <p:nvGraphicFramePr>
          <p:cNvPr id="1026" name="Object 4" descr="Diseño de fondo"/>
          <p:cNvGraphicFramePr>
            <a:graphicFrameLocks noChangeAspect="1"/>
          </p:cNvGraphicFramePr>
          <p:nvPr>
            <p:extLst>
              <p:ext uri="{D42A27DB-BD31-4B8C-83A1-F6EECF244321}">
                <p14:modId xmlns:p14="http://schemas.microsoft.com/office/powerpoint/2010/main" val="3314971450"/>
              </p:ext>
            </p:extLst>
          </p:nvPr>
        </p:nvGraphicFramePr>
        <p:xfrm>
          <a:off x="3032125" y="2327701"/>
          <a:ext cx="1337744" cy="802359"/>
        </p:xfrm>
        <a:graphic>
          <a:graphicData uri="http://schemas.openxmlformats.org/presentationml/2006/ole">
            <mc:AlternateContent xmlns:mc="http://schemas.openxmlformats.org/markup-compatibility/2006">
              <mc:Choice xmlns:v="urn:schemas-microsoft-com:vml" Requires="v">
                <p:oleObj spid="_x0000_s1027" name="Ecuación" r:id="rId4" imgW="761760" imgH="457200" progId="Equation.3">
                  <p:embed/>
                </p:oleObj>
              </mc:Choice>
              <mc:Fallback>
                <p:oleObj name="Ecuación" r:id="rId4" imgW="761760" imgH="457200" progId="Equation.3">
                  <p:embed/>
                  <p:pic>
                    <p:nvPicPr>
                      <p:cNvPr id="1026" name="Object 4" descr="Diseño de fond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32125" y="2327701"/>
                        <a:ext cx="1337744" cy="802359"/>
                      </a:xfrm>
                      <a:prstGeom prst="rect">
                        <a:avLst/>
                      </a:prstGeom>
                      <a:solidFill>
                        <a:schemeClr val="accent1">
                          <a:lumMod val="20000"/>
                          <a:lumOff val="80000"/>
                        </a:schemeClr>
                      </a:solidFill>
                    </p:spPr>
                  </p:pic>
                </p:oleObj>
              </mc:Fallback>
            </mc:AlternateContent>
          </a:graphicData>
        </a:graphic>
      </p:graphicFrame>
      <p:sp>
        <p:nvSpPr>
          <p:cNvPr id="1029" name="Text Box 5"/>
          <p:cNvSpPr txBox="1">
            <a:spLocks noChangeArrowheads="1"/>
          </p:cNvSpPr>
          <p:nvPr/>
        </p:nvSpPr>
        <p:spPr bwMode="auto">
          <a:xfrm>
            <a:off x="533399" y="3276600"/>
            <a:ext cx="7628823" cy="523220"/>
          </a:xfrm>
          <a:prstGeom prst="rect">
            <a:avLst/>
          </a:prstGeom>
          <a:noFill/>
          <a:ln w="9525">
            <a:noFill/>
            <a:miter lim="800000"/>
            <a:headEnd/>
            <a:tailEnd/>
          </a:ln>
        </p:spPr>
        <p:txBody>
          <a:bodyPr wrap="square">
            <a:spAutoFit/>
          </a:bodyPr>
          <a:lstStyle/>
          <a:p>
            <a:pPr>
              <a:spcBef>
                <a:spcPct val="50000"/>
              </a:spcBef>
            </a:pPr>
            <a:r>
              <a:rPr lang="es-ES_tradnl" sz="2800" dirty="0">
                <a:solidFill>
                  <a:schemeClr val="accent1"/>
                </a:solidFill>
              </a:rPr>
              <a:t>Ejemplos de Transformaciones:</a:t>
            </a:r>
          </a:p>
        </p:txBody>
      </p:sp>
      <mc:AlternateContent xmlns:mc="http://schemas.openxmlformats.org/markup-compatibility/2006" xmlns:a14="http://schemas.microsoft.com/office/drawing/2010/main">
        <mc:Choice Requires="a14">
          <p:sp>
            <p:nvSpPr>
              <p:cNvPr id="3" name="CuadroTexto 2">
                <a:extLst>
                  <a:ext uri="{FF2B5EF4-FFF2-40B4-BE49-F238E27FC236}">
                    <a16:creationId xmlns:a16="http://schemas.microsoft.com/office/drawing/2014/main" id="{5AE9153E-3B9A-43BF-B7CC-715FCEB9D264}"/>
                  </a:ext>
                </a:extLst>
              </p:cNvPr>
              <p:cNvSpPr txBox="1"/>
              <p:nvPr/>
            </p:nvSpPr>
            <p:spPr>
              <a:xfrm>
                <a:off x="1246461" y="3859732"/>
                <a:ext cx="7445180"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MX" sz="2800" b="0" i="1" smtClean="0">
                          <a:latin typeface="Cambria Math" panose="02040503050406030204" pitchFamily="18" charset="0"/>
                        </a:rPr>
                        <m:t>𝑆𝑖</m:t>
                      </m:r>
                      <m:r>
                        <a:rPr lang="es-MX" sz="2800" b="0" i="1" smtClean="0">
                          <a:latin typeface="Cambria Math" panose="02040503050406030204" pitchFamily="18" charset="0"/>
                        </a:rPr>
                        <m:t> </m:t>
                      </m:r>
                      <m:r>
                        <a:rPr lang="es-MX" sz="2800" b="0" i="1" smtClean="0">
                          <a:latin typeface="Cambria Math" panose="02040503050406030204" pitchFamily="18" charset="0"/>
                          <a:ea typeface="Cambria Math" panose="02040503050406030204" pitchFamily="18" charset="0"/>
                        </a:rPr>
                        <m:t>𝜎</m:t>
                      </m:r>
                      <m:r>
                        <a:rPr lang="es-MX" sz="2800" b="0" i="1" smtClean="0">
                          <a:latin typeface="Cambria Math" panose="02040503050406030204" pitchFamily="18" charset="0"/>
                          <a:ea typeface="Cambria Math" panose="02040503050406030204" pitchFamily="18" charset="0"/>
                        </a:rPr>
                        <m:t>∝ </m:t>
                      </m:r>
                      <m:r>
                        <a:rPr lang="es-MX" sz="2800" b="0" i="1" smtClean="0">
                          <a:latin typeface="Cambria Math" panose="02040503050406030204" pitchFamily="18" charset="0"/>
                          <a:ea typeface="Cambria Math" panose="02040503050406030204" pitchFamily="18" charset="0"/>
                        </a:rPr>
                        <m:t>𝜇</m:t>
                      </m:r>
                      <m:r>
                        <a:rPr lang="es-MX" sz="2800" b="0" i="1" smtClean="0">
                          <a:latin typeface="Cambria Math" panose="02040503050406030204" pitchFamily="18" charset="0"/>
                          <a:ea typeface="Cambria Math" panose="02040503050406030204" pitchFamily="18" charset="0"/>
                        </a:rPr>
                        <m:t>      </m:t>
                      </m:r>
                      <m:d>
                        <m:dPr>
                          <m:ctrlPr>
                            <a:rPr lang="es-MX" sz="2800" b="0" i="1" smtClean="0">
                              <a:latin typeface="Cambria Math" panose="02040503050406030204" pitchFamily="18" charset="0"/>
                              <a:ea typeface="Cambria Math" panose="02040503050406030204" pitchFamily="18" charset="0"/>
                            </a:rPr>
                          </m:ctrlPr>
                        </m:dPr>
                        <m:e>
                          <m:r>
                            <a:rPr lang="es-MX" sz="2800" b="0" i="1" smtClean="0">
                              <a:latin typeface="Cambria Math" panose="02040503050406030204" pitchFamily="18" charset="0"/>
                              <a:ea typeface="Cambria Math" panose="02040503050406030204" pitchFamily="18" charset="0"/>
                            </a:rPr>
                            <m:t>𝑒𝑗𝑒𝑚𝑝𝑙𝑜</m:t>
                          </m:r>
                          <m:r>
                            <a:rPr lang="es-MX" sz="2800" b="0" i="1" smtClean="0">
                              <a:latin typeface="Cambria Math" panose="02040503050406030204" pitchFamily="18" charset="0"/>
                              <a:ea typeface="Cambria Math" panose="02040503050406030204" pitchFamily="18" charset="0"/>
                            </a:rPr>
                            <m:t>:</m:t>
                          </m:r>
                          <m:r>
                            <a:rPr lang="es-MX" sz="2800" b="0" i="1" smtClean="0">
                              <a:latin typeface="Cambria Math" panose="02040503050406030204" pitchFamily="18" charset="0"/>
                              <a:ea typeface="Cambria Math" panose="02040503050406030204" pitchFamily="18" charset="0"/>
                            </a:rPr>
                            <m:t>𝐸𝑥𝑝𝑜𝑛𝑒𝑛𝑐𝑖𝑎𝑙</m:t>
                          </m:r>
                        </m:e>
                      </m:d>
                      <m:r>
                        <a:rPr lang="es-MX" sz="2800" b="0" i="1" smtClean="0">
                          <a:latin typeface="Cambria Math" panose="02040503050406030204" pitchFamily="18" charset="0"/>
                          <a:ea typeface="Cambria Math" panose="02040503050406030204" pitchFamily="18" charset="0"/>
                        </a:rPr>
                        <m:t> </m:t>
                      </m:r>
                      <m:sSup>
                        <m:sSupPr>
                          <m:ctrlPr>
                            <a:rPr lang="es-MX" sz="2800" b="0" i="1" smtClean="0">
                              <a:solidFill>
                                <a:srgbClr val="FF0000"/>
                              </a:solidFill>
                              <a:latin typeface="Cambria Math" panose="02040503050406030204" pitchFamily="18" charset="0"/>
                              <a:ea typeface="Cambria Math" panose="02040503050406030204" pitchFamily="18" charset="0"/>
                            </a:rPr>
                          </m:ctrlPr>
                        </m:sSupPr>
                        <m:e>
                          <m:r>
                            <a:rPr lang="es-MX" sz="2800" b="0" i="1" smtClean="0">
                              <a:solidFill>
                                <a:srgbClr val="FF0000"/>
                              </a:solidFill>
                              <a:latin typeface="Cambria Math" panose="02040503050406030204" pitchFamily="18" charset="0"/>
                              <a:ea typeface="Cambria Math" panose="02040503050406030204" pitchFamily="18" charset="0"/>
                            </a:rPr>
                            <m:t>𝑌</m:t>
                          </m:r>
                        </m:e>
                        <m:sup>
                          <m:r>
                            <a:rPr lang="es-MX" sz="2800" b="0" i="1" smtClean="0">
                              <a:solidFill>
                                <a:srgbClr val="FF0000"/>
                              </a:solidFill>
                              <a:latin typeface="Cambria Math" panose="02040503050406030204" pitchFamily="18" charset="0"/>
                              <a:ea typeface="Cambria Math" panose="02040503050406030204" pitchFamily="18" charset="0"/>
                            </a:rPr>
                            <m:t>∗</m:t>
                          </m:r>
                        </m:sup>
                      </m:sSup>
                      <m:r>
                        <a:rPr lang="es-MX" sz="2800" b="0" i="1" smtClean="0">
                          <a:solidFill>
                            <a:srgbClr val="FF0000"/>
                          </a:solidFill>
                          <a:latin typeface="Cambria Math" panose="02040503050406030204" pitchFamily="18" charset="0"/>
                          <a:ea typeface="Cambria Math" panose="02040503050406030204" pitchFamily="18" charset="0"/>
                        </a:rPr>
                        <m:t>=</m:t>
                      </m:r>
                      <m:r>
                        <m:rPr>
                          <m:sty m:val="p"/>
                        </m:rPr>
                        <a:rPr lang="es-MX" sz="2800" b="0" i="0" smtClean="0">
                          <a:solidFill>
                            <a:srgbClr val="FF0000"/>
                          </a:solidFill>
                          <a:latin typeface="Cambria Math" panose="02040503050406030204" pitchFamily="18" charset="0"/>
                          <a:ea typeface="Cambria Math" panose="02040503050406030204" pitchFamily="18" charset="0"/>
                        </a:rPr>
                        <m:t>ln</m:t>
                      </m:r>
                      <m:r>
                        <a:rPr lang="es-MX" sz="2800" b="0" i="1" smtClean="0">
                          <a:solidFill>
                            <a:srgbClr val="FF0000"/>
                          </a:solidFill>
                          <a:latin typeface="Cambria Math" panose="02040503050406030204" pitchFamily="18" charset="0"/>
                          <a:ea typeface="Cambria Math" panose="02040503050406030204" pitchFamily="18" charset="0"/>
                        </a:rPr>
                        <m:t>⁡(</m:t>
                      </m:r>
                      <m:sSub>
                        <m:sSubPr>
                          <m:ctrlPr>
                            <a:rPr lang="es-MX" sz="2800" b="0" i="1" smtClean="0">
                              <a:solidFill>
                                <a:srgbClr val="FF0000"/>
                              </a:solidFill>
                              <a:latin typeface="Cambria Math" panose="02040503050406030204" pitchFamily="18" charset="0"/>
                              <a:ea typeface="Cambria Math" panose="02040503050406030204" pitchFamily="18" charset="0"/>
                            </a:rPr>
                          </m:ctrlPr>
                        </m:sSubPr>
                        <m:e>
                          <m:r>
                            <a:rPr lang="es-MX" sz="2800" b="0" i="1" smtClean="0">
                              <a:solidFill>
                                <a:srgbClr val="FF0000"/>
                              </a:solidFill>
                              <a:latin typeface="Cambria Math" panose="02040503050406030204" pitchFamily="18" charset="0"/>
                              <a:ea typeface="Cambria Math" panose="02040503050406030204" pitchFamily="18" charset="0"/>
                            </a:rPr>
                            <m:t>𝑌</m:t>
                          </m:r>
                        </m:e>
                        <m:sub>
                          <m:r>
                            <a:rPr lang="es-MX" sz="2800" b="0" i="1" smtClean="0">
                              <a:solidFill>
                                <a:srgbClr val="FF0000"/>
                              </a:solidFill>
                              <a:latin typeface="Cambria Math" panose="02040503050406030204" pitchFamily="18" charset="0"/>
                              <a:ea typeface="Cambria Math" panose="02040503050406030204" pitchFamily="18" charset="0"/>
                            </a:rPr>
                            <m:t>𝑖</m:t>
                          </m:r>
                        </m:sub>
                      </m:sSub>
                      <m:r>
                        <a:rPr lang="es-MX" sz="2800" b="0" i="1" smtClean="0">
                          <a:solidFill>
                            <a:srgbClr val="FF0000"/>
                          </a:solidFill>
                          <a:latin typeface="Cambria Math" panose="02040503050406030204" pitchFamily="18" charset="0"/>
                          <a:ea typeface="Cambria Math" panose="02040503050406030204" pitchFamily="18" charset="0"/>
                        </a:rPr>
                        <m:t>)</m:t>
                      </m:r>
                    </m:oMath>
                  </m:oMathPara>
                </a14:m>
                <a:endParaRPr lang="es-MX" sz="2800" dirty="0"/>
              </a:p>
            </p:txBody>
          </p:sp>
        </mc:Choice>
        <mc:Fallback xmlns="">
          <p:sp>
            <p:nvSpPr>
              <p:cNvPr id="3" name="CuadroTexto 2">
                <a:extLst>
                  <a:ext uri="{FF2B5EF4-FFF2-40B4-BE49-F238E27FC236}">
                    <a16:creationId xmlns:a16="http://schemas.microsoft.com/office/drawing/2014/main" id="{5AE9153E-3B9A-43BF-B7CC-715FCEB9D264}"/>
                  </a:ext>
                </a:extLst>
              </p:cNvPr>
              <p:cNvSpPr txBox="1">
                <a:spLocks noRot="1" noChangeAspect="1" noMove="1" noResize="1" noEditPoints="1" noAdjustHandles="1" noChangeArrowheads="1" noChangeShapeType="1" noTextEdit="1"/>
              </p:cNvSpPr>
              <p:nvPr/>
            </p:nvSpPr>
            <p:spPr>
              <a:xfrm>
                <a:off x="1246461" y="3859732"/>
                <a:ext cx="7445180" cy="430887"/>
              </a:xfrm>
              <a:prstGeom prst="rect">
                <a:avLst/>
              </a:prstGeom>
              <a:blipFill>
                <a:blip r:embed="rId6"/>
                <a:stretch>
                  <a:fillRect/>
                </a:stretch>
              </a:blipFill>
            </p:spPr>
            <p:txBody>
              <a:bodyPr/>
              <a:lstStyle/>
              <a:p>
                <a:r>
                  <a:rPr lang="es-MX">
                    <a:noFill/>
                  </a:rPr>
                  <a:t> </a:t>
                </a:r>
              </a:p>
            </p:txBody>
          </p:sp>
        </mc:Fallback>
      </mc:AlternateContent>
      <mc:AlternateContent xmlns:mc="http://schemas.openxmlformats.org/markup-compatibility/2006" xmlns:a14="http://schemas.microsoft.com/office/drawing/2010/main">
        <mc:Choice Requires="a14">
          <p:sp>
            <p:nvSpPr>
              <p:cNvPr id="4" name="CuadroTexto 3">
                <a:extLst>
                  <a:ext uri="{FF2B5EF4-FFF2-40B4-BE49-F238E27FC236}">
                    <a16:creationId xmlns:a16="http://schemas.microsoft.com/office/drawing/2014/main" id="{6736161D-F310-41C5-9CE9-1A190EEC1010}"/>
                  </a:ext>
                </a:extLst>
              </p:cNvPr>
              <p:cNvSpPr txBox="1"/>
              <p:nvPr/>
            </p:nvSpPr>
            <p:spPr>
              <a:xfrm>
                <a:off x="763591" y="4522269"/>
                <a:ext cx="7445180" cy="521810"/>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s-MX" sz="2800" b="0" i="1" smtClean="0">
                          <a:latin typeface="Cambria Math" panose="02040503050406030204" pitchFamily="18" charset="0"/>
                        </a:rPr>
                        <m:t>𝑆𝑖</m:t>
                      </m:r>
                      <m:r>
                        <a:rPr lang="es-MX" sz="2800" b="0" i="1" smtClean="0">
                          <a:latin typeface="Cambria Math" panose="02040503050406030204" pitchFamily="18" charset="0"/>
                        </a:rPr>
                        <m:t> </m:t>
                      </m:r>
                      <m:r>
                        <a:rPr lang="es-MX" sz="2800" b="0" i="1" smtClean="0">
                          <a:latin typeface="Cambria Math" panose="02040503050406030204" pitchFamily="18" charset="0"/>
                          <a:ea typeface="Cambria Math" panose="02040503050406030204" pitchFamily="18" charset="0"/>
                        </a:rPr>
                        <m:t>𝜎</m:t>
                      </m:r>
                      <m:r>
                        <a:rPr lang="es-MX" sz="2800" b="0" i="1" smtClean="0">
                          <a:latin typeface="Cambria Math" panose="02040503050406030204" pitchFamily="18" charset="0"/>
                          <a:ea typeface="Cambria Math" panose="02040503050406030204" pitchFamily="18" charset="0"/>
                        </a:rPr>
                        <m:t>∝ </m:t>
                      </m:r>
                      <m:rad>
                        <m:radPr>
                          <m:degHide m:val="on"/>
                          <m:ctrlPr>
                            <a:rPr lang="es-MX" sz="2800" b="0" i="1" smtClean="0">
                              <a:latin typeface="Cambria Math" panose="02040503050406030204" pitchFamily="18" charset="0"/>
                              <a:ea typeface="Cambria Math" panose="02040503050406030204" pitchFamily="18" charset="0"/>
                            </a:rPr>
                          </m:ctrlPr>
                        </m:radPr>
                        <m:deg/>
                        <m:e>
                          <m:r>
                            <a:rPr lang="es-MX" sz="2800" b="0" i="1" smtClean="0">
                              <a:latin typeface="Cambria Math" panose="02040503050406030204" pitchFamily="18" charset="0"/>
                              <a:ea typeface="Cambria Math" panose="02040503050406030204" pitchFamily="18" charset="0"/>
                            </a:rPr>
                            <m:t>𝜇</m:t>
                          </m:r>
                        </m:e>
                      </m:rad>
                      <m:r>
                        <a:rPr lang="es-MX" sz="2800" b="0" i="1" smtClean="0">
                          <a:latin typeface="Cambria Math" panose="02040503050406030204" pitchFamily="18" charset="0"/>
                          <a:ea typeface="Cambria Math" panose="02040503050406030204" pitchFamily="18" charset="0"/>
                        </a:rPr>
                        <m:t>      </m:t>
                      </m:r>
                      <m:d>
                        <m:dPr>
                          <m:ctrlPr>
                            <a:rPr lang="es-MX" sz="2800" b="0" i="1" smtClean="0">
                              <a:latin typeface="Cambria Math" panose="02040503050406030204" pitchFamily="18" charset="0"/>
                              <a:ea typeface="Cambria Math" panose="02040503050406030204" pitchFamily="18" charset="0"/>
                            </a:rPr>
                          </m:ctrlPr>
                        </m:dPr>
                        <m:e>
                          <m:r>
                            <a:rPr lang="es-MX" sz="2800" b="0" i="1" smtClean="0">
                              <a:latin typeface="Cambria Math" panose="02040503050406030204" pitchFamily="18" charset="0"/>
                              <a:ea typeface="Cambria Math" panose="02040503050406030204" pitchFamily="18" charset="0"/>
                            </a:rPr>
                            <m:t>𝑒𝑗𝑒𝑚𝑝𝑙𝑜</m:t>
                          </m:r>
                          <m:r>
                            <a:rPr lang="es-MX" sz="2800" b="0" i="1" smtClean="0">
                              <a:latin typeface="Cambria Math" panose="02040503050406030204" pitchFamily="18" charset="0"/>
                              <a:ea typeface="Cambria Math" panose="02040503050406030204" pitchFamily="18" charset="0"/>
                            </a:rPr>
                            <m:t>:</m:t>
                          </m:r>
                          <m:r>
                            <a:rPr lang="es-MX" sz="2800" b="0" i="1" smtClean="0">
                              <a:latin typeface="Cambria Math" panose="02040503050406030204" pitchFamily="18" charset="0"/>
                              <a:ea typeface="Cambria Math" panose="02040503050406030204" pitchFamily="18" charset="0"/>
                            </a:rPr>
                            <m:t>𝑃𝑜𝑖𝑠𝑠𝑜𝑛</m:t>
                          </m:r>
                        </m:e>
                      </m:d>
                      <m:r>
                        <a:rPr lang="es-MX" sz="2800" b="0" i="1" smtClean="0">
                          <a:latin typeface="Cambria Math" panose="02040503050406030204" pitchFamily="18" charset="0"/>
                          <a:ea typeface="Cambria Math" panose="02040503050406030204" pitchFamily="18" charset="0"/>
                        </a:rPr>
                        <m:t> </m:t>
                      </m:r>
                      <m:sSup>
                        <m:sSupPr>
                          <m:ctrlPr>
                            <a:rPr lang="es-MX" sz="2800" b="0" i="1" smtClean="0">
                              <a:solidFill>
                                <a:srgbClr val="FF0000"/>
                              </a:solidFill>
                              <a:latin typeface="Cambria Math" panose="02040503050406030204" pitchFamily="18" charset="0"/>
                              <a:ea typeface="Cambria Math" panose="02040503050406030204" pitchFamily="18" charset="0"/>
                            </a:rPr>
                          </m:ctrlPr>
                        </m:sSupPr>
                        <m:e>
                          <m:r>
                            <a:rPr lang="es-MX" sz="2800" b="0" i="1" smtClean="0">
                              <a:solidFill>
                                <a:srgbClr val="FF0000"/>
                              </a:solidFill>
                              <a:latin typeface="Cambria Math" panose="02040503050406030204" pitchFamily="18" charset="0"/>
                              <a:ea typeface="Cambria Math" panose="02040503050406030204" pitchFamily="18" charset="0"/>
                            </a:rPr>
                            <m:t>𝑌</m:t>
                          </m:r>
                        </m:e>
                        <m:sup>
                          <m:r>
                            <a:rPr lang="es-MX" sz="2800" b="0" i="1" smtClean="0">
                              <a:solidFill>
                                <a:srgbClr val="FF0000"/>
                              </a:solidFill>
                              <a:latin typeface="Cambria Math" panose="02040503050406030204" pitchFamily="18" charset="0"/>
                              <a:ea typeface="Cambria Math" panose="02040503050406030204" pitchFamily="18" charset="0"/>
                            </a:rPr>
                            <m:t>∗</m:t>
                          </m:r>
                        </m:sup>
                      </m:sSup>
                      <m:r>
                        <a:rPr lang="es-MX" sz="2800" b="0" i="1" smtClean="0">
                          <a:solidFill>
                            <a:srgbClr val="FF0000"/>
                          </a:solidFill>
                          <a:latin typeface="Cambria Math" panose="02040503050406030204" pitchFamily="18" charset="0"/>
                          <a:ea typeface="Cambria Math" panose="02040503050406030204" pitchFamily="18" charset="0"/>
                        </a:rPr>
                        <m:t>=</m:t>
                      </m:r>
                      <m:rad>
                        <m:radPr>
                          <m:degHide m:val="on"/>
                          <m:ctrlPr>
                            <a:rPr lang="es-MX" sz="2800" b="0" i="1" smtClean="0">
                              <a:solidFill>
                                <a:srgbClr val="FF0000"/>
                              </a:solidFill>
                              <a:latin typeface="Cambria Math" panose="02040503050406030204" pitchFamily="18" charset="0"/>
                              <a:ea typeface="Cambria Math" panose="02040503050406030204" pitchFamily="18" charset="0"/>
                            </a:rPr>
                          </m:ctrlPr>
                        </m:radPr>
                        <m:deg/>
                        <m:e>
                          <m:sSub>
                            <m:sSubPr>
                              <m:ctrlPr>
                                <a:rPr lang="es-MX" sz="2800" i="1">
                                  <a:solidFill>
                                    <a:srgbClr val="FF0000"/>
                                  </a:solidFill>
                                  <a:latin typeface="Cambria Math" panose="02040503050406030204" pitchFamily="18" charset="0"/>
                                  <a:ea typeface="Cambria Math" panose="02040503050406030204" pitchFamily="18" charset="0"/>
                                </a:rPr>
                              </m:ctrlPr>
                            </m:sSubPr>
                            <m:e>
                              <m:r>
                                <a:rPr lang="es-MX" sz="2800" i="1">
                                  <a:solidFill>
                                    <a:srgbClr val="FF0000"/>
                                  </a:solidFill>
                                  <a:latin typeface="Cambria Math" panose="02040503050406030204" pitchFamily="18" charset="0"/>
                                  <a:ea typeface="Cambria Math" panose="02040503050406030204" pitchFamily="18" charset="0"/>
                                </a:rPr>
                                <m:t>𝑌</m:t>
                              </m:r>
                            </m:e>
                            <m:sub>
                              <m:r>
                                <a:rPr lang="es-MX" sz="2800" i="1">
                                  <a:solidFill>
                                    <a:srgbClr val="FF0000"/>
                                  </a:solidFill>
                                  <a:latin typeface="Cambria Math" panose="02040503050406030204" pitchFamily="18" charset="0"/>
                                  <a:ea typeface="Cambria Math" panose="02040503050406030204" pitchFamily="18" charset="0"/>
                                </a:rPr>
                                <m:t>𝑖</m:t>
                              </m:r>
                            </m:sub>
                          </m:sSub>
                        </m:e>
                      </m:rad>
                    </m:oMath>
                  </m:oMathPara>
                </a14:m>
                <a:endParaRPr lang="es-MX" sz="2800" dirty="0"/>
              </a:p>
            </p:txBody>
          </p:sp>
        </mc:Choice>
        <mc:Fallback xmlns="">
          <p:sp>
            <p:nvSpPr>
              <p:cNvPr id="4" name="CuadroTexto 3">
                <a:extLst>
                  <a:ext uri="{FF2B5EF4-FFF2-40B4-BE49-F238E27FC236}">
                    <a16:creationId xmlns:a16="http://schemas.microsoft.com/office/drawing/2014/main" id="{6736161D-F310-41C5-9CE9-1A190EEC1010}"/>
                  </a:ext>
                </a:extLst>
              </p:cNvPr>
              <p:cNvSpPr txBox="1">
                <a:spLocks noRot="1" noChangeAspect="1" noMove="1" noResize="1" noEditPoints="1" noAdjustHandles="1" noChangeArrowheads="1" noChangeShapeType="1" noTextEdit="1"/>
              </p:cNvSpPr>
              <p:nvPr/>
            </p:nvSpPr>
            <p:spPr>
              <a:xfrm>
                <a:off x="763591" y="4522269"/>
                <a:ext cx="7445180" cy="521810"/>
              </a:xfrm>
              <a:prstGeom prst="rect">
                <a:avLst/>
              </a:prstGeom>
              <a:blipFill>
                <a:blip r:embed="rId7"/>
                <a:stretch>
                  <a:fillRect/>
                </a:stretch>
              </a:blipFill>
            </p:spPr>
            <p:txBody>
              <a:bodyPr/>
              <a:lstStyle/>
              <a:p>
                <a:r>
                  <a:rPr lang="es-MX">
                    <a:noFill/>
                  </a:rPr>
                  <a:t> </a:t>
                </a:r>
              </a:p>
            </p:txBody>
          </p:sp>
        </mc:Fallback>
      </mc:AlternateContent>
      <mc:AlternateContent xmlns:mc="http://schemas.openxmlformats.org/markup-compatibility/2006" xmlns:a14="http://schemas.microsoft.com/office/drawing/2010/main">
        <mc:Choice Requires="a14">
          <p:sp>
            <p:nvSpPr>
              <p:cNvPr id="5" name="CuadroTexto 4">
                <a:extLst>
                  <a:ext uri="{FF2B5EF4-FFF2-40B4-BE49-F238E27FC236}">
                    <a16:creationId xmlns:a16="http://schemas.microsoft.com/office/drawing/2014/main" id="{7671178F-4B35-4E91-96EE-2436BF756696}"/>
                  </a:ext>
                </a:extLst>
              </p:cNvPr>
              <p:cNvSpPr txBox="1"/>
              <p:nvPr/>
            </p:nvSpPr>
            <p:spPr>
              <a:xfrm>
                <a:off x="292768" y="5139889"/>
                <a:ext cx="8599398" cy="1091196"/>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r>
                        <a:rPr lang="es-MX" sz="2400" b="0" i="1" smtClean="0">
                          <a:latin typeface="Cambria Math" panose="02040503050406030204" pitchFamily="18" charset="0"/>
                        </a:rPr>
                        <m:t>𝑆𝑖</m:t>
                      </m:r>
                      <m:r>
                        <a:rPr lang="es-MX" sz="2400" b="0" i="1" smtClean="0">
                          <a:latin typeface="Cambria Math" panose="02040503050406030204" pitchFamily="18" charset="0"/>
                        </a:rPr>
                        <m:t> </m:t>
                      </m:r>
                      <m:r>
                        <a:rPr lang="es-MX" sz="2400" b="0" i="1" smtClean="0">
                          <a:latin typeface="Cambria Math" panose="02040503050406030204" pitchFamily="18" charset="0"/>
                          <a:ea typeface="Cambria Math" panose="02040503050406030204" pitchFamily="18" charset="0"/>
                        </a:rPr>
                        <m:t>𝜎</m:t>
                      </m:r>
                      <m:r>
                        <a:rPr lang="es-MX" sz="2400" b="0" i="1" smtClean="0">
                          <a:latin typeface="Cambria Math" panose="02040503050406030204" pitchFamily="18" charset="0"/>
                          <a:ea typeface="Cambria Math" panose="02040503050406030204" pitchFamily="18" charset="0"/>
                        </a:rPr>
                        <m:t>∝ </m:t>
                      </m:r>
                      <m:rad>
                        <m:radPr>
                          <m:degHide m:val="on"/>
                          <m:ctrlPr>
                            <a:rPr lang="es-MX" sz="2400" b="0" i="1" smtClean="0">
                              <a:latin typeface="Cambria Math" panose="02040503050406030204" pitchFamily="18" charset="0"/>
                              <a:ea typeface="Cambria Math" panose="02040503050406030204" pitchFamily="18" charset="0"/>
                            </a:rPr>
                          </m:ctrlPr>
                        </m:radPr>
                        <m:deg/>
                        <m:e>
                          <m:f>
                            <m:fPr>
                              <m:ctrlPr>
                                <a:rPr lang="es-MX" sz="2400" b="0" i="1" smtClean="0">
                                  <a:latin typeface="Cambria Math" panose="02040503050406030204" pitchFamily="18" charset="0"/>
                                  <a:ea typeface="Cambria Math" panose="02040503050406030204" pitchFamily="18" charset="0"/>
                                </a:rPr>
                              </m:ctrlPr>
                            </m:fPr>
                            <m:num>
                              <m:r>
                                <a:rPr lang="es-MX" sz="2400" b="0" i="1" smtClean="0">
                                  <a:latin typeface="Cambria Math" panose="02040503050406030204" pitchFamily="18" charset="0"/>
                                  <a:ea typeface="Cambria Math" panose="02040503050406030204" pitchFamily="18" charset="0"/>
                                </a:rPr>
                                <m:t>𝜇</m:t>
                              </m:r>
                              <m:r>
                                <a:rPr lang="es-MX" sz="2400" b="0" i="1" smtClean="0">
                                  <a:latin typeface="Cambria Math" panose="02040503050406030204" pitchFamily="18" charset="0"/>
                                  <a:ea typeface="Cambria Math" panose="02040503050406030204" pitchFamily="18" charset="0"/>
                                </a:rPr>
                                <m:t>(1−</m:t>
                              </m:r>
                              <m:r>
                                <a:rPr lang="es-MX" sz="2400" b="0" i="1" smtClean="0">
                                  <a:latin typeface="Cambria Math" panose="02040503050406030204" pitchFamily="18" charset="0"/>
                                  <a:ea typeface="Cambria Math" panose="02040503050406030204" pitchFamily="18" charset="0"/>
                                </a:rPr>
                                <m:t>𝜇</m:t>
                              </m:r>
                              <m:r>
                                <a:rPr lang="es-MX" sz="2400" b="0" i="1" smtClean="0">
                                  <a:latin typeface="Cambria Math" panose="02040503050406030204" pitchFamily="18" charset="0"/>
                                  <a:ea typeface="Cambria Math" panose="02040503050406030204" pitchFamily="18" charset="0"/>
                                </a:rPr>
                                <m:t>)</m:t>
                              </m:r>
                            </m:num>
                            <m:den>
                              <m:r>
                                <a:rPr lang="es-MX" sz="2400" b="0" i="1" smtClean="0">
                                  <a:latin typeface="Cambria Math" panose="02040503050406030204" pitchFamily="18" charset="0"/>
                                  <a:ea typeface="Cambria Math" panose="02040503050406030204" pitchFamily="18" charset="0"/>
                                </a:rPr>
                                <m:t>𝑘</m:t>
                              </m:r>
                            </m:den>
                          </m:f>
                        </m:e>
                      </m:rad>
                      <m:r>
                        <a:rPr lang="es-MX" sz="2400" b="0" i="1" smtClean="0">
                          <a:latin typeface="Cambria Math" panose="02040503050406030204" pitchFamily="18" charset="0"/>
                          <a:ea typeface="Cambria Math" panose="02040503050406030204" pitchFamily="18" charset="0"/>
                        </a:rPr>
                        <m:t>      </m:t>
                      </m:r>
                      <m:d>
                        <m:dPr>
                          <m:ctrlPr>
                            <a:rPr lang="es-MX" sz="2400" b="0" i="1" smtClean="0">
                              <a:latin typeface="Cambria Math" panose="02040503050406030204" pitchFamily="18" charset="0"/>
                              <a:ea typeface="Cambria Math" panose="02040503050406030204" pitchFamily="18" charset="0"/>
                            </a:rPr>
                          </m:ctrlPr>
                        </m:dPr>
                        <m:e>
                          <m:r>
                            <a:rPr lang="es-MX" sz="2400" b="0" i="1" smtClean="0">
                              <a:latin typeface="Cambria Math" panose="02040503050406030204" pitchFamily="18" charset="0"/>
                              <a:ea typeface="Cambria Math" panose="02040503050406030204" pitchFamily="18" charset="0"/>
                            </a:rPr>
                            <m:t>𝑒𝑗𝑒𝑚𝑝𝑙𝑜</m:t>
                          </m:r>
                          <m:r>
                            <a:rPr lang="es-MX" sz="2400" b="0" i="1" smtClean="0">
                              <a:latin typeface="Cambria Math" panose="02040503050406030204" pitchFamily="18" charset="0"/>
                              <a:ea typeface="Cambria Math" panose="02040503050406030204" pitchFamily="18" charset="0"/>
                            </a:rPr>
                            <m:t>:</m:t>
                          </m:r>
                          <m:r>
                            <a:rPr lang="es-MX" sz="2400" b="0" i="1" smtClean="0">
                              <a:latin typeface="Cambria Math" panose="02040503050406030204" pitchFamily="18" charset="0"/>
                              <a:ea typeface="Cambria Math" panose="02040503050406030204" pitchFamily="18" charset="0"/>
                            </a:rPr>
                            <m:t>𝐵𝑖𝑛𝑜𝑚𝑖𝑎𝑙</m:t>
                          </m:r>
                        </m:e>
                      </m:d>
                      <m:r>
                        <a:rPr lang="es-MX" sz="2400" b="0" i="1" smtClean="0">
                          <a:latin typeface="Cambria Math" panose="02040503050406030204" pitchFamily="18" charset="0"/>
                          <a:ea typeface="Cambria Math" panose="02040503050406030204" pitchFamily="18" charset="0"/>
                        </a:rPr>
                        <m:t> </m:t>
                      </m:r>
                      <m:sSup>
                        <m:sSupPr>
                          <m:ctrlPr>
                            <a:rPr lang="es-MX" sz="2400" b="0" i="1" smtClean="0">
                              <a:solidFill>
                                <a:srgbClr val="FF0000"/>
                              </a:solidFill>
                              <a:latin typeface="Cambria Math" panose="02040503050406030204" pitchFamily="18" charset="0"/>
                              <a:ea typeface="Cambria Math" panose="02040503050406030204" pitchFamily="18" charset="0"/>
                            </a:rPr>
                          </m:ctrlPr>
                        </m:sSupPr>
                        <m:e>
                          <m:r>
                            <a:rPr lang="es-MX" sz="2400" b="0" i="1" smtClean="0">
                              <a:solidFill>
                                <a:srgbClr val="FF0000"/>
                              </a:solidFill>
                              <a:latin typeface="Cambria Math" panose="02040503050406030204" pitchFamily="18" charset="0"/>
                              <a:ea typeface="Cambria Math" panose="02040503050406030204" pitchFamily="18" charset="0"/>
                            </a:rPr>
                            <m:t>𝑌</m:t>
                          </m:r>
                        </m:e>
                        <m:sup>
                          <m:r>
                            <a:rPr lang="es-MX" sz="2400" b="0" i="1" smtClean="0">
                              <a:solidFill>
                                <a:srgbClr val="FF0000"/>
                              </a:solidFill>
                              <a:latin typeface="Cambria Math" panose="02040503050406030204" pitchFamily="18" charset="0"/>
                              <a:ea typeface="Cambria Math" panose="02040503050406030204" pitchFamily="18" charset="0"/>
                            </a:rPr>
                            <m:t>∗</m:t>
                          </m:r>
                        </m:sup>
                      </m:sSup>
                      <m:r>
                        <a:rPr lang="es-MX" sz="2400" b="0" i="1" smtClean="0">
                          <a:solidFill>
                            <a:srgbClr val="FF0000"/>
                          </a:solidFill>
                          <a:latin typeface="Cambria Math" panose="02040503050406030204" pitchFamily="18" charset="0"/>
                          <a:ea typeface="Cambria Math" panose="02040503050406030204" pitchFamily="18" charset="0"/>
                        </a:rPr>
                        <m:t>=</m:t>
                      </m:r>
                      <m:r>
                        <a:rPr lang="es-MX" sz="2400" b="0" i="1" smtClean="0">
                          <a:solidFill>
                            <a:srgbClr val="FF0000"/>
                          </a:solidFill>
                          <a:latin typeface="Cambria Math" panose="02040503050406030204" pitchFamily="18" charset="0"/>
                          <a:ea typeface="Cambria Math" panose="02040503050406030204" pitchFamily="18" charset="0"/>
                        </a:rPr>
                        <m:t>𝑎𝑟𝑐𝑠𝑒𝑛</m:t>
                      </m:r>
                      <m:rad>
                        <m:radPr>
                          <m:degHide m:val="on"/>
                          <m:ctrlPr>
                            <a:rPr lang="es-MX" sz="2400" b="0" i="1" smtClean="0">
                              <a:solidFill>
                                <a:srgbClr val="FF0000"/>
                              </a:solidFill>
                              <a:latin typeface="Cambria Math" panose="02040503050406030204" pitchFamily="18" charset="0"/>
                              <a:ea typeface="Cambria Math" panose="02040503050406030204" pitchFamily="18" charset="0"/>
                            </a:rPr>
                          </m:ctrlPr>
                        </m:radPr>
                        <m:deg/>
                        <m:e>
                          <m:sSub>
                            <m:sSubPr>
                              <m:ctrlPr>
                                <a:rPr lang="es-MX" sz="2400" i="1">
                                  <a:solidFill>
                                    <a:srgbClr val="FF0000"/>
                                  </a:solidFill>
                                  <a:latin typeface="Cambria Math" panose="02040503050406030204" pitchFamily="18" charset="0"/>
                                  <a:ea typeface="Cambria Math" panose="02040503050406030204" pitchFamily="18" charset="0"/>
                                </a:rPr>
                              </m:ctrlPr>
                            </m:sSubPr>
                            <m:e>
                              <m:r>
                                <a:rPr lang="es-MX" sz="2400" i="1">
                                  <a:solidFill>
                                    <a:srgbClr val="FF0000"/>
                                  </a:solidFill>
                                  <a:latin typeface="Cambria Math" panose="02040503050406030204" pitchFamily="18" charset="0"/>
                                  <a:ea typeface="Cambria Math" panose="02040503050406030204" pitchFamily="18" charset="0"/>
                                </a:rPr>
                                <m:t>𝑌</m:t>
                              </m:r>
                            </m:e>
                            <m:sub>
                              <m:r>
                                <a:rPr lang="es-MX" sz="2400" i="1">
                                  <a:solidFill>
                                    <a:srgbClr val="FF0000"/>
                                  </a:solidFill>
                                  <a:latin typeface="Cambria Math" panose="02040503050406030204" pitchFamily="18" charset="0"/>
                                  <a:ea typeface="Cambria Math" panose="02040503050406030204" pitchFamily="18" charset="0"/>
                                </a:rPr>
                                <m:t>𝑖</m:t>
                              </m:r>
                            </m:sub>
                          </m:sSub>
                        </m:e>
                      </m:rad>
                    </m:oMath>
                  </m:oMathPara>
                </a14:m>
                <a:endParaRPr lang="es-MX" sz="2800" dirty="0"/>
              </a:p>
            </p:txBody>
          </p:sp>
        </mc:Choice>
        <mc:Fallback xmlns="">
          <p:sp>
            <p:nvSpPr>
              <p:cNvPr id="5" name="CuadroTexto 4">
                <a:extLst>
                  <a:ext uri="{FF2B5EF4-FFF2-40B4-BE49-F238E27FC236}">
                    <a16:creationId xmlns:a16="http://schemas.microsoft.com/office/drawing/2014/main" id="{7671178F-4B35-4E91-96EE-2436BF756696}"/>
                  </a:ext>
                </a:extLst>
              </p:cNvPr>
              <p:cNvSpPr txBox="1">
                <a:spLocks noRot="1" noChangeAspect="1" noMove="1" noResize="1" noEditPoints="1" noAdjustHandles="1" noChangeArrowheads="1" noChangeShapeType="1" noTextEdit="1"/>
              </p:cNvSpPr>
              <p:nvPr/>
            </p:nvSpPr>
            <p:spPr>
              <a:xfrm>
                <a:off x="292768" y="5139889"/>
                <a:ext cx="8599398" cy="1091196"/>
              </a:xfrm>
              <a:prstGeom prst="rect">
                <a:avLst/>
              </a:prstGeom>
              <a:blipFill>
                <a:blip r:embed="rId8"/>
                <a:stretch>
                  <a:fillRect/>
                </a:stretch>
              </a:blipFill>
            </p:spPr>
            <p:txBody>
              <a:bodyPr/>
              <a:lstStyle/>
              <a:p>
                <a:r>
                  <a:rPr lang="es-MX">
                    <a:noFill/>
                  </a:rPr>
                  <a:t> </a:t>
                </a:r>
              </a:p>
            </p:txBody>
          </p:sp>
        </mc:Fallback>
      </mc:AlternateContent>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err="1"/>
              <a:t>Sobredispersión</a:t>
            </a:r>
            <a:endParaRPr lang="es-ES" dirty="0"/>
          </a:p>
        </p:txBody>
      </p:sp>
      <p:sp>
        <p:nvSpPr>
          <p:cNvPr id="3" name="2 Marcador de contenido"/>
          <p:cNvSpPr>
            <a:spLocks noGrp="1"/>
          </p:cNvSpPr>
          <p:nvPr>
            <p:ph idx="1"/>
          </p:nvPr>
        </p:nvSpPr>
        <p:spPr>
          <a:xfrm>
            <a:off x="457200" y="1628800"/>
            <a:ext cx="8229600" cy="3886200"/>
          </a:xfrm>
        </p:spPr>
        <p:txBody>
          <a:bodyPr/>
          <a:lstStyle/>
          <a:p>
            <a:r>
              <a:rPr lang="es-ES" dirty="0"/>
              <a:t>En ocasiones se presenta el caso en que se observa una varianza mayor  que la que se espera bajo una distribución </a:t>
            </a:r>
            <a:r>
              <a:rPr lang="es-ES" dirty="0" err="1"/>
              <a:t>binomial</a:t>
            </a:r>
            <a:r>
              <a:rPr lang="es-ES" dirty="0"/>
              <a:t>.</a:t>
            </a:r>
          </a:p>
          <a:p>
            <a:r>
              <a:rPr lang="es-ES" dirty="0"/>
              <a:t>Cuando existe datos </a:t>
            </a:r>
          </a:p>
          <a:p>
            <a:r>
              <a:rPr lang="es-ES" dirty="0"/>
              <a:t>Síntoma: una </a:t>
            </a:r>
            <a:r>
              <a:rPr lang="es-ES" dirty="0" err="1"/>
              <a:t>Desvianza</a:t>
            </a:r>
            <a:r>
              <a:rPr lang="es-ES" dirty="0"/>
              <a:t> grande, se espera que sin </a:t>
            </a:r>
            <a:r>
              <a:rPr lang="es-ES" dirty="0" err="1"/>
              <a:t>sobredispersión</a:t>
            </a:r>
            <a:r>
              <a:rPr lang="es-ES" dirty="0"/>
              <a:t> se tenga una </a:t>
            </a:r>
            <a:r>
              <a:rPr lang="es-ES" dirty="0" err="1"/>
              <a:t>desvianza</a:t>
            </a:r>
            <a:r>
              <a:rPr lang="es-ES" dirty="0"/>
              <a:t> cercana a sus grados de libertad</a:t>
            </a:r>
          </a:p>
          <a:p>
            <a:pPr>
              <a:buNone/>
            </a:pPr>
            <a:r>
              <a:rPr lang="es-ES" dirty="0">
                <a:solidFill>
                  <a:srgbClr val="FF0000"/>
                </a:solidFill>
              </a:rPr>
              <a:t>Una de las soluciones: </a:t>
            </a:r>
            <a:r>
              <a:rPr lang="es-ES" dirty="0" err="1">
                <a:solidFill>
                  <a:srgbClr val="FF0000"/>
                </a:solidFill>
              </a:rPr>
              <a:t>QuasiBinomial</a:t>
            </a:r>
            <a:endParaRPr lang="es-ES" dirty="0">
              <a:solidFill>
                <a:srgbClr val="FF0000"/>
              </a:solidFill>
            </a:endParaRPr>
          </a:p>
          <a:p>
            <a:pPr>
              <a:buNone/>
            </a:pP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928688"/>
            <a:ext cx="8229600" cy="785812"/>
          </a:xfrm>
          <a:solidFill>
            <a:srgbClr val="FFFFFF"/>
          </a:solidFill>
        </p:spPr>
        <p:txBody>
          <a:bodyPr/>
          <a:lstStyle/>
          <a:p>
            <a:pPr eaLnBrk="1" hangingPunct="1"/>
            <a:r>
              <a:rPr lang="es-ES_tradnl" sz="4000">
                <a:solidFill>
                  <a:srgbClr val="002060"/>
                </a:solidFill>
              </a:rPr>
              <a:t>Ejemplo</a:t>
            </a:r>
          </a:p>
        </p:txBody>
      </p:sp>
      <p:sp>
        <p:nvSpPr>
          <p:cNvPr id="22531" name="Rectangle 3"/>
          <p:cNvSpPr>
            <a:spLocks noGrp="1" noChangeArrowheads="1"/>
          </p:cNvSpPr>
          <p:nvPr>
            <p:ph type="body" idx="1"/>
          </p:nvPr>
        </p:nvSpPr>
        <p:spPr>
          <a:xfrm>
            <a:off x="457200" y="1571625"/>
            <a:ext cx="8229600" cy="2160588"/>
          </a:xfrm>
          <a:solidFill>
            <a:srgbClr val="FFFFFF"/>
          </a:solidFill>
        </p:spPr>
        <p:txBody>
          <a:bodyPr/>
          <a:lstStyle/>
          <a:p>
            <a:pPr eaLnBrk="1" hangingPunct="1"/>
            <a:r>
              <a:rPr lang="es-ES_tradnl" sz="2800">
                <a:solidFill>
                  <a:srgbClr val="002060"/>
                </a:solidFill>
              </a:rPr>
              <a:t>Los siguientes datos se refieren al número de larvas vivas encontradas en un área experimental plantada con arroz (Oryza sativa L.), tratada con diferentes insecticidas. El diseño experimental utilizado fue el completamente al azar (DCA).</a:t>
            </a:r>
          </a:p>
        </p:txBody>
      </p:sp>
      <p:pic>
        <p:nvPicPr>
          <p:cNvPr id="22532" name="Picture 2"/>
          <p:cNvPicPr>
            <a:picLocks noChangeAspect="1" noChangeArrowheads="1"/>
          </p:cNvPicPr>
          <p:nvPr/>
        </p:nvPicPr>
        <p:blipFill>
          <a:blip r:embed="rId3" cstate="print"/>
          <a:srcRect/>
          <a:stretch>
            <a:fillRect/>
          </a:stretch>
        </p:blipFill>
        <p:spPr bwMode="auto">
          <a:xfrm>
            <a:off x="1770063" y="3786188"/>
            <a:ext cx="5588000" cy="2928937"/>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768525"/>
            <a:ext cx="6636619" cy="1143000"/>
          </a:xfrm>
          <a:noFill/>
        </p:spPr>
        <p:txBody>
          <a:bodyPr/>
          <a:lstStyle/>
          <a:p>
            <a:pPr eaLnBrk="1" hangingPunct="1">
              <a:defRPr/>
            </a:pPr>
            <a:r>
              <a:rPr lang="es-ES_tradnl" b="1" dirty="0">
                <a:solidFill>
                  <a:srgbClr val="FF0000"/>
                </a:solidFill>
              </a:rPr>
              <a:t>Transformación de potencias</a:t>
            </a:r>
          </a:p>
        </p:txBody>
      </p:sp>
      <p:sp>
        <p:nvSpPr>
          <p:cNvPr id="4099" name="Rectangle 3"/>
          <p:cNvSpPr>
            <a:spLocks noGrp="1" noChangeArrowheads="1"/>
          </p:cNvSpPr>
          <p:nvPr>
            <p:ph type="body" idx="1"/>
          </p:nvPr>
        </p:nvSpPr>
        <p:spPr>
          <a:xfrm>
            <a:off x="628650" y="2090056"/>
            <a:ext cx="7886700" cy="4686129"/>
          </a:xfrm>
          <a:noFill/>
        </p:spPr>
        <p:txBody>
          <a:bodyPr/>
          <a:lstStyle/>
          <a:p>
            <a:pPr eaLnBrk="1" hangingPunct="1">
              <a:lnSpc>
                <a:spcPct val="90000"/>
              </a:lnSpc>
              <a:defRPr/>
            </a:pPr>
            <a:r>
              <a:rPr lang="es-ES_tradnl" dirty="0">
                <a:solidFill>
                  <a:srgbClr val="002060"/>
                </a:solidFill>
                <a:latin typeface="Times New Roman" pitchFamily="18" charset="0"/>
              </a:rPr>
              <a:t>Suponga  E(y) = </a:t>
            </a:r>
            <a:r>
              <a:rPr lang="es-ES_tradnl" dirty="0">
                <a:solidFill>
                  <a:srgbClr val="002060"/>
                </a:solidFill>
                <a:latin typeface="Symbol" pitchFamily="18" charset="2"/>
              </a:rPr>
              <a:t>m </a:t>
            </a:r>
            <a:r>
              <a:rPr lang="es-ES_tradnl" dirty="0">
                <a:solidFill>
                  <a:srgbClr val="002060"/>
                </a:solidFill>
                <a:latin typeface="Times New Roman" pitchFamily="18" charset="0"/>
              </a:rPr>
              <a:t>y  </a:t>
            </a:r>
            <a:r>
              <a:rPr lang="es-ES_tradnl" dirty="0">
                <a:solidFill>
                  <a:srgbClr val="FF0000"/>
                </a:solidFill>
                <a:latin typeface="Symbol" pitchFamily="18" charset="2"/>
              </a:rPr>
              <a:t>s</a:t>
            </a:r>
            <a:r>
              <a:rPr lang="es-ES_tradnl" baseline="-25000" dirty="0">
                <a:solidFill>
                  <a:srgbClr val="FF0000"/>
                </a:solidFill>
                <a:latin typeface="Times New Roman" pitchFamily="18" charset="0"/>
              </a:rPr>
              <a:t>i</a:t>
            </a:r>
            <a:r>
              <a:rPr lang="es-ES_tradnl" dirty="0">
                <a:solidFill>
                  <a:srgbClr val="FF0000"/>
                </a:solidFill>
                <a:latin typeface="Times New Roman" pitchFamily="18" charset="0"/>
              </a:rPr>
              <a:t> </a:t>
            </a:r>
            <a:r>
              <a:rPr lang="es-ES_tradnl" dirty="0">
                <a:solidFill>
                  <a:srgbClr val="FF0000"/>
                </a:solidFill>
                <a:latin typeface="Symbol" pitchFamily="18" charset="2"/>
              </a:rPr>
              <a:t>µ m</a:t>
            </a:r>
            <a:r>
              <a:rPr lang="es-ES_tradnl" baseline="-25000" dirty="0">
                <a:solidFill>
                  <a:srgbClr val="FF0000"/>
                </a:solidFill>
                <a:latin typeface="Times New Roman" pitchFamily="18" charset="0"/>
                <a:cs typeface="Times New Roman" pitchFamily="18" charset="0"/>
              </a:rPr>
              <a:t>i</a:t>
            </a:r>
            <a:r>
              <a:rPr lang="es-ES_tradnl" baseline="30000" dirty="0">
                <a:solidFill>
                  <a:srgbClr val="FF0000"/>
                </a:solidFill>
                <a:latin typeface="Symbol" pitchFamily="18" charset="2"/>
              </a:rPr>
              <a:t>a</a:t>
            </a:r>
          </a:p>
          <a:p>
            <a:pPr eaLnBrk="1" hangingPunct="1">
              <a:lnSpc>
                <a:spcPct val="90000"/>
              </a:lnSpc>
              <a:defRPr/>
            </a:pPr>
            <a:r>
              <a:rPr lang="es-ES_tradnl" dirty="0">
                <a:solidFill>
                  <a:srgbClr val="002060"/>
                </a:solidFill>
                <a:latin typeface="Times New Roman" pitchFamily="18" charset="0"/>
              </a:rPr>
              <a:t>Se desea encontrar una “transformación a potencia”</a:t>
            </a:r>
          </a:p>
          <a:p>
            <a:pPr eaLnBrk="1" hangingPunct="1">
              <a:lnSpc>
                <a:spcPct val="90000"/>
              </a:lnSpc>
              <a:buFontTx/>
              <a:buNone/>
              <a:defRPr/>
            </a:pPr>
            <a:r>
              <a:rPr lang="es-ES_tradnl" dirty="0">
                <a:solidFill>
                  <a:schemeClr val="accent1"/>
                </a:solidFill>
                <a:latin typeface="Times New Roman" pitchFamily="18" charset="0"/>
              </a:rPr>
              <a:t>				</a:t>
            </a:r>
            <a:r>
              <a:rPr lang="es-ES_tradnl" dirty="0">
                <a:solidFill>
                  <a:srgbClr val="FF0000"/>
                </a:solidFill>
                <a:latin typeface="Times New Roman" pitchFamily="18" charset="0"/>
              </a:rPr>
              <a:t>y* = y</a:t>
            </a:r>
            <a:r>
              <a:rPr lang="es-ES_tradnl" baseline="30000" dirty="0">
                <a:solidFill>
                  <a:srgbClr val="FF0000"/>
                </a:solidFill>
                <a:latin typeface="Symbol" pitchFamily="18" charset="2"/>
              </a:rPr>
              <a:t>l</a:t>
            </a:r>
            <a:r>
              <a:rPr lang="es-ES_tradnl" dirty="0">
                <a:solidFill>
                  <a:srgbClr val="FF0000"/>
                </a:solidFill>
                <a:latin typeface="Symbol" pitchFamily="18" charset="2"/>
              </a:rPr>
              <a:t> </a:t>
            </a:r>
            <a:r>
              <a:rPr lang="es-ES_tradnl" dirty="0">
                <a:solidFill>
                  <a:srgbClr val="FF0000"/>
                </a:solidFill>
                <a:latin typeface="Times New Roman" pitchFamily="18" charset="0"/>
              </a:rPr>
              <a:t> </a:t>
            </a:r>
            <a:r>
              <a:rPr lang="es-ES_tradnl" dirty="0">
                <a:solidFill>
                  <a:srgbClr val="002060"/>
                </a:solidFill>
                <a:latin typeface="Times New Roman" pitchFamily="18" charset="0"/>
              </a:rPr>
              <a:t>tal que  </a:t>
            </a:r>
            <a:r>
              <a:rPr lang="es-ES_tradnl" dirty="0">
                <a:solidFill>
                  <a:srgbClr val="002060"/>
                </a:solidFill>
                <a:latin typeface="Symbol" pitchFamily="18" charset="2"/>
              </a:rPr>
              <a:t>s</a:t>
            </a:r>
            <a:r>
              <a:rPr lang="es-ES_tradnl" baseline="-25000" dirty="0">
                <a:solidFill>
                  <a:srgbClr val="002060"/>
                </a:solidFill>
                <a:latin typeface="Times New Roman" pitchFamily="18" charset="0"/>
              </a:rPr>
              <a:t>i</a:t>
            </a:r>
            <a:r>
              <a:rPr lang="es-ES_tradnl" dirty="0">
                <a:solidFill>
                  <a:srgbClr val="002060"/>
                </a:solidFill>
                <a:latin typeface="Times New Roman" pitchFamily="18" charset="0"/>
              </a:rPr>
              <a:t>* </a:t>
            </a:r>
            <a:r>
              <a:rPr lang="es-ES_tradnl" dirty="0">
                <a:solidFill>
                  <a:srgbClr val="002060"/>
                </a:solidFill>
                <a:latin typeface="Symbol" pitchFamily="18" charset="2"/>
              </a:rPr>
              <a:t>µ</a:t>
            </a:r>
            <a:r>
              <a:rPr lang="es-ES_tradnl" dirty="0">
                <a:solidFill>
                  <a:srgbClr val="002060"/>
                </a:solidFill>
                <a:latin typeface="Times New Roman" pitchFamily="18" charset="0"/>
              </a:rPr>
              <a:t> c</a:t>
            </a:r>
          </a:p>
          <a:p>
            <a:pPr eaLnBrk="1" hangingPunct="1">
              <a:lnSpc>
                <a:spcPct val="90000"/>
              </a:lnSpc>
              <a:defRPr/>
            </a:pPr>
            <a:r>
              <a:rPr lang="es-ES_tradnl" dirty="0">
                <a:solidFill>
                  <a:srgbClr val="002060"/>
                </a:solidFill>
                <a:latin typeface="Times New Roman" pitchFamily="18" charset="0"/>
              </a:rPr>
              <a:t>Ya que </a:t>
            </a:r>
            <a:r>
              <a:rPr lang="es-ES_tradnl" dirty="0">
                <a:solidFill>
                  <a:srgbClr val="002060"/>
                </a:solidFill>
                <a:latin typeface="Symbol" pitchFamily="18" charset="2"/>
              </a:rPr>
              <a:t>s</a:t>
            </a:r>
            <a:r>
              <a:rPr lang="es-ES_tradnl" baseline="-25000" dirty="0">
                <a:solidFill>
                  <a:srgbClr val="002060"/>
                </a:solidFill>
                <a:latin typeface="Times New Roman" pitchFamily="18" charset="0"/>
              </a:rPr>
              <a:t>i</a:t>
            </a:r>
            <a:r>
              <a:rPr lang="es-ES_tradnl" dirty="0">
                <a:solidFill>
                  <a:srgbClr val="002060"/>
                </a:solidFill>
                <a:latin typeface="Times New Roman" pitchFamily="18" charset="0"/>
              </a:rPr>
              <a:t>* </a:t>
            </a:r>
            <a:r>
              <a:rPr lang="es-ES_tradnl" dirty="0">
                <a:solidFill>
                  <a:srgbClr val="002060"/>
                </a:solidFill>
                <a:latin typeface="Symbol" pitchFamily="18" charset="2"/>
              </a:rPr>
              <a:t>µ m</a:t>
            </a:r>
            <a:r>
              <a:rPr lang="es-ES_tradnl" baseline="30000" dirty="0">
                <a:solidFill>
                  <a:srgbClr val="002060"/>
                </a:solidFill>
                <a:latin typeface="Symbol" pitchFamily="18" charset="2"/>
              </a:rPr>
              <a:t>l+a-1</a:t>
            </a:r>
          </a:p>
          <a:p>
            <a:pPr eaLnBrk="1" hangingPunct="1">
              <a:lnSpc>
                <a:spcPct val="90000"/>
              </a:lnSpc>
              <a:defRPr/>
            </a:pPr>
            <a:r>
              <a:rPr lang="es-ES_tradnl" dirty="0">
                <a:solidFill>
                  <a:srgbClr val="002060"/>
                </a:solidFill>
                <a:latin typeface="Times New Roman" pitchFamily="18" charset="0"/>
              </a:rPr>
              <a:t>Se puede fijar </a:t>
            </a:r>
            <a:r>
              <a:rPr lang="es-ES_tradnl" dirty="0">
                <a:solidFill>
                  <a:srgbClr val="002060"/>
                </a:solidFill>
                <a:latin typeface="Symbol" pitchFamily="18" charset="2"/>
              </a:rPr>
              <a:t>l </a:t>
            </a:r>
            <a:r>
              <a:rPr lang="es-ES_tradnl" dirty="0">
                <a:solidFill>
                  <a:srgbClr val="002060"/>
                </a:solidFill>
                <a:latin typeface="Times New Roman" pitchFamily="18" charset="0"/>
              </a:rPr>
              <a:t>= 1 – </a:t>
            </a:r>
            <a:r>
              <a:rPr lang="es-ES_tradnl" dirty="0">
                <a:solidFill>
                  <a:srgbClr val="002060"/>
                </a:solidFill>
                <a:latin typeface="Symbol" pitchFamily="18" charset="2"/>
              </a:rPr>
              <a:t>a</a:t>
            </a:r>
          </a:p>
          <a:p>
            <a:pPr eaLnBrk="1" hangingPunct="1">
              <a:lnSpc>
                <a:spcPct val="90000"/>
              </a:lnSpc>
              <a:defRPr/>
            </a:pPr>
            <a:r>
              <a:rPr lang="es-ES_tradnl" dirty="0">
                <a:solidFill>
                  <a:srgbClr val="002060"/>
                </a:solidFill>
                <a:latin typeface="Times New Roman" pitchFamily="18" charset="0"/>
              </a:rPr>
              <a:t>Para determinar un valor apropiado, grafique </a:t>
            </a:r>
          </a:p>
          <a:p>
            <a:pPr eaLnBrk="1" hangingPunct="1">
              <a:lnSpc>
                <a:spcPct val="90000"/>
              </a:lnSpc>
              <a:spcBef>
                <a:spcPct val="50000"/>
              </a:spcBef>
              <a:buFontTx/>
              <a:buNone/>
              <a:defRPr/>
            </a:pPr>
            <a:r>
              <a:rPr lang="es-ES_tradnl" dirty="0">
                <a:solidFill>
                  <a:srgbClr val="002060"/>
                </a:solidFill>
                <a:latin typeface="Times New Roman" pitchFamily="18" charset="0"/>
              </a:rPr>
              <a:t>	                                         y </a:t>
            </a:r>
            <a:r>
              <a:rPr lang="es-ES_tradnl" dirty="0">
                <a:solidFill>
                  <a:srgbClr val="002060"/>
                </a:solidFill>
                <a:latin typeface="Symbol" pitchFamily="18" charset="2"/>
              </a:rPr>
              <a:t>a </a:t>
            </a:r>
            <a:r>
              <a:rPr lang="es-ES_tradnl" dirty="0">
                <a:solidFill>
                  <a:srgbClr val="002060"/>
                </a:solidFill>
                <a:latin typeface="Times New Roman" pitchFamily="18" charset="0"/>
              </a:rPr>
              <a:t>= pendiente</a:t>
            </a:r>
          </a:p>
        </p:txBody>
      </p:sp>
      <mc:AlternateContent xmlns:mc="http://schemas.openxmlformats.org/markup-compatibility/2006" xmlns:a14="http://schemas.microsoft.com/office/drawing/2010/main">
        <mc:Choice Requires="a14">
          <p:sp>
            <p:nvSpPr>
              <p:cNvPr id="2050" name="Object 2" descr="Diseño de fondo"/>
              <p:cNvSpPr txBox="1"/>
              <p:nvPr/>
            </p:nvSpPr>
            <p:spPr bwMode="auto">
              <a:xfrm>
                <a:off x="869282" y="5233179"/>
                <a:ext cx="3533775" cy="633412"/>
              </a:xfrm>
              <a:prstGeom prst="rect">
                <a:avLst/>
              </a:prstGeom>
              <a:noFill/>
            </p:spPr>
            <p:txBody>
              <a:bodyPr>
                <a:normAutofit/>
              </a:bodyPr>
              <a:lstStyle/>
              <a:p>
                <a:pPr/>
                <a14:m>
                  <m:oMathPara xmlns:m="http://schemas.openxmlformats.org/officeDocument/2006/math">
                    <m:oMathParaPr>
                      <m:jc m:val="left"/>
                    </m:oMathParaPr>
                    <m:oMath xmlns:m="http://schemas.openxmlformats.org/officeDocument/2006/math">
                      <m:func>
                        <m:funcPr>
                          <m:ctrlPr>
                            <a:rPr lang="es-MX" sz="2400" i="1" smtClean="0">
                              <a:solidFill>
                                <a:srgbClr val="002060"/>
                              </a:solidFill>
                              <a:latin typeface="Cambria Math" panose="02040503050406030204" pitchFamily="18" charset="0"/>
                            </a:rPr>
                          </m:ctrlPr>
                        </m:funcPr>
                        <m:fName>
                          <m:r>
                            <m:rPr>
                              <m:sty m:val="p"/>
                            </m:rPr>
                            <a:rPr lang="es-MX" sz="2400" i="0">
                              <a:solidFill>
                                <a:srgbClr val="002060"/>
                              </a:solidFill>
                              <a:latin typeface="Cambria Math" panose="02040503050406030204" pitchFamily="18" charset="0"/>
                            </a:rPr>
                            <m:t>log</m:t>
                          </m:r>
                        </m:fName>
                        <m:e>
                          <m:r>
                            <a:rPr lang="es-MX" sz="2400" i="1">
                              <a:solidFill>
                                <a:srgbClr val="002060"/>
                              </a:solidFill>
                              <a:latin typeface="Cambria Math" panose="02040503050406030204" pitchFamily="18" charset="0"/>
                            </a:rPr>
                            <m:t>(</m:t>
                          </m:r>
                        </m:e>
                      </m:func>
                      <m:sSub>
                        <m:sSubPr>
                          <m:ctrlPr>
                            <a:rPr lang="es-MX" sz="2400" i="1">
                              <a:solidFill>
                                <a:srgbClr val="002060"/>
                              </a:solidFill>
                              <a:latin typeface="Cambria Math" panose="02040503050406030204" pitchFamily="18" charset="0"/>
                            </a:rPr>
                          </m:ctrlPr>
                        </m:sSubPr>
                        <m:e>
                          <m:r>
                            <a:rPr lang="es-MX" sz="2400" i="1">
                              <a:solidFill>
                                <a:srgbClr val="002060"/>
                              </a:solidFill>
                              <a:latin typeface="Cambria Math" panose="02040503050406030204" pitchFamily="18" charset="0"/>
                            </a:rPr>
                            <m:t>𝑠</m:t>
                          </m:r>
                        </m:e>
                        <m:sub>
                          <m:r>
                            <a:rPr lang="es-MX" sz="2400" i="1">
                              <a:solidFill>
                                <a:srgbClr val="002060"/>
                              </a:solidFill>
                              <a:latin typeface="Cambria Math" panose="02040503050406030204" pitchFamily="18" charset="0"/>
                            </a:rPr>
                            <m:t>𝑖</m:t>
                          </m:r>
                        </m:sub>
                      </m:sSub>
                      <m:r>
                        <a:rPr lang="es-MX" sz="2400" i="1">
                          <a:solidFill>
                            <a:srgbClr val="002060"/>
                          </a:solidFill>
                          <a:latin typeface="Cambria Math" panose="02040503050406030204" pitchFamily="18" charset="0"/>
                        </a:rPr>
                        <m:t>) </m:t>
                      </m:r>
                      <m:r>
                        <a:rPr lang="es-MX" sz="2400" i="1">
                          <a:solidFill>
                            <a:srgbClr val="002060"/>
                          </a:solidFill>
                          <a:latin typeface="Cambria Math" panose="02040503050406030204" pitchFamily="18" charset="0"/>
                        </a:rPr>
                        <m:t>𝑣𝑠</m:t>
                      </m:r>
                      <m:r>
                        <a:rPr lang="es-MX" sz="2400" i="1">
                          <a:solidFill>
                            <a:srgbClr val="002060"/>
                          </a:solidFill>
                          <a:latin typeface="Cambria Math" panose="02040503050406030204" pitchFamily="18" charset="0"/>
                        </a:rPr>
                        <m:t> </m:t>
                      </m:r>
                      <m:func>
                        <m:funcPr>
                          <m:ctrlPr>
                            <a:rPr lang="es-MX" sz="2400" i="1">
                              <a:solidFill>
                                <a:srgbClr val="002060"/>
                              </a:solidFill>
                              <a:latin typeface="Cambria Math" panose="02040503050406030204" pitchFamily="18" charset="0"/>
                            </a:rPr>
                          </m:ctrlPr>
                        </m:funcPr>
                        <m:fName>
                          <m:r>
                            <m:rPr>
                              <m:sty m:val="p"/>
                            </m:rPr>
                            <a:rPr lang="es-MX" sz="2400" i="0">
                              <a:solidFill>
                                <a:srgbClr val="002060"/>
                              </a:solidFill>
                              <a:latin typeface="Cambria Math" panose="02040503050406030204" pitchFamily="18" charset="0"/>
                            </a:rPr>
                            <m:t>log</m:t>
                          </m:r>
                        </m:fName>
                        <m:e>
                          <m:r>
                            <a:rPr lang="es-MX" sz="2400" i="1">
                              <a:solidFill>
                                <a:srgbClr val="002060"/>
                              </a:solidFill>
                              <a:latin typeface="Cambria Math" panose="02040503050406030204" pitchFamily="18" charset="0"/>
                            </a:rPr>
                            <m:t>(</m:t>
                          </m:r>
                        </m:e>
                      </m:func>
                      <m:sSub>
                        <m:sSubPr>
                          <m:ctrlPr>
                            <a:rPr lang="es-MX" sz="2400" i="1">
                              <a:solidFill>
                                <a:srgbClr val="002060"/>
                              </a:solidFill>
                              <a:latin typeface="Cambria Math" panose="02040503050406030204" pitchFamily="18" charset="0"/>
                            </a:rPr>
                          </m:ctrlPr>
                        </m:sSubPr>
                        <m:e>
                          <m:bar>
                            <m:barPr>
                              <m:pos m:val="top"/>
                              <m:ctrlPr>
                                <a:rPr lang="es-MX" sz="2400" i="1">
                                  <a:solidFill>
                                    <a:srgbClr val="002060"/>
                                  </a:solidFill>
                                  <a:latin typeface="Cambria Math" panose="02040503050406030204" pitchFamily="18" charset="0"/>
                                </a:rPr>
                              </m:ctrlPr>
                            </m:barPr>
                            <m:e>
                              <m:r>
                                <a:rPr lang="es-MX" sz="2400" i="1">
                                  <a:solidFill>
                                    <a:srgbClr val="002060"/>
                                  </a:solidFill>
                                  <a:latin typeface="Cambria Math" panose="02040503050406030204" pitchFamily="18" charset="0"/>
                                </a:rPr>
                                <m:t>𝑦</m:t>
                              </m:r>
                            </m:e>
                          </m:bar>
                        </m:e>
                        <m:sub>
                          <m:r>
                            <a:rPr lang="es-MX" sz="2400" i="1">
                              <a:solidFill>
                                <a:srgbClr val="002060"/>
                              </a:solidFill>
                              <a:latin typeface="Cambria Math" panose="02040503050406030204" pitchFamily="18" charset="0"/>
                            </a:rPr>
                            <m:t>𝑖</m:t>
                          </m:r>
                          <m:r>
                            <a:rPr lang="es-MX" sz="2400" i="1">
                              <a:solidFill>
                                <a:srgbClr val="002060"/>
                              </a:solidFill>
                              <a:latin typeface="Cambria Math" panose="02040503050406030204" pitchFamily="18" charset="0"/>
                            </a:rPr>
                            <m:t>.</m:t>
                          </m:r>
                        </m:sub>
                      </m:sSub>
                      <m:r>
                        <a:rPr lang="es-MX" sz="2400" i="1">
                          <a:solidFill>
                            <a:srgbClr val="002060"/>
                          </a:solidFill>
                          <a:latin typeface="Cambria Math" panose="02040503050406030204" pitchFamily="18" charset="0"/>
                        </a:rPr>
                        <m:t>)</m:t>
                      </m:r>
                    </m:oMath>
                  </m:oMathPara>
                </a14:m>
                <a:endParaRPr lang="es-MX" dirty="0">
                  <a:solidFill>
                    <a:srgbClr val="002060"/>
                  </a:solidFill>
                </a:endParaRPr>
              </a:p>
            </p:txBody>
          </p:sp>
        </mc:Choice>
        <mc:Fallback xmlns="">
          <p:sp>
            <p:nvSpPr>
              <p:cNvPr id="2050" name="Object 2" descr="Diseño de fondo"/>
              <p:cNvSpPr txBox="1">
                <a:spLocks noRot="1" noChangeAspect="1" noMove="1" noResize="1" noEditPoints="1" noAdjustHandles="1" noChangeArrowheads="1" noChangeShapeType="1" noTextEdit="1"/>
              </p:cNvSpPr>
              <p:nvPr/>
            </p:nvSpPr>
            <p:spPr bwMode="auto">
              <a:xfrm>
                <a:off x="869282" y="5233179"/>
                <a:ext cx="3533775" cy="633412"/>
              </a:xfrm>
              <a:prstGeom prst="rect">
                <a:avLst/>
              </a:prstGeom>
              <a:blipFill>
                <a:blip r:embed="rId4"/>
                <a:stretch>
                  <a:fillRect/>
                </a:stretch>
              </a:blipFill>
            </p:spPr>
            <p:txBody>
              <a:bodyPr/>
              <a:lstStyle/>
              <a:p>
                <a:r>
                  <a:rPr lang="es-MX">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85775" y="609552"/>
            <a:ext cx="6078654" cy="1143000"/>
          </a:xfrm>
          <a:noFill/>
        </p:spPr>
        <p:txBody>
          <a:bodyPr/>
          <a:lstStyle/>
          <a:p>
            <a:pPr eaLnBrk="1" hangingPunct="1">
              <a:defRPr/>
            </a:pPr>
            <a:r>
              <a:rPr lang="es-ES_tradnl" dirty="0">
                <a:solidFill>
                  <a:srgbClr val="FF0000"/>
                </a:solidFill>
              </a:rPr>
              <a:t>Transformación Box-Cox</a:t>
            </a:r>
          </a:p>
        </p:txBody>
      </p:sp>
      <p:sp>
        <p:nvSpPr>
          <p:cNvPr id="5123" name="Rectangle 3"/>
          <p:cNvSpPr>
            <a:spLocks noGrp="1" noChangeArrowheads="1"/>
          </p:cNvSpPr>
          <p:nvPr>
            <p:ph type="body" idx="1"/>
          </p:nvPr>
        </p:nvSpPr>
        <p:spPr>
          <a:xfrm>
            <a:off x="485775" y="1963557"/>
            <a:ext cx="8229600" cy="4639343"/>
          </a:xfrm>
          <a:noFill/>
        </p:spPr>
        <p:txBody>
          <a:bodyPr/>
          <a:lstStyle/>
          <a:p>
            <a:pPr eaLnBrk="1" hangingPunct="1">
              <a:lnSpc>
                <a:spcPct val="90000"/>
              </a:lnSpc>
              <a:defRPr/>
            </a:pPr>
            <a:r>
              <a:rPr lang="es-ES_tradnl" sz="2800" dirty="0">
                <a:solidFill>
                  <a:srgbClr val="002060"/>
                </a:solidFill>
              </a:rPr>
              <a:t>La transformación Box-Cox esta dada por:</a:t>
            </a:r>
          </a:p>
          <a:p>
            <a:pPr eaLnBrk="1" hangingPunct="1">
              <a:lnSpc>
                <a:spcPct val="90000"/>
              </a:lnSpc>
              <a:defRPr/>
            </a:pPr>
            <a:endParaRPr lang="es-ES_tradnl" sz="2800" dirty="0">
              <a:solidFill>
                <a:schemeClr val="accent1"/>
              </a:solidFill>
            </a:endParaRPr>
          </a:p>
          <a:p>
            <a:pPr eaLnBrk="1" hangingPunct="1">
              <a:lnSpc>
                <a:spcPct val="90000"/>
              </a:lnSpc>
              <a:defRPr/>
            </a:pPr>
            <a:endParaRPr lang="es-ES_tradnl" sz="2800" dirty="0">
              <a:solidFill>
                <a:schemeClr val="accent1"/>
              </a:solidFill>
            </a:endParaRPr>
          </a:p>
          <a:p>
            <a:pPr eaLnBrk="1" hangingPunct="1">
              <a:lnSpc>
                <a:spcPct val="90000"/>
              </a:lnSpc>
              <a:defRPr/>
            </a:pPr>
            <a:endParaRPr lang="es-ES_tradnl" sz="2800" dirty="0">
              <a:solidFill>
                <a:schemeClr val="accent1"/>
              </a:solidFill>
            </a:endParaRPr>
          </a:p>
          <a:p>
            <a:pPr eaLnBrk="1" hangingPunct="1">
              <a:lnSpc>
                <a:spcPct val="90000"/>
              </a:lnSpc>
              <a:defRPr/>
            </a:pPr>
            <a:endParaRPr lang="es-ES_tradnl" sz="2800" dirty="0">
              <a:solidFill>
                <a:schemeClr val="accent1"/>
              </a:solidFill>
            </a:endParaRPr>
          </a:p>
          <a:p>
            <a:pPr eaLnBrk="1" hangingPunct="1">
              <a:lnSpc>
                <a:spcPct val="90000"/>
              </a:lnSpc>
              <a:defRPr/>
            </a:pPr>
            <a:endParaRPr lang="es-ES_tradnl" sz="2800" dirty="0">
              <a:solidFill>
                <a:schemeClr val="accent1"/>
              </a:solidFill>
            </a:endParaRPr>
          </a:p>
          <a:p>
            <a:pPr eaLnBrk="1" hangingPunct="1">
              <a:lnSpc>
                <a:spcPct val="90000"/>
              </a:lnSpc>
              <a:defRPr/>
            </a:pPr>
            <a:r>
              <a:rPr lang="es-ES_tradnl" sz="2800" dirty="0">
                <a:solidFill>
                  <a:srgbClr val="002060"/>
                </a:solidFill>
                <a:latin typeface="Times New Roman" pitchFamily="18" charset="0"/>
              </a:rPr>
              <a:t>Calcule iterativamente con distintos </a:t>
            </a:r>
            <a:r>
              <a:rPr lang="es-ES_tradnl" sz="2800" dirty="0">
                <a:solidFill>
                  <a:srgbClr val="002060"/>
                </a:solidFill>
                <a:latin typeface="Symbol" pitchFamily="18" charset="2"/>
              </a:rPr>
              <a:t>l </a:t>
            </a:r>
            <a:r>
              <a:rPr lang="es-ES_tradnl" sz="2800" dirty="0">
                <a:solidFill>
                  <a:srgbClr val="002060"/>
                </a:solidFill>
                <a:latin typeface="Times New Roman" pitchFamily="18" charset="0"/>
              </a:rPr>
              <a:t>hasta encontrar</a:t>
            </a:r>
            <a:r>
              <a:rPr lang="es-ES_tradnl" sz="2800" dirty="0">
                <a:solidFill>
                  <a:srgbClr val="002060"/>
                </a:solidFill>
                <a:latin typeface="Symbol" pitchFamily="18" charset="2"/>
              </a:rPr>
              <a:t> </a:t>
            </a:r>
            <a:r>
              <a:rPr lang="es-ES_tradnl" sz="2800" dirty="0">
                <a:solidFill>
                  <a:srgbClr val="002060"/>
                </a:solidFill>
                <a:latin typeface="Times New Roman" pitchFamily="18" charset="0"/>
              </a:rPr>
              <a:t>el valor de </a:t>
            </a:r>
            <a:r>
              <a:rPr lang="es-ES_tradnl" sz="2800" dirty="0">
                <a:solidFill>
                  <a:srgbClr val="002060"/>
                </a:solidFill>
                <a:latin typeface="Symbol" pitchFamily="18" charset="2"/>
              </a:rPr>
              <a:t>l  </a:t>
            </a:r>
            <a:r>
              <a:rPr lang="es-ES_tradnl" sz="2800" dirty="0">
                <a:solidFill>
                  <a:srgbClr val="002060"/>
                </a:solidFill>
                <a:latin typeface="Times New Roman" pitchFamily="18" charset="0"/>
              </a:rPr>
              <a:t>que minimiza CMError o  que maximiza la log-verosimilitud.</a:t>
            </a:r>
          </a:p>
        </p:txBody>
      </p:sp>
      <p:pic>
        <p:nvPicPr>
          <p:cNvPr id="21508" name="Picture 4"/>
          <p:cNvPicPr>
            <a:picLocks noChangeAspect="1" noChangeArrowheads="1"/>
          </p:cNvPicPr>
          <p:nvPr/>
        </p:nvPicPr>
        <p:blipFill>
          <a:blip r:embed="rId3" cstate="print"/>
          <a:srcRect/>
          <a:stretch>
            <a:fillRect/>
          </a:stretch>
        </p:blipFill>
        <p:spPr bwMode="auto">
          <a:xfrm>
            <a:off x="928688" y="3009900"/>
            <a:ext cx="3657600" cy="1276350"/>
          </a:xfrm>
          <a:prstGeom prst="rect">
            <a:avLst/>
          </a:prstGeom>
          <a:noFill/>
          <a:ln w="9525">
            <a:noFill/>
            <a:miter lim="800000"/>
            <a:headEnd/>
            <a:tailEnd/>
          </a:ln>
        </p:spPr>
      </p:pic>
      <p:pic>
        <p:nvPicPr>
          <p:cNvPr id="21509" name="Picture 5"/>
          <p:cNvPicPr>
            <a:picLocks noChangeAspect="1" noChangeArrowheads="1"/>
          </p:cNvPicPr>
          <p:nvPr/>
        </p:nvPicPr>
        <p:blipFill>
          <a:blip r:embed="rId4" cstate="print"/>
          <a:srcRect/>
          <a:stretch>
            <a:fillRect/>
          </a:stretch>
        </p:blipFill>
        <p:spPr bwMode="auto">
          <a:xfrm>
            <a:off x="5383113" y="3606966"/>
            <a:ext cx="3048000" cy="8302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3057B8-0838-4BDE-BEFF-C960B8F93B02}"/>
              </a:ext>
            </a:extLst>
          </p:cNvPr>
          <p:cNvSpPr>
            <a:spLocks noGrp="1"/>
          </p:cNvSpPr>
          <p:nvPr>
            <p:ph type="title"/>
          </p:nvPr>
        </p:nvSpPr>
        <p:spPr>
          <a:xfrm>
            <a:off x="628650" y="-94808"/>
            <a:ext cx="5894070" cy="1009652"/>
          </a:xfrm>
        </p:spPr>
        <p:txBody>
          <a:bodyPr/>
          <a:lstStyle/>
          <a:p>
            <a:r>
              <a:rPr lang="es-MX" dirty="0"/>
              <a:t>Box Cox en R</a:t>
            </a:r>
          </a:p>
        </p:txBody>
      </p:sp>
      <p:sp>
        <p:nvSpPr>
          <p:cNvPr id="3" name="Marcador de contenido 2">
            <a:extLst>
              <a:ext uri="{FF2B5EF4-FFF2-40B4-BE49-F238E27FC236}">
                <a16:creationId xmlns:a16="http://schemas.microsoft.com/office/drawing/2014/main" id="{BEAE4BFF-B61B-453F-A899-1B93825E5F90}"/>
              </a:ext>
            </a:extLst>
          </p:cNvPr>
          <p:cNvSpPr>
            <a:spLocks noGrp="1"/>
          </p:cNvSpPr>
          <p:nvPr>
            <p:ph idx="1"/>
          </p:nvPr>
        </p:nvSpPr>
        <p:spPr>
          <a:xfrm>
            <a:off x="129309" y="843151"/>
            <a:ext cx="8820727" cy="5742376"/>
          </a:xfrm>
        </p:spPr>
        <p:txBody>
          <a:bodyPr>
            <a:normAutofit fontScale="92500" lnSpcReduction="20000"/>
          </a:bodyPr>
          <a:lstStyle/>
          <a:p>
            <a:r>
              <a:rPr lang="es-MX" dirty="0">
                <a:solidFill>
                  <a:schemeClr val="accent6">
                    <a:lumMod val="75000"/>
                  </a:schemeClr>
                </a:solidFill>
              </a:rPr>
              <a:t># Se requiere el Paquete “</a:t>
            </a:r>
            <a:r>
              <a:rPr lang="es-MX" dirty="0" err="1">
                <a:solidFill>
                  <a:schemeClr val="accent6">
                    <a:lumMod val="75000"/>
                  </a:schemeClr>
                </a:solidFill>
              </a:rPr>
              <a:t>EnvStat</a:t>
            </a:r>
            <a:r>
              <a:rPr lang="es-MX" dirty="0">
                <a:solidFill>
                  <a:schemeClr val="accent6">
                    <a:lumMod val="75000"/>
                  </a:schemeClr>
                </a:solidFill>
              </a:rPr>
              <a:t>”</a:t>
            </a:r>
          </a:p>
          <a:p>
            <a:r>
              <a:rPr lang="es-MX" dirty="0">
                <a:solidFill>
                  <a:schemeClr val="accent6">
                    <a:lumMod val="75000"/>
                  </a:schemeClr>
                </a:solidFill>
              </a:rPr>
              <a:t>#Se requiere que la respuesta sea mayor de “0”, en el ejemplo:</a:t>
            </a:r>
          </a:p>
          <a:p>
            <a:r>
              <a:rPr lang="es-MX" dirty="0">
                <a:solidFill>
                  <a:schemeClr val="accent6">
                    <a:lumMod val="75000"/>
                  </a:schemeClr>
                </a:solidFill>
              </a:rPr>
              <a:t>#se puede agregar un valor muy pequeño L2=Larvas+0.0001</a:t>
            </a:r>
          </a:p>
          <a:p>
            <a:r>
              <a:rPr lang="es-MX" dirty="0">
                <a:solidFill>
                  <a:schemeClr val="accent6">
                    <a:lumMod val="75000"/>
                  </a:schemeClr>
                </a:solidFill>
              </a:rPr>
              <a:t>#Primero se corre el modelo suponiendo igual  varianza</a:t>
            </a:r>
          </a:p>
          <a:p>
            <a:r>
              <a:rPr lang="es-MX" dirty="0"/>
              <a:t> b=lm(L2 ~  Insecticidas, data=a)</a:t>
            </a:r>
          </a:p>
          <a:p>
            <a:r>
              <a:rPr lang="es-MX" dirty="0">
                <a:solidFill>
                  <a:schemeClr val="accent6">
                    <a:lumMod val="75000"/>
                  </a:schemeClr>
                </a:solidFill>
              </a:rPr>
              <a:t>#minimiza “</a:t>
            </a:r>
            <a:r>
              <a:rPr lang="es-MX" b="0" i="0" dirty="0" err="1">
                <a:solidFill>
                  <a:schemeClr val="accent6">
                    <a:lumMod val="75000"/>
                  </a:schemeClr>
                </a:solidFill>
                <a:effectLst/>
                <a:latin typeface="Times New Roman" panose="02020603050405020304" pitchFamily="18" charset="0"/>
              </a:rPr>
              <a:t>Probability</a:t>
            </a:r>
            <a:r>
              <a:rPr lang="es-MX" b="0" i="0" dirty="0">
                <a:solidFill>
                  <a:schemeClr val="accent6">
                    <a:lumMod val="75000"/>
                  </a:schemeClr>
                </a:solidFill>
                <a:effectLst/>
                <a:latin typeface="Times New Roman" panose="02020603050405020304" pitchFamily="18" charset="0"/>
              </a:rPr>
              <a:t> </a:t>
            </a:r>
            <a:r>
              <a:rPr lang="es-MX" b="0" i="0" dirty="0" err="1">
                <a:solidFill>
                  <a:schemeClr val="accent6">
                    <a:lumMod val="75000"/>
                  </a:schemeClr>
                </a:solidFill>
                <a:effectLst/>
                <a:latin typeface="Times New Roman" panose="02020603050405020304" pitchFamily="18" charset="0"/>
              </a:rPr>
              <a:t>Plot</a:t>
            </a:r>
            <a:r>
              <a:rPr lang="es-MX" b="0" i="0" dirty="0">
                <a:solidFill>
                  <a:schemeClr val="accent6">
                    <a:lumMod val="75000"/>
                  </a:schemeClr>
                </a:solidFill>
                <a:effectLst/>
                <a:latin typeface="Times New Roman" panose="02020603050405020304" pitchFamily="18" charset="0"/>
              </a:rPr>
              <a:t> </a:t>
            </a:r>
            <a:r>
              <a:rPr lang="es-MX" b="0" i="0" dirty="0" err="1">
                <a:solidFill>
                  <a:schemeClr val="accent6">
                    <a:lumMod val="75000"/>
                  </a:schemeClr>
                </a:solidFill>
                <a:effectLst/>
                <a:latin typeface="Times New Roman" panose="02020603050405020304" pitchFamily="18" charset="0"/>
              </a:rPr>
              <a:t>Correlation</a:t>
            </a:r>
            <a:r>
              <a:rPr lang="es-MX" b="0" i="0" dirty="0">
                <a:solidFill>
                  <a:schemeClr val="accent6">
                    <a:lumMod val="75000"/>
                  </a:schemeClr>
                </a:solidFill>
                <a:effectLst/>
                <a:latin typeface="Times New Roman" panose="02020603050405020304" pitchFamily="18" charset="0"/>
              </a:rPr>
              <a:t> </a:t>
            </a:r>
            <a:r>
              <a:rPr lang="es-MX" b="0" i="0" dirty="0" err="1">
                <a:solidFill>
                  <a:schemeClr val="accent6">
                    <a:lumMod val="75000"/>
                  </a:schemeClr>
                </a:solidFill>
                <a:effectLst/>
                <a:latin typeface="Times New Roman" panose="02020603050405020304" pitchFamily="18" charset="0"/>
              </a:rPr>
              <a:t>Coefficient</a:t>
            </a:r>
            <a:r>
              <a:rPr lang="es-MX" b="0" i="0" dirty="0">
                <a:solidFill>
                  <a:schemeClr val="accent6">
                    <a:lumMod val="75000"/>
                  </a:schemeClr>
                </a:solidFill>
                <a:effectLst/>
                <a:latin typeface="Times New Roman" panose="02020603050405020304" pitchFamily="18" charset="0"/>
              </a:rPr>
              <a:t> (PPCC)</a:t>
            </a:r>
            <a:endParaRPr lang="es-MX" dirty="0">
              <a:solidFill>
                <a:schemeClr val="accent6">
                  <a:lumMod val="75000"/>
                </a:schemeClr>
              </a:solidFill>
            </a:endParaRPr>
          </a:p>
          <a:p>
            <a:r>
              <a:rPr lang="es-MX" dirty="0"/>
              <a:t> c=</a:t>
            </a:r>
            <a:r>
              <a:rPr lang="es-MX" dirty="0" err="1">
                <a:solidFill>
                  <a:srgbClr val="FF0000"/>
                </a:solidFill>
              </a:rPr>
              <a:t>EnvStats</a:t>
            </a:r>
            <a:r>
              <a:rPr lang="es-MX" dirty="0">
                <a:solidFill>
                  <a:srgbClr val="FF0000"/>
                </a:solidFill>
              </a:rPr>
              <a:t>::</a:t>
            </a:r>
            <a:r>
              <a:rPr lang="es-MX" dirty="0" err="1">
                <a:solidFill>
                  <a:srgbClr val="FF0000"/>
                </a:solidFill>
              </a:rPr>
              <a:t>boxcox</a:t>
            </a:r>
            <a:r>
              <a:rPr lang="es-MX" dirty="0"/>
              <a:t>(</a:t>
            </a:r>
            <a:r>
              <a:rPr lang="en-US" dirty="0"/>
              <a:t>b, optimize = TRUE);c</a:t>
            </a:r>
          </a:p>
          <a:p>
            <a:r>
              <a:rPr lang="en-US" dirty="0"/>
              <a:t> </a:t>
            </a:r>
            <a:r>
              <a:rPr lang="en-US" dirty="0">
                <a:solidFill>
                  <a:schemeClr val="accent6">
                    <a:lumMod val="75000"/>
                  </a:schemeClr>
                </a:solidFill>
              </a:rPr>
              <a:t>#grafica </a:t>
            </a:r>
            <a:r>
              <a:rPr lang="en-US" dirty="0" err="1">
                <a:solidFill>
                  <a:schemeClr val="accent6">
                    <a:lumMod val="75000"/>
                  </a:schemeClr>
                </a:solidFill>
              </a:rPr>
              <a:t>lamda</a:t>
            </a:r>
            <a:r>
              <a:rPr lang="en-US" dirty="0">
                <a:solidFill>
                  <a:schemeClr val="accent6">
                    <a:lumMod val="75000"/>
                  </a:schemeClr>
                </a:solidFill>
              </a:rPr>
              <a:t> vs </a:t>
            </a:r>
            <a:r>
              <a:rPr lang="en-US" dirty="0" err="1">
                <a:solidFill>
                  <a:schemeClr val="accent6">
                    <a:lumMod val="75000"/>
                  </a:schemeClr>
                </a:solidFill>
              </a:rPr>
              <a:t>objetivo</a:t>
            </a:r>
            <a:endParaRPr lang="en-US" dirty="0">
              <a:solidFill>
                <a:schemeClr val="accent6">
                  <a:lumMod val="75000"/>
                </a:schemeClr>
              </a:solidFill>
            </a:endParaRPr>
          </a:p>
          <a:p>
            <a:r>
              <a:rPr lang="en-US" dirty="0"/>
              <a:t>  </a:t>
            </a:r>
            <a:r>
              <a:rPr lang="en-US" dirty="0" err="1"/>
              <a:t>boxcox.list</a:t>
            </a:r>
            <a:r>
              <a:rPr lang="en-US" dirty="0"/>
              <a:t> &lt;- </a:t>
            </a:r>
            <a:r>
              <a:rPr lang="en-US" dirty="0" err="1"/>
              <a:t>boxcox</a:t>
            </a:r>
            <a:r>
              <a:rPr lang="en-US" dirty="0"/>
              <a:t>(b)</a:t>
            </a:r>
          </a:p>
          <a:p>
            <a:r>
              <a:rPr lang="en-US" dirty="0"/>
              <a:t>  </a:t>
            </a:r>
            <a:r>
              <a:rPr lang="en-US" dirty="0" err="1"/>
              <a:t>dev.new</a:t>
            </a:r>
            <a:r>
              <a:rPr lang="en-US" dirty="0"/>
              <a:t>()</a:t>
            </a:r>
          </a:p>
          <a:p>
            <a:r>
              <a:rPr lang="en-US" dirty="0"/>
              <a:t>  plot(</a:t>
            </a:r>
            <a:r>
              <a:rPr lang="en-US" dirty="0" err="1"/>
              <a:t>boxcox.list</a:t>
            </a:r>
            <a:r>
              <a:rPr lang="en-US" dirty="0"/>
              <a:t>)</a:t>
            </a:r>
          </a:p>
          <a:p>
            <a:r>
              <a:rPr lang="en-US" dirty="0">
                <a:solidFill>
                  <a:schemeClr val="accent6">
                    <a:lumMod val="75000"/>
                  </a:schemeClr>
                </a:solidFill>
              </a:rPr>
              <a:t>#Grafica </a:t>
            </a:r>
            <a:r>
              <a:rPr lang="en-US" dirty="0" err="1">
                <a:solidFill>
                  <a:schemeClr val="accent6">
                    <a:lumMod val="75000"/>
                  </a:schemeClr>
                </a:solidFill>
              </a:rPr>
              <a:t>qq</a:t>
            </a:r>
            <a:endParaRPr lang="en-US" dirty="0">
              <a:solidFill>
                <a:schemeClr val="accent6">
                  <a:lumMod val="75000"/>
                </a:schemeClr>
              </a:solidFill>
            </a:endParaRPr>
          </a:p>
          <a:p>
            <a:r>
              <a:rPr lang="en-US" dirty="0"/>
              <a:t> plot(c, </a:t>
            </a:r>
            <a:r>
              <a:rPr lang="en-US" dirty="0" err="1"/>
              <a:t>plot.type</a:t>
            </a:r>
            <a:r>
              <a:rPr lang="en-US" dirty="0"/>
              <a:t> = "Q-Q Plots")</a:t>
            </a:r>
            <a:endParaRPr lang="es-MX" dirty="0"/>
          </a:p>
        </p:txBody>
      </p:sp>
    </p:spTree>
    <p:extLst>
      <p:ext uri="{BB962C8B-B14F-4D97-AF65-F5344CB8AC3E}">
        <p14:creationId xmlns:p14="http://schemas.microsoft.com/office/powerpoint/2010/main" val="85877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66AEB6-D3A9-46B5-9878-4E8B514FC10C}"/>
              </a:ext>
            </a:extLst>
          </p:cNvPr>
          <p:cNvSpPr>
            <a:spLocks noGrp="1"/>
          </p:cNvSpPr>
          <p:nvPr>
            <p:ph type="title"/>
          </p:nvPr>
        </p:nvSpPr>
        <p:spPr>
          <a:solidFill>
            <a:schemeClr val="accent1">
              <a:lumMod val="20000"/>
              <a:lumOff val="80000"/>
            </a:schemeClr>
          </a:solidFill>
        </p:spPr>
        <p:txBody>
          <a:bodyPr>
            <a:normAutofit fontScale="90000"/>
          </a:bodyPr>
          <a:lstStyle/>
          <a:p>
            <a:pPr lvl="0" algn="ctr"/>
            <a:r>
              <a:rPr lang="es-MX" b="1" dirty="0">
                <a:solidFill>
                  <a:srgbClr val="FF0000"/>
                </a:solidFill>
              </a:rPr>
              <a:t>Aproximar Distribución bajo  la Hipótesis nula </a:t>
            </a:r>
          </a:p>
        </p:txBody>
      </p:sp>
      <p:sp>
        <p:nvSpPr>
          <p:cNvPr id="3" name="Marcador de contenido 2">
            <a:extLst>
              <a:ext uri="{FF2B5EF4-FFF2-40B4-BE49-F238E27FC236}">
                <a16:creationId xmlns:a16="http://schemas.microsoft.com/office/drawing/2014/main" id="{273CAFE8-D94C-415F-81D7-95A4C09D7E0B}"/>
              </a:ext>
            </a:extLst>
          </p:cNvPr>
          <p:cNvSpPr>
            <a:spLocks noGrp="1"/>
          </p:cNvSpPr>
          <p:nvPr>
            <p:ph idx="1"/>
          </p:nvPr>
        </p:nvSpPr>
        <p:spPr/>
        <p:txBody>
          <a:bodyPr>
            <a:normAutofit/>
          </a:bodyPr>
          <a:lstStyle/>
          <a:p>
            <a:r>
              <a:rPr lang="es-MX" b="1" dirty="0">
                <a:solidFill>
                  <a:schemeClr val="accent1">
                    <a:lumMod val="50000"/>
                  </a:schemeClr>
                </a:solidFill>
              </a:rPr>
              <a:t>Prueba de Welch</a:t>
            </a:r>
          </a:p>
          <a:p>
            <a:r>
              <a:rPr kumimoji="0" lang="es-ES" altLang="es-MX" sz="2800" b="0" i="0" u="none" strike="noStrike" cap="none" normalizeH="0" baseline="0" dirty="0">
                <a:ln>
                  <a:noFill/>
                </a:ln>
                <a:solidFill>
                  <a:srgbClr val="222222"/>
                </a:solidFill>
                <a:effectLst/>
                <a:latin typeface="inherit"/>
              </a:rPr>
              <a:t>Prueba de Welch o ANOVA de Welch (Welch, 1951). La prueba de Welch ajusta el denominador de la razón F para que tenga la misma esperanza que el numerador cuando la hipótesis nula es verdadera, a pesar de la heterogeneidad de la varianza dentro del grupo. </a:t>
            </a:r>
          </a:p>
          <a:p>
            <a:endParaRPr lang="es-MX" b="1" dirty="0">
              <a:solidFill>
                <a:schemeClr val="accent1">
                  <a:lumMod val="50000"/>
                </a:schemeClr>
              </a:solidFill>
            </a:endParaRPr>
          </a:p>
        </p:txBody>
      </p:sp>
      <p:sp>
        <p:nvSpPr>
          <p:cNvPr id="4" name="Rectangle 1">
            <a:extLst>
              <a:ext uri="{FF2B5EF4-FFF2-40B4-BE49-F238E27FC236}">
                <a16:creationId xmlns:a16="http://schemas.microsoft.com/office/drawing/2014/main" id="{A29EF42E-F4AD-4406-977A-7B1E57355069}"/>
              </a:ext>
            </a:extLst>
          </p:cNvPr>
          <p:cNvSpPr>
            <a:spLocks noChangeArrowheads="1"/>
          </p:cNvSpPr>
          <p:nvPr/>
        </p:nvSpPr>
        <p:spPr bwMode="auto">
          <a:xfrm>
            <a:off x="0" y="79837"/>
            <a:ext cx="84960" cy="297525"/>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MX" sz="2100" b="0" i="0" u="none" strike="noStrike" cap="none" normalizeH="0" baseline="0" dirty="0">
                <a:ln>
                  <a:noFill/>
                </a:ln>
                <a:solidFill>
                  <a:srgbClr val="222222"/>
                </a:solidFill>
                <a:effectLst/>
                <a:latin typeface="inherit"/>
              </a:rPr>
              <a:t>.</a:t>
            </a:r>
            <a:r>
              <a:rPr kumimoji="0" lang="es-ES" altLang="es-MX" sz="600" b="0" i="0" u="none" strike="noStrike" cap="none" normalizeH="0" baseline="0" dirty="0">
                <a:ln>
                  <a:noFill/>
                </a:ln>
                <a:solidFill>
                  <a:schemeClr val="tx1"/>
                </a:solidFill>
                <a:effectLst/>
              </a:rPr>
              <a:t> </a:t>
            </a:r>
            <a:endParaRPr kumimoji="0" lang="es-ES" altLang="es-MX" sz="1800" b="0" i="0" u="none" strike="noStrike" cap="none" normalizeH="0" baseline="0" dirty="0">
              <a:ln>
                <a:noFill/>
              </a:ln>
              <a:solidFill>
                <a:schemeClr val="tx1"/>
              </a:solidFill>
              <a:effectLst/>
              <a:latin typeface="Arial" panose="020B0604020202020204" pitchFamily="34" charset="0"/>
            </a:endParaRPr>
          </a:p>
        </p:txBody>
      </p:sp>
      <p:pic>
        <p:nvPicPr>
          <p:cNvPr id="9" name="Imagen 8">
            <a:extLst>
              <a:ext uri="{FF2B5EF4-FFF2-40B4-BE49-F238E27FC236}">
                <a16:creationId xmlns:a16="http://schemas.microsoft.com/office/drawing/2014/main" id="{817BA5B5-8CDE-4780-A4C1-BFBF133D5469}"/>
              </a:ext>
            </a:extLst>
          </p:cNvPr>
          <p:cNvPicPr>
            <a:picLocks noChangeAspect="1"/>
          </p:cNvPicPr>
          <p:nvPr/>
        </p:nvPicPr>
        <p:blipFill>
          <a:blip r:embed="rId2"/>
          <a:stretch>
            <a:fillRect/>
          </a:stretch>
        </p:blipFill>
        <p:spPr>
          <a:xfrm>
            <a:off x="5857977" y="4676183"/>
            <a:ext cx="2657373" cy="1108765"/>
          </a:xfrm>
          <a:prstGeom prst="rect">
            <a:avLst/>
          </a:prstGeom>
        </p:spPr>
      </p:pic>
      <p:pic>
        <p:nvPicPr>
          <p:cNvPr id="11" name="Imagen 10">
            <a:extLst>
              <a:ext uri="{FF2B5EF4-FFF2-40B4-BE49-F238E27FC236}">
                <a16:creationId xmlns:a16="http://schemas.microsoft.com/office/drawing/2014/main" id="{A2607C31-2A51-47D9-BE44-F943D1196101}"/>
              </a:ext>
            </a:extLst>
          </p:cNvPr>
          <p:cNvPicPr>
            <a:picLocks noChangeAspect="1"/>
          </p:cNvPicPr>
          <p:nvPr/>
        </p:nvPicPr>
        <p:blipFill>
          <a:blip r:embed="rId3"/>
          <a:stretch>
            <a:fillRect/>
          </a:stretch>
        </p:blipFill>
        <p:spPr>
          <a:xfrm>
            <a:off x="6784768" y="5887571"/>
            <a:ext cx="1002070" cy="741531"/>
          </a:xfrm>
          <a:prstGeom prst="rect">
            <a:avLst/>
          </a:prstGeom>
        </p:spPr>
      </p:pic>
      <p:pic>
        <p:nvPicPr>
          <p:cNvPr id="13" name="Imagen 12">
            <a:extLst>
              <a:ext uri="{FF2B5EF4-FFF2-40B4-BE49-F238E27FC236}">
                <a16:creationId xmlns:a16="http://schemas.microsoft.com/office/drawing/2014/main" id="{66B7A237-57FB-4945-844D-1CE3584B1067}"/>
              </a:ext>
            </a:extLst>
          </p:cNvPr>
          <p:cNvPicPr>
            <a:picLocks noChangeAspect="1"/>
          </p:cNvPicPr>
          <p:nvPr/>
        </p:nvPicPr>
        <p:blipFill>
          <a:blip r:embed="rId4"/>
          <a:stretch>
            <a:fillRect/>
          </a:stretch>
        </p:blipFill>
        <p:spPr>
          <a:xfrm>
            <a:off x="1239667" y="5282410"/>
            <a:ext cx="3326295" cy="1108765"/>
          </a:xfrm>
          <a:prstGeom prst="rect">
            <a:avLst/>
          </a:prstGeom>
        </p:spPr>
      </p:pic>
    </p:spTree>
    <p:extLst>
      <p:ext uri="{BB962C8B-B14F-4D97-AF65-F5344CB8AC3E}">
        <p14:creationId xmlns:p14="http://schemas.microsoft.com/office/powerpoint/2010/main" val="4220559292"/>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4697</TotalTime>
  <Words>1984</Words>
  <Application>Microsoft Office PowerPoint</Application>
  <PresentationFormat>Presentación en pantalla (4:3)</PresentationFormat>
  <Paragraphs>388</Paragraphs>
  <Slides>40</Slides>
  <Notes>24</Notes>
  <HiddenSlides>0</HiddenSlides>
  <MMClips>0</MMClips>
  <ScaleCrop>false</ScaleCrop>
  <HeadingPairs>
    <vt:vector size="8" baseType="variant">
      <vt:variant>
        <vt:lpstr>Fuentes usadas</vt:lpstr>
      </vt:variant>
      <vt:variant>
        <vt:i4>9</vt:i4>
      </vt:variant>
      <vt:variant>
        <vt:lpstr>Tema</vt:lpstr>
      </vt:variant>
      <vt:variant>
        <vt:i4>1</vt:i4>
      </vt:variant>
      <vt:variant>
        <vt:lpstr>Servidores OLE incrustados</vt:lpstr>
      </vt:variant>
      <vt:variant>
        <vt:i4>2</vt:i4>
      </vt:variant>
      <vt:variant>
        <vt:lpstr>Títulos de diapositiva</vt:lpstr>
      </vt:variant>
      <vt:variant>
        <vt:i4>40</vt:i4>
      </vt:variant>
    </vt:vector>
  </HeadingPairs>
  <TitlesOfParts>
    <vt:vector size="52" baseType="lpstr">
      <vt:lpstr>Arial</vt:lpstr>
      <vt:lpstr>Calibri</vt:lpstr>
      <vt:lpstr>Calibri Light</vt:lpstr>
      <vt:lpstr>Cambria Math</vt:lpstr>
      <vt:lpstr>Courier New</vt:lpstr>
      <vt:lpstr>Helvetica Neue</vt:lpstr>
      <vt:lpstr>inherit</vt:lpstr>
      <vt:lpstr>Symbol</vt:lpstr>
      <vt:lpstr>Times New Roman</vt:lpstr>
      <vt:lpstr>Tema de Office</vt:lpstr>
      <vt:lpstr>Ecuación</vt:lpstr>
      <vt:lpstr>Equation</vt:lpstr>
      <vt:lpstr>Alternativas de análisis cuando Fallan los supuestos</vt:lpstr>
      <vt:lpstr>Alternativas:</vt:lpstr>
      <vt:lpstr>Aproximar a Homogeneidad de varianzas</vt:lpstr>
      <vt:lpstr>Se conoce la distribución </vt:lpstr>
      <vt:lpstr>Ejemplo</vt:lpstr>
      <vt:lpstr>Transformación de potencias</vt:lpstr>
      <vt:lpstr>Transformación Box-Cox</vt:lpstr>
      <vt:lpstr>Box Cox en R</vt:lpstr>
      <vt:lpstr>Aproximar Distribución bajo  la Hipótesis nula </vt:lpstr>
      <vt:lpstr>Games-Howell</vt:lpstr>
      <vt:lpstr>Métodos de distribución libre</vt:lpstr>
      <vt:lpstr>Prueba Kruskal-Wallis </vt:lpstr>
      <vt:lpstr>Prueba Kruskal-Wallis</vt:lpstr>
      <vt:lpstr>Prueba Kruskal-Wallis</vt:lpstr>
      <vt:lpstr>Metodología </vt:lpstr>
      <vt:lpstr>Metodología </vt:lpstr>
      <vt:lpstr>Metodología </vt:lpstr>
      <vt:lpstr>Kruskal-Wallis con R</vt:lpstr>
      <vt:lpstr>Comparaciones múltiples </vt:lpstr>
      <vt:lpstr>Comparaciones múltiples </vt:lpstr>
      <vt:lpstr>Presentación de PowerPoint</vt:lpstr>
      <vt:lpstr>Prueba de Friedman</vt:lpstr>
      <vt:lpstr>Prueba de Friedman</vt:lpstr>
      <vt:lpstr>Transformación a Rangos</vt:lpstr>
      <vt:lpstr>Métodos basados en permutaciones </vt:lpstr>
      <vt:lpstr>Distribución Verdadera</vt:lpstr>
      <vt:lpstr>Presentación de PowerPoint</vt:lpstr>
      <vt:lpstr>Presentación de PowerPoint</vt:lpstr>
      <vt:lpstr>Presentación de PowerPoint</vt:lpstr>
      <vt:lpstr>Modelo de Regresión Poisson</vt:lpstr>
      <vt:lpstr>La función de enlace logarítmica</vt:lpstr>
      <vt:lpstr>Ejemplo</vt:lpstr>
      <vt:lpstr>Análisis en R</vt:lpstr>
      <vt:lpstr>Sobredispersión</vt:lpstr>
      <vt:lpstr>EL MODELO DE REGRESION PROBIT</vt:lpstr>
      <vt:lpstr>EL MODELO DE REGRESION LOGISTICA</vt:lpstr>
      <vt:lpstr>Ejemplo Regresión Logistica</vt:lpstr>
      <vt:lpstr>Ejemplo</vt:lpstr>
      <vt:lpstr>Análisis en R</vt:lpstr>
      <vt:lpstr>Sobredispersión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Revisor</dc:creator>
  <cp:lastModifiedBy>Revisor</cp:lastModifiedBy>
  <cp:revision>81</cp:revision>
  <dcterms:created xsi:type="dcterms:W3CDTF">2020-10-04T20:40:15Z</dcterms:created>
  <dcterms:modified xsi:type="dcterms:W3CDTF">2022-03-09T02:45:09Z</dcterms:modified>
</cp:coreProperties>
</file>