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5" r:id="rId1"/>
  </p:sldMasterIdLst>
  <p:notesMasterIdLst>
    <p:notesMasterId r:id="rId17"/>
  </p:notesMasterIdLst>
  <p:sldIdLst>
    <p:sldId id="256" r:id="rId2"/>
    <p:sldId id="314" r:id="rId3"/>
    <p:sldId id="274" r:id="rId4"/>
    <p:sldId id="318" r:id="rId5"/>
    <p:sldId id="319" r:id="rId6"/>
    <p:sldId id="320" r:id="rId7"/>
    <p:sldId id="321" r:id="rId8"/>
    <p:sldId id="322" r:id="rId9"/>
    <p:sldId id="324" r:id="rId10"/>
    <p:sldId id="325" r:id="rId11"/>
    <p:sldId id="330" r:id="rId12"/>
    <p:sldId id="326" r:id="rId13"/>
    <p:sldId id="327" r:id="rId14"/>
    <p:sldId id="328" r:id="rId15"/>
    <p:sldId id="280" r:id="rId16"/>
  </p:sldIdLst>
  <p:sldSz cx="9144000" cy="6858000" type="screen4x3"/>
  <p:notesSz cx="6858000" cy="9144000"/>
  <p:defaultTextStyle>
    <a:defPPr>
      <a:defRPr lang="es-ES"/>
    </a:defPPr>
    <a:lvl1pPr algn="l" rtl="0" fontAlgn="base">
      <a:spcBef>
        <a:spcPct val="0"/>
      </a:spcBef>
      <a:spcAft>
        <a:spcPct val="0"/>
      </a:spcAft>
      <a:defRPr u="sng" kern="1200">
        <a:solidFill>
          <a:schemeClr val="tx1"/>
        </a:solidFill>
        <a:latin typeface="Verdan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u="sng" kern="1200">
        <a:solidFill>
          <a:schemeClr val="tx1"/>
        </a:solidFill>
        <a:latin typeface="Verdan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u="sng" kern="1200">
        <a:solidFill>
          <a:schemeClr val="tx1"/>
        </a:solidFill>
        <a:latin typeface="Verdan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u="sng" kern="1200">
        <a:solidFill>
          <a:schemeClr val="tx1"/>
        </a:solidFill>
        <a:latin typeface="Verdan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u="sng" kern="1200">
        <a:solidFill>
          <a:schemeClr val="tx1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u="sng" kern="1200">
        <a:solidFill>
          <a:schemeClr val="tx1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u="sng" kern="1200">
        <a:solidFill>
          <a:schemeClr val="tx1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u="sng" kern="1200">
        <a:solidFill>
          <a:schemeClr val="tx1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u="sng" kern="1200">
        <a:solidFill>
          <a:schemeClr val="tx1"/>
        </a:solidFill>
        <a:latin typeface="Verdan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70" d="100"/>
          <a:sy n="70" d="100"/>
        </p:scale>
        <p:origin x="-2022" y="-18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ángulo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u="none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123" name="Rectángulo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u="none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8436" name="Rectángulo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5125" name="Rectángulo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noProof="0" smtClean="0"/>
              <a:t>Haga clic para modificar el estilo de texto del patrón</a:t>
            </a:r>
          </a:p>
          <a:p>
            <a:pPr lvl="1"/>
            <a:r>
              <a:rPr lang="es-ES" noProof="0" smtClean="0"/>
              <a:t>Segundo nivel</a:t>
            </a:r>
          </a:p>
          <a:p>
            <a:pPr lvl="2"/>
            <a:r>
              <a:rPr lang="es-ES" noProof="0" smtClean="0"/>
              <a:t>Tercer nivel</a:t>
            </a:r>
          </a:p>
          <a:p>
            <a:pPr lvl="3"/>
            <a:r>
              <a:rPr lang="es-ES" noProof="0" smtClean="0"/>
              <a:t>Cuarto nivel</a:t>
            </a:r>
          </a:p>
          <a:p>
            <a:pPr lvl="4"/>
            <a:r>
              <a:rPr lang="es-ES" noProof="0" smtClean="0"/>
              <a:t>Quinto nivel</a:t>
            </a:r>
          </a:p>
        </p:txBody>
      </p:sp>
      <p:sp>
        <p:nvSpPr>
          <p:cNvPr id="5126" name="Rectángulo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u="none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127" name="Rectángulo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u="none">
                <a:latin typeface="Arial" charset="0"/>
              </a:defRPr>
            </a:lvl1pPr>
          </a:lstStyle>
          <a:p>
            <a:pPr>
              <a:defRPr/>
            </a:pPr>
            <a:fld id="{F9BE4384-BE9C-402F-8F4E-57BCC578F2D7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8413528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upo 7"/>
          <p:cNvGrpSpPr>
            <a:grpSpLocks/>
          </p:cNvGrpSpPr>
          <p:nvPr/>
        </p:nvGrpSpPr>
        <p:grpSpPr bwMode="auto">
          <a:xfrm>
            <a:off x="228600" y="2889250"/>
            <a:ext cx="8610600" cy="201613"/>
            <a:chOff x="144" y="1680"/>
            <a:chExt cx="5424" cy="144"/>
          </a:xfrm>
        </p:grpSpPr>
        <p:sp>
          <p:nvSpPr>
            <p:cNvPr id="5" name="Rectángulo 8"/>
            <p:cNvSpPr>
              <a:spLocks noChangeArrowheads="1"/>
            </p:cNvSpPr>
            <p:nvPr userDrawn="1"/>
          </p:nvSpPr>
          <p:spPr bwMode="auto">
            <a:xfrm>
              <a:off x="144" y="1680"/>
              <a:ext cx="1808" cy="144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u="sng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eaLnBrk="0" hangingPunct="0">
                <a:defRPr u="sng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eaLnBrk="0" hangingPunct="0">
                <a:defRPr u="sng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eaLnBrk="0" hangingPunct="0">
                <a:defRPr u="sng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eaLnBrk="0" hangingPunct="0">
                <a:defRPr u="sng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u="sng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u="sng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u="sng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u="sng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eaLnBrk="1" hangingPunct="1"/>
              <a:endParaRPr lang="es-MX" altLang="es-MX"/>
            </a:p>
          </p:txBody>
        </p:sp>
        <p:sp>
          <p:nvSpPr>
            <p:cNvPr id="6" name="Rectángulo 9"/>
            <p:cNvSpPr>
              <a:spLocks noChangeArrowheads="1"/>
            </p:cNvSpPr>
            <p:nvPr userDrawn="1"/>
          </p:nvSpPr>
          <p:spPr bwMode="auto">
            <a:xfrm>
              <a:off x="1952" y="1680"/>
              <a:ext cx="1808" cy="14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u="sng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eaLnBrk="0" hangingPunct="0">
                <a:defRPr u="sng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eaLnBrk="0" hangingPunct="0">
                <a:defRPr u="sng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eaLnBrk="0" hangingPunct="0">
                <a:defRPr u="sng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eaLnBrk="0" hangingPunct="0">
                <a:defRPr u="sng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u="sng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u="sng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u="sng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u="sng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eaLnBrk="1" hangingPunct="1"/>
              <a:endParaRPr lang="es-MX" altLang="es-MX"/>
            </a:p>
          </p:txBody>
        </p:sp>
        <p:sp>
          <p:nvSpPr>
            <p:cNvPr id="7" name="Rectángulo 10"/>
            <p:cNvSpPr>
              <a:spLocks noChangeArrowheads="1"/>
            </p:cNvSpPr>
            <p:nvPr userDrawn="1"/>
          </p:nvSpPr>
          <p:spPr bwMode="auto">
            <a:xfrm>
              <a:off x="3760" y="1680"/>
              <a:ext cx="1808" cy="144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u="sng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eaLnBrk="0" hangingPunct="0">
                <a:defRPr u="sng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eaLnBrk="0" hangingPunct="0">
                <a:defRPr u="sng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eaLnBrk="0" hangingPunct="0">
                <a:defRPr u="sng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eaLnBrk="0" hangingPunct="0">
                <a:defRPr u="sng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u="sng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u="sng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u="sng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u="sng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eaLnBrk="1" hangingPunct="1"/>
              <a:endParaRPr lang="es-MX" altLang="es-MX"/>
            </a:p>
          </p:txBody>
        </p:sp>
      </p:grpSp>
      <p:sp>
        <p:nvSpPr>
          <p:cNvPr id="50178" name="Rectángulo 2"/>
          <p:cNvSpPr>
            <a:spLocks noGrp="1" noChangeArrowheads="1"/>
          </p:cNvSpPr>
          <p:nvPr>
            <p:ph type="ctrTitle"/>
          </p:nvPr>
        </p:nvSpPr>
        <p:spPr>
          <a:xfrm>
            <a:off x="685800" y="685800"/>
            <a:ext cx="7772400" cy="2127250"/>
          </a:xfrm>
        </p:spPr>
        <p:txBody>
          <a:bodyPr/>
          <a:lstStyle>
            <a:lvl1pPr algn="ctr">
              <a:defRPr sz="5800"/>
            </a:lvl1pPr>
          </a:lstStyle>
          <a:p>
            <a:pPr lvl="0"/>
            <a:r>
              <a:rPr lang="es-ES" noProof="0" smtClean="0"/>
              <a:t>Haga clic para cambiar el estilo de título	</a:t>
            </a:r>
          </a:p>
        </p:txBody>
      </p:sp>
      <p:sp>
        <p:nvSpPr>
          <p:cNvPr id="50179" name="Rectángulo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270250"/>
            <a:ext cx="6400800" cy="22098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 sz="3000"/>
            </a:lvl1pPr>
          </a:lstStyle>
          <a:p>
            <a:pPr lvl="0"/>
            <a:r>
              <a:rPr lang="es-ES" noProof="0" smtClean="0"/>
              <a:t>Haga clic para modificar el estilo de subtítulo del patrón</a:t>
            </a:r>
          </a:p>
        </p:txBody>
      </p:sp>
      <p:sp>
        <p:nvSpPr>
          <p:cNvPr id="8" name="Rectángulo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" name="Rectángulo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" name="Rectángulo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C06709-227E-49CB-A5A6-60623E43D42E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940589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Rectángulo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ángulo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ángulo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81B93C-D8D7-4D8A-B4FF-4611B21798A2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638341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Rectángulo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ángulo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ángulo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9B44D6-EFF9-4557-AAA9-DBE0BFFBE015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5223000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i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/>
          </p:nvPr>
        </p:nvSpPr>
        <p:spPr>
          <a:xfrm>
            <a:off x="457200" y="277813"/>
            <a:ext cx="8229600" cy="585311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3" name="Rectángulo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ángulo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ángulo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4B1BBF-5214-4487-8C88-DEFF4556D759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495502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Rectángulo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ángulo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ángulo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2AEA65-B0E9-4EFB-BF69-C613F8F12CF5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72288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Rectángulo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ángulo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ángulo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1E6EB8-290D-4C0C-8DB8-59781D4641A1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844523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Rectángulo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ángulo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ángulo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FC8280-9A1E-4A58-866D-0E174200F1B2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736838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Rectángulo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8" name="Rectángulo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" name="Rectángulo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FB2E4A-2F5D-45BD-8D31-2FD7D32B6243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380705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Rectángulo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ángulo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ángulo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EB4069-8F91-4D77-877E-58A5A119E407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532563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" name="Rectángulo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ángulo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DC670EF-127F-43A9-A6C1-5F7FBDF0EEB7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040117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Rectángulo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ángulo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ángulo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B11E7F-B34B-4D11-8BA6-4F2164CEFB38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457174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MX" noProof="0" smtClean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Rectángulo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ángulo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ángulo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5F8622-EE86-4AFE-9EA4-21AF2802D1BD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904504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ángulo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MX" smtClean="0"/>
              <a:t>Haga clic para cambiar el estilo de título	</a:t>
            </a:r>
          </a:p>
        </p:txBody>
      </p:sp>
      <p:sp>
        <p:nvSpPr>
          <p:cNvPr id="1027" name="Rectángulo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MX" smtClean="0"/>
              <a:t>Haga clic para modificar el estilo de texto del patrón</a:t>
            </a:r>
          </a:p>
          <a:p>
            <a:pPr lvl="1"/>
            <a:r>
              <a:rPr lang="es-ES" altLang="es-MX" smtClean="0"/>
              <a:t>Segundo nivel</a:t>
            </a:r>
          </a:p>
          <a:p>
            <a:pPr lvl="2"/>
            <a:r>
              <a:rPr lang="es-ES" altLang="es-MX" smtClean="0"/>
              <a:t>Tercer nivel</a:t>
            </a:r>
          </a:p>
          <a:p>
            <a:pPr lvl="3"/>
            <a:r>
              <a:rPr lang="es-ES" altLang="es-MX" smtClean="0"/>
              <a:t>Cuarto nivel</a:t>
            </a:r>
          </a:p>
          <a:p>
            <a:pPr lvl="4"/>
            <a:r>
              <a:rPr lang="es-ES" altLang="es-MX" smtClean="0"/>
              <a:t>Quinto nivel</a:t>
            </a:r>
          </a:p>
        </p:txBody>
      </p:sp>
      <p:sp>
        <p:nvSpPr>
          <p:cNvPr id="49156" name="Rectángulo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 u="none"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9157" name="Rectángulo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 u="none"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9158" name="Rectángulo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 u="none"/>
            </a:lvl1pPr>
          </a:lstStyle>
          <a:p>
            <a:pPr>
              <a:defRPr/>
            </a:pPr>
            <a:fld id="{796A6EF3-8C50-42EA-8C64-4BBA10FD3B9C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  <p:sp>
        <p:nvSpPr>
          <p:cNvPr id="1031" name="Rectángulo 7"/>
          <p:cNvSpPr>
            <a:spLocks noChangeArrowheads="1"/>
          </p:cNvSpPr>
          <p:nvPr/>
        </p:nvSpPr>
        <p:spPr bwMode="auto">
          <a:xfrm>
            <a:off x="0" y="0"/>
            <a:ext cx="228600" cy="2286000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u="sng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u="sng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u="sng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u="sng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u="sng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/>
            <a:endParaRPr lang="es-MX" altLang="es-MX" sz="2400" u="none">
              <a:latin typeface="Times New Roman" pitchFamily="18" charset="0"/>
            </a:endParaRPr>
          </a:p>
        </p:txBody>
      </p:sp>
      <p:sp>
        <p:nvSpPr>
          <p:cNvPr id="1032" name="Línea 8"/>
          <p:cNvSpPr>
            <a:spLocks noChangeShapeType="1"/>
          </p:cNvSpPr>
          <p:nvPr/>
        </p:nvSpPr>
        <p:spPr bwMode="auto">
          <a:xfrm>
            <a:off x="457200" y="1447800"/>
            <a:ext cx="8077200" cy="0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MX"/>
          </a:p>
        </p:txBody>
      </p:sp>
      <p:sp>
        <p:nvSpPr>
          <p:cNvPr id="1033" name="Rectángulo 9"/>
          <p:cNvSpPr>
            <a:spLocks noChangeArrowheads="1"/>
          </p:cNvSpPr>
          <p:nvPr/>
        </p:nvSpPr>
        <p:spPr bwMode="auto">
          <a:xfrm>
            <a:off x="0" y="2286000"/>
            <a:ext cx="228600" cy="228600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u="sng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u="sng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u="sng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u="sng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u="sng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/>
            <a:endParaRPr lang="es-MX" altLang="es-MX" sz="2400" u="none">
              <a:latin typeface="Times New Roman" pitchFamily="18" charset="0"/>
            </a:endParaRPr>
          </a:p>
        </p:txBody>
      </p:sp>
      <p:sp>
        <p:nvSpPr>
          <p:cNvPr id="1034" name="Rectángulo 10"/>
          <p:cNvSpPr>
            <a:spLocks noChangeArrowheads="1"/>
          </p:cNvSpPr>
          <p:nvPr/>
        </p:nvSpPr>
        <p:spPr bwMode="auto">
          <a:xfrm>
            <a:off x="0" y="4572000"/>
            <a:ext cx="228600" cy="2286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u="sng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u="sng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u="sng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u="sng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u="sng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/>
            <a:endParaRPr lang="es-MX" altLang="es-MX" sz="2400" u="none">
              <a:latin typeface="Times New Roman" pitchFamily="18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59" r:id="rId1"/>
    <p:sldLayoutId id="2147483848" r:id="rId2"/>
    <p:sldLayoutId id="2147483849" r:id="rId3"/>
    <p:sldLayoutId id="2147483850" r:id="rId4"/>
    <p:sldLayoutId id="2147483851" r:id="rId5"/>
    <p:sldLayoutId id="2147483852" r:id="rId6"/>
    <p:sldLayoutId id="2147483853" r:id="rId7"/>
    <p:sldLayoutId id="2147483854" r:id="rId8"/>
    <p:sldLayoutId id="2147483855" r:id="rId9"/>
    <p:sldLayoutId id="2147483856" r:id="rId10"/>
    <p:sldLayoutId id="2147483857" r:id="rId11"/>
    <p:sldLayoutId id="2147483858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75000"/>
        <a:buFont typeface="Wingdings" pitchFamily="2" charset="2"/>
        <a:buChar char="p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itchFamily="2" charset="2"/>
        <a:buChar char="n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p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ángulo 2"/>
          <p:cNvSpPr>
            <a:spLocks noGrp="1" noChangeArrowheads="1"/>
          </p:cNvSpPr>
          <p:nvPr>
            <p:ph type="ctrTitle"/>
          </p:nvPr>
        </p:nvSpPr>
        <p:spPr>
          <a:xfrm>
            <a:off x="1908175" y="685800"/>
            <a:ext cx="6550025" cy="2311400"/>
          </a:xfrm>
        </p:spPr>
        <p:txBody>
          <a:bodyPr/>
          <a:lstStyle/>
          <a:p>
            <a:pPr eaLnBrk="1" hangingPunct="1"/>
            <a:r>
              <a:rPr lang="es-MX" altLang="es-MX" sz="4000" b="1" smtClean="0"/>
              <a:t>LÍMITE MÁXIMO DE RESIDUOS DE PLAGUICIDAS</a:t>
            </a:r>
            <a:endParaRPr lang="es-ES" altLang="es-MX" sz="4000" b="1" smtClean="0"/>
          </a:p>
        </p:txBody>
      </p:sp>
      <p:sp>
        <p:nvSpPr>
          <p:cNvPr id="3075" name="Rectángulo 3"/>
          <p:cNvSpPr>
            <a:spLocks noGrp="1" noChangeArrowheads="1"/>
          </p:cNvSpPr>
          <p:nvPr>
            <p:ph type="subTitle" idx="1"/>
          </p:nvPr>
        </p:nvSpPr>
        <p:spPr>
          <a:xfrm>
            <a:off x="1979613" y="4005263"/>
            <a:ext cx="6400800" cy="1368425"/>
          </a:xfrm>
        </p:spPr>
        <p:txBody>
          <a:bodyPr/>
          <a:lstStyle/>
          <a:p>
            <a:pPr eaLnBrk="1" hangingPunct="1">
              <a:lnSpc>
                <a:spcPct val="50000"/>
              </a:lnSpc>
            </a:pPr>
            <a:r>
              <a:rPr lang="es-MX" altLang="es-MX" smtClean="0"/>
              <a:t>J. C. Rodríguez</a:t>
            </a:r>
          </a:p>
          <a:p>
            <a:pPr eaLnBrk="1" hangingPunct="1">
              <a:lnSpc>
                <a:spcPct val="50000"/>
              </a:lnSpc>
            </a:pPr>
            <a:r>
              <a:rPr lang="es-MX" altLang="es-MX" smtClean="0"/>
              <a:t>Colegio de Postgraduados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1 CuadroTexto"/>
          <p:cNvSpPr txBox="1">
            <a:spLocks noChangeArrowheads="1"/>
          </p:cNvSpPr>
          <p:nvPr/>
        </p:nvSpPr>
        <p:spPr bwMode="auto">
          <a:xfrm>
            <a:off x="1835150" y="1573213"/>
            <a:ext cx="7377113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u="sng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u="sng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u="sng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u="sng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u="sng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s-MX" altLang="es-MX" sz="2800" b="1" u="none"/>
              <a:t>EVALUACIÓN DE RIESGO DIETARIO</a:t>
            </a:r>
          </a:p>
        </p:txBody>
      </p:sp>
      <p:sp>
        <p:nvSpPr>
          <p:cNvPr id="12291" name="2 CuadroTexto"/>
          <p:cNvSpPr txBox="1">
            <a:spLocks noChangeArrowheads="1"/>
          </p:cNvSpPr>
          <p:nvPr/>
        </p:nvSpPr>
        <p:spPr bwMode="auto">
          <a:xfrm>
            <a:off x="1835150" y="2060575"/>
            <a:ext cx="6913563" cy="3786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57200" indent="-457200" eaLnBrk="0" hangingPunct="0">
              <a:defRPr u="sng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u="sng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u="sng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u="sng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u="sng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lnSpc>
                <a:spcPct val="200000"/>
              </a:lnSpc>
              <a:buFont typeface="Garamond" pitchFamily="18" charset="0"/>
              <a:buAutoNum type="arabicPeriod"/>
            </a:pPr>
            <a:r>
              <a:rPr lang="es-MX" altLang="es-MX" sz="2400" u="none"/>
              <a:t>IDA: estudios toxicológicos</a:t>
            </a:r>
          </a:p>
          <a:p>
            <a:pPr eaLnBrk="1" hangingPunct="1">
              <a:lnSpc>
                <a:spcPct val="200000"/>
              </a:lnSpc>
              <a:buFont typeface="Garamond" pitchFamily="18" charset="0"/>
              <a:buAutoNum type="arabicPeriod"/>
            </a:pPr>
            <a:r>
              <a:rPr lang="es-MX" altLang="es-MX" sz="2400" u="none"/>
              <a:t>Consumo de alimento: bases de datos, encuestas</a:t>
            </a:r>
          </a:p>
          <a:p>
            <a:pPr eaLnBrk="1" hangingPunct="1">
              <a:lnSpc>
                <a:spcPct val="200000"/>
              </a:lnSpc>
              <a:buFont typeface="Garamond" pitchFamily="18" charset="0"/>
              <a:buAutoNum type="arabicPeriod"/>
            </a:pPr>
            <a:r>
              <a:rPr lang="es-MX" altLang="es-MX" sz="2400" u="none"/>
              <a:t>Residuo en alimento: estudios de campo y laboratorio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1 CuadroTexto"/>
          <p:cNvSpPr txBox="1">
            <a:spLocks noChangeArrowheads="1"/>
          </p:cNvSpPr>
          <p:nvPr/>
        </p:nvSpPr>
        <p:spPr bwMode="auto">
          <a:xfrm>
            <a:off x="3851275" y="1484313"/>
            <a:ext cx="2330450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u="sng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u="sng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u="sng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u="sng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u="sng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s-MX" altLang="es-MX" sz="2800" b="1" u="none"/>
              <a:t>SOLUCIÓN</a:t>
            </a:r>
          </a:p>
        </p:txBody>
      </p:sp>
      <p:sp>
        <p:nvSpPr>
          <p:cNvPr id="13315" name="2 CuadroTexto"/>
          <p:cNvSpPr txBox="1">
            <a:spLocks noChangeArrowheads="1"/>
          </p:cNvSpPr>
          <p:nvPr/>
        </p:nvSpPr>
        <p:spPr bwMode="auto">
          <a:xfrm>
            <a:off x="1763713" y="2276475"/>
            <a:ext cx="7380287" cy="304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57200" indent="-457200" eaLnBrk="0" hangingPunct="0">
              <a:defRPr u="sng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u="sng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u="sng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u="sng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u="sng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lnSpc>
                <a:spcPct val="200000"/>
              </a:lnSpc>
              <a:buFont typeface="Garamond" pitchFamily="18" charset="0"/>
              <a:buAutoNum type="arabicPeriod"/>
            </a:pPr>
            <a:r>
              <a:rPr lang="es-MX" altLang="es-MX" sz="2400" u="none"/>
              <a:t>Use solo plaguicidas autorizados</a:t>
            </a:r>
          </a:p>
          <a:p>
            <a:pPr eaLnBrk="1" hangingPunct="1">
              <a:lnSpc>
                <a:spcPct val="200000"/>
              </a:lnSpc>
              <a:buFont typeface="Garamond" pitchFamily="18" charset="0"/>
              <a:buAutoNum type="arabicPeriod"/>
            </a:pPr>
            <a:r>
              <a:rPr lang="es-MX" altLang="es-MX" sz="2400" u="none"/>
              <a:t>Respete las dosis autorizadas</a:t>
            </a:r>
          </a:p>
          <a:p>
            <a:pPr eaLnBrk="1" hangingPunct="1">
              <a:lnSpc>
                <a:spcPct val="200000"/>
              </a:lnSpc>
              <a:buFont typeface="Garamond" pitchFamily="18" charset="0"/>
              <a:buAutoNum type="arabicPeriod"/>
            </a:pPr>
            <a:r>
              <a:rPr lang="es-MX" altLang="es-MX" sz="2400" u="none"/>
              <a:t>Respete el intervalo de seguridad en días entre la última aplicación y la cosecha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338" name="1 Grupo"/>
          <p:cNvGrpSpPr>
            <a:grpSpLocks/>
          </p:cNvGrpSpPr>
          <p:nvPr/>
        </p:nvGrpSpPr>
        <p:grpSpPr bwMode="auto">
          <a:xfrm>
            <a:off x="2484438" y="3316288"/>
            <a:ext cx="6192837" cy="882650"/>
            <a:chOff x="1403350" y="3059113"/>
            <a:chExt cx="6192838" cy="882650"/>
          </a:xfrm>
        </p:grpSpPr>
        <p:sp>
          <p:nvSpPr>
            <p:cNvPr id="14339" name="1 CuadroTexto"/>
            <p:cNvSpPr txBox="1">
              <a:spLocks noChangeArrowheads="1"/>
            </p:cNvSpPr>
            <p:nvPr/>
          </p:nvSpPr>
          <p:spPr bwMode="auto">
            <a:xfrm>
              <a:off x="1403350" y="3284421"/>
              <a:ext cx="2449769" cy="36931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u="sng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eaLnBrk="0" hangingPunct="0">
                <a:defRPr u="sng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eaLnBrk="0" hangingPunct="0">
                <a:defRPr u="sng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eaLnBrk="0" hangingPunct="0">
                <a:defRPr u="sng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eaLnBrk="0" hangingPunct="0">
                <a:defRPr u="sng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u="sng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u="sng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u="sng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u="sng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eaLnBrk="1" hangingPunct="1"/>
              <a:r>
                <a:rPr lang="es-MX" altLang="es-MX" b="1" u="none"/>
                <a:t>Riesgo Dietario =</a:t>
              </a:r>
            </a:p>
          </p:txBody>
        </p:sp>
        <p:sp>
          <p:nvSpPr>
            <p:cNvPr id="14340" name="2 CuadroTexto"/>
            <p:cNvSpPr txBox="1">
              <a:spLocks noChangeArrowheads="1"/>
            </p:cNvSpPr>
            <p:nvPr/>
          </p:nvSpPr>
          <p:spPr bwMode="auto">
            <a:xfrm>
              <a:off x="4188562" y="3059113"/>
              <a:ext cx="2975567" cy="36931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u="sng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eaLnBrk="0" hangingPunct="0">
                <a:defRPr u="sng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eaLnBrk="0" hangingPunct="0">
                <a:defRPr u="sng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eaLnBrk="0" hangingPunct="0">
                <a:defRPr u="sng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eaLnBrk="0" hangingPunct="0">
                <a:defRPr u="sng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u="sng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u="sng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u="sng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u="sng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eaLnBrk="1" hangingPunct="1"/>
              <a:r>
                <a:rPr lang="es-MX" altLang="es-MX" b="1" u="none"/>
                <a:t>Ingesta máxima total</a:t>
              </a:r>
            </a:p>
          </p:txBody>
        </p:sp>
        <p:sp>
          <p:nvSpPr>
            <p:cNvPr id="14341" name="3 CuadroTexto"/>
            <p:cNvSpPr txBox="1">
              <a:spLocks noChangeArrowheads="1"/>
            </p:cNvSpPr>
            <p:nvPr/>
          </p:nvSpPr>
          <p:spPr bwMode="auto">
            <a:xfrm>
              <a:off x="4104696" y="3572444"/>
              <a:ext cx="3347472" cy="36931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u="sng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eaLnBrk="0" hangingPunct="0">
                <a:defRPr u="sng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eaLnBrk="0" hangingPunct="0">
                <a:defRPr u="sng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eaLnBrk="0" hangingPunct="0">
                <a:defRPr u="sng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eaLnBrk="0" hangingPunct="0">
                <a:defRPr u="sng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u="sng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u="sng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u="sng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u="sng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eaLnBrk="1" hangingPunct="1"/>
              <a:r>
                <a:rPr lang="es-MX" altLang="es-MX" b="1" u="none"/>
                <a:t>Ingesta diaria aceptable</a:t>
              </a:r>
            </a:p>
          </p:txBody>
        </p:sp>
        <p:cxnSp>
          <p:nvCxnSpPr>
            <p:cNvPr id="6" name="5 Conector recto"/>
            <p:cNvCxnSpPr/>
            <p:nvPr/>
          </p:nvCxnSpPr>
          <p:spPr bwMode="auto">
            <a:xfrm>
              <a:off x="3924300" y="3468688"/>
              <a:ext cx="3671888" cy="0"/>
            </a:xfrm>
            <a:prstGeom prst="line">
              <a:avLst/>
            </a:prstGeom>
            <a:ln>
              <a:headEnd type="none" w="med" len="med"/>
              <a:tailEnd type="none" w="med" len="med"/>
            </a:ln>
            <a:ex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362" name="9 Grupo"/>
          <p:cNvGrpSpPr>
            <a:grpSpLocks/>
          </p:cNvGrpSpPr>
          <p:nvPr/>
        </p:nvGrpSpPr>
        <p:grpSpPr bwMode="auto">
          <a:xfrm>
            <a:off x="3203575" y="2857500"/>
            <a:ext cx="4279900" cy="2168525"/>
            <a:chOff x="2578576" y="3059668"/>
            <a:chExt cx="4280339" cy="2169532"/>
          </a:xfrm>
        </p:grpSpPr>
        <p:grpSp>
          <p:nvGrpSpPr>
            <p:cNvPr id="15363" name="7 Grupo"/>
            <p:cNvGrpSpPr>
              <a:grpSpLocks/>
            </p:cNvGrpSpPr>
            <p:nvPr/>
          </p:nvGrpSpPr>
          <p:grpSpPr bwMode="auto">
            <a:xfrm>
              <a:off x="2915816" y="3059668"/>
              <a:ext cx="2592288" cy="810672"/>
              <a:chOff x="2915816" y="3059668"/>
              <a:chExt cx="2592288" cy="810672"/>
            </a:xfrm>
          </p:grpSpPr>
          <p:sp>
            <p:nvSpPr>
              <p:cNvPr id="15365" name="1 CuadroTexto"/>
              <p:cNvSpPr txBox="1">
                <a:spLocks noChangeArrowheads="1"/>
              </p:cNvSpPr>
              <p:nvPr/>
            </p:nvSpPr>
            <p:spPr bwMode="auto">
              <a:xfrm>
                <a:off x="2915816" y="3308996"/>
                <a:ext cx="883575" cy="3693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u="sng">
                    <a:solidFill>
                      <a:schemeClr val="tx1"/>
                    </a:solidFill>
                    <a:latin typeface="Verdana" pitchFamily="34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Verdana" pitchFamily="34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Verdana" pitchFamily="34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Verdana" pitchFamily="34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Verdan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Verdan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Verdan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Verdan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Verdana" pitchFamily="34" charset="0"/>
                  </a:defRPr>
                </a:lvl9pPr>
              </a:lstStyle>
              <a:p>
                <a:pPr eaLnBrk="1" hangingPunct="1"/>
                <a:r>
                  <a:rPr lang="es-MX" altLang="es-MX" b="1" u="none"/>
                  <a:t>IDA=</a:t>
                </a:r>
              </a:p>
            </p:txBody>
          </p:sp>
          <p:sp>
            <p:nvSpPr>
              <p:cNvPr id="15366" name="2 CuadroTexto"/>
              <p:cNvSpPr txBox="1">
                <a:spLocks noChangeArrowheads="1"/>
              </p:cNvSpPr>
              <p:nvPr/>
            </p:nvSpPr>
            <p:spPr bwMode="auto">
              <a:xfrm>
                <a:off x="4188793" y="3059668"/>
                <a:ext cx="1059906" cy="3693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u="sng">
                    <a:solidFill>
                      <a:schemeClr val="tx1"/>
                    </a:solidFill>
                    <a:latin typeface="Verdana" pitchFamily="34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Verdana" pitchFamily="34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Verdana" pitchFamily="34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Verdana" pitchFamily="34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Verdan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Verdan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Verdan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Verdan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Verdana" pitchFamily="34" charset="0"/>
                  </a:defRPr>
                </a:lvl9pPr>
              </a:lstStyle>
              <a:p>
                <a:pPr eaLnBrk="1" hangingPunct="1"/>
                <a:r>
                  <a:rPr lang="es-MX" altLang="es-MX" b="1" u="none"/>
                  <a:t>NOAEL</a:t>
                </a:r>
              </a:p>
            </p:txBody>
          </p:sp>
          <p:sp>
            <p:nvSpPr>
              <p:cNvPr id="15367" name="3 CuadroTexto"/>
              <p:cNvSpPr txBox="1">
                <a:spLocks noChangeArrowheads="1"/>
              </p:cNvSpPr>
              <p:nvPr/>
            </p:nvSpPr>
            <p:spPr bwMode="auto">
              <a:xfrm>
                <a:off x="4328863" y="3501008"/>
                <a:ext cx="675185" cy="3693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u="sng">
                    <a:solidFill>
                      <a:schemeClr val="tx1"/>
                    </a:solidFill>
                    <a:latin typeface="Verdana" pitchFamily="34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Verdana" pitchFamily="34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Verdana" pitchFamily="34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Verdana" pitchFamily="34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Verdan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Verdan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Verdan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Verdan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Verdana" pitchFamily="34" charset="0"/>
                  </a:defRPr>
                </a:lvl9pPr>
              </a:lstStyle>
              <a:p>
                <a:pPr eaLnBrk="1" hangingPunct="1"/>
                <a:r>
                  <a:rPr lang="es-MX" altLang="es-MX" b="1" u="none"/>
                  <a:t>100</a:t>
                </a:r>
              </a:p>
            </p:txBody>
          </p:sp>
          <p:cxnSp>
            <p:nvCxnSpPr>
              <p:cNvPr id="6" name="5 Conector recto"/>
              <p:cNvCxnSpPr/>
              <p:nvPr/>
            </p:nvCxnSpPr>
            <p:spPr bwMode="auto">
              <a:xfrm>
                <a:off x="3923327" y="3469433"/>
                <a:ext cx="1584488" cy="0"/>
              </a:xfrm>
              <a:prstGeom prst="line">
                <a:avLst/>
              </a:prstGeom>
              <a:ln>
                <a:headEnd type="none" w="med" len="med"/>
                <a:tailEnd type="none" w="med" len="med"/>
              </a:ln>
              <a:extLst/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</p:grpSp>
        <p:sp>
          <p:nvSpPr>
            <p:cNvPr id="15364" name="8 CuadroTexto"/>
            <p:cNvSpPr txBox="1">
              <a:spLocks noChangeArrowheads="1"/>
            </p:cNvSpPr>
            <p:nvPr/>
          </p:nvSpPr>
          <p:spPr bwMode="auto">
            <a:xfrm>
              <a:off x="2578576" y="4305870"/>
              <a:ext cx="4280339" cy="923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u="sng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eaLnBrk="0" hangingPunct="0">
                <a:defRPr u="sng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eaLnBrk="0" hangingPunct="0">
                <a:defRPr u="sng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eaLnBrk="0" hangingPunct="0">
                <a:defRPr u="sng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eaLnBrk="0" hangingPunct="0">
                <a:defRPr u="sng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u="sng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u="sng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u="sng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u="sng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eaLnBrk="1" hangingPunct="1"/>
              <a:r>
                <a:rPr lang="es-MX" altLang="es-MX" b="1" u="none"/>
                <a:t>100 = factor de incertidumbre</a:t>
              </a:r>
            </a:p>
            <a:p>
              <a:pPr eaLnBrk="1" hangingPunct="1"/>
              <a:r>
                <a:rPr lang="es-MX" altLang="es-MX" b="1" u="none"/>
                <a:t>10 por variación intraespecífica</a:t>
              </a:r>
            </a:p>
            <a:p>
              <a:pPr eaLnBrk="1" hangingPunct="1"/>
              <a:r>
                <a:rPr lang="es-MX" altLang="es-MX" b="1" u="none"/>
                <a:t>10 por variación interespecífica</a:t>
              </a:r>
            </a:p>
          </p:txBody>
        </p:sp>
      </p:grp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386" name="9 Grupo"/>
          <p:cNvGrpSpPr>
            <a:grpSpLocks/>
          </p:cNvGrpSpPr>
          <p:nvPr/>
        </p:nvGrpSpPr>
        <p:grpSpPr bwMode="auto">
          <a:xfrm>
            <a:off x="1042988" y="2595563"/>
            <a:ext cx="8066087" cy="2025650"/>
            <a:chOff x="546987" y="2411596"/>
            <a:chExt cx="8066554" cy="2025516"/>
          </a:xfrm>
        </p:grpSpPr>
        <p:sp>
          <p:nvSpPr>
            <p:cNvPr id="16387" name="1 CuadroTexto"/>
            <p:cNvSpPr txBox="1">
              <a:spLocks noChangeArrowheads="1"/>
            </p:cNvSpPr>
            <p:nvPr/>
          </p:nvSpPr>
          <p:spPr bwMode="auto">
            <a:xfrm>
              <a:off x="546987" y="2608335"/>
              <a:ext cx="3175869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u="sng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eaLnBrk="0" hangingPunct="0">
                <a:defRPr u="sng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eaLnBrk="0" hangingPunct="0">
                <a:defRPr u="sng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eaLnBrk="0" hangingPunct="0">
                <a:defRPr u="sng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eaLnBrk="0" hangingPunct="0">
                <a:defRPr u="sng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u="sng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u="sng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u="sng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u="sng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eaLnBrk="1" hangingPunct="1"/>
              <a:r>
                <a:rPr lang="es-MX" altLang="es-MX" b="1" u="none"/>
                <a:t>Ingesta máxima total=</a:t>
              </a:r>
            </a:p>
          </p:txBody>
        </p:sp>
        <p:sp>
          <p:nvSpPr>
            <p:cNvPr id="16388" name="2 CuadroTexto"/>
            <p:cNvSpPr txBox="1">
              <a:spLocks noChangeArrowheads="1"/>
            </p:cNvSpPr>
            <p:nvPr/>
          </p:nvSpPr>
          <p:spPr bwMode="auto">
            <a:xfrm>
              <a:off x="3635896" y="2411596"/>
              <a:ext cx="4977645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u="sng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eaLnBrk="0" hangingPunct="0">
                <a:defRPr u="sng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eaLnBrk="0" hangingPunct="0">
                <a:defRPr u="sng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eaLnBrk="0" hangingPunct="0">
                <a:defRPr u="sng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eaLnBrk="0" hangingPunct="0">
                <a:defRPr u="sng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u="sng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u="sng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u="sng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u="sng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eaLnBrk="1" hangingPunct="1"/>
              <a:r>
                <a:rPr lang="es-MX" altLang="es-MX" b="1" u="none"/>
                <a:t>(R1xC1) + (R2XC2) + … (RnCn)/100</a:t>
              </a:r>
            </a:p>
          </p:txBody>
        </p:sp>
        <p:sp>
          <p:nvSpPr>
            <p:cNvPr id="16389" name="3 CuadroTexto"/>
            <p:cNvSpPr txBox="1">
              <a:spLocks noChangeArrowheads="1"/>
            </p:cNvSpPr>
            <p:nvPr/>
          </p:nvSpPr>
          <p:spPr bwMode="auto">
            <a:xfrm>
              <a:off x="4583973" y="2917393"/>
              <a:ext cx="3012363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u="sng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eaLnBrk="0" hangingPunct="0">
                <a:defRPr u="sng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eaLnBrk="0" hangingPunct="0">
                <a:defRPr u="sng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eaLnBrk="0" hangingPunct="0">
                <a:defRPr u="sng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eaLnBrk="0" hangingPunct="0">
                <a:defRPr u="sng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u="sng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u="sng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u="sng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u="sng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eaLnBrk="1" hangingPunct="1"/>
              <a:r>
                <a:rPr lang="es-MX" altLang="es-MX" b="1" u="none"/>
                <a:t>Peso corporal (60 kg)</a:t>
              </a:r>
            </a:p>
          </p:txBody>
        </p:sp>
        <p:cxnSp>
          <p:nvCxnSpPr>
            <p:cNvPr id="6" name="5 Conector recto"/>
            <p:cNvCxnSpPr/>
            <p:nvPr/>
          </p:nvCxnSpPr>
          <p:spPr bwMode="auto">
            <a:xfrm>
              <a:off x="3707882" y="2792571"/>
              <a:ext cx="4753250" cy="0"/>
            </a:xfrm>
            <a:prstGeom prst="line">
              <a:avLst/>
            </a:prstGeom>
            <a:ln>
              <a:headEnd type="none" w="med" len="med"/>
              <a:tailEnd type="none" w="med" len="med"/>
            </a:ln>
            <a:ex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16391" name="7 CuadroTexto"/>
            <p:cNvSpPr txBox="1">
              <a:spLocks noChangeArrowheads="1"/>
            </p:cNvSpPr>
            <p:nvPr/>
          </p:nvSpPr>
          <p:spPr bwMode="auto">
            <a:xfrm>
              <a:off x="907590" y="3790781"/>
              <a:ext cx="5112297" cy="6463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u="sng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eaLnBrk="0" hangingPunct="0">
                <a:defRPr u="sng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eaLnBrk="0" hangingPunct="0">
                <a:defRPr u="sng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eaLnBrk="0" hangingPunct="0">
                <a:defRPr u="sng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eaLnBrk="0" hangingPunct="0">
                <a:defRPr u="sng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u="sng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u="sng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u="sng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u="sng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eaLnBrk="1" hangingPunct="1"/>
              <a:r>
                <a:rPr lang="es-MX" altLang="es-MX" b="1" u="none"/>
                <a:t>R1 = residuo (mg/kg) de plaguicida 1</a:t>
              </a:r>
            </a:p>
            <a:p>
              <a:pPr eaLnBrk="1" hangingPunct="1"/>
              <a:r>
                <a:rPr lang="es-MX" altLang="es-MX" b="1" u="none"/>
                <a:t>  C = consumo per cápita de cultivo</a:t>
              </a:r>
            </a:p>
          </p:txBody>
        </p:sp>
      </p:grp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Cuadro de texto 10"/>
          <p:cNvSpPr txBox="1">
            <a:spLocks noChangeArrowheads="1"/>
          </p:cNvSpPr>
          <p:nvPr/>
        </p:nvSpPr>
        <p:spPr bwMode="auto">
          <a:xfrm>
            <a:off x="2411413" y="2349500"/>
            <a:ext cx="4608512" cy="1098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u="sng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u="sng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u="sng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u="sng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u="sng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s-MX" altLang="es-MX" sz="6600" b="1" u="none">
                <a:solidFill>
                  <a:srgbClr val="0000FF"/>
                </a:solidFill>
              </a:rPr>
              <a:t>GRACIAS</a:t>
            </a:r>
            <a:endParaRPr lang="es-ES" altLang="es-MX" sz="6600" b="1" u="none">
              <a:solidFill>
                <a:srgbClr val="0000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Fot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9425" y="549275"/>
            <a:ext cx="8159750" cy="4535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Imagen 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7313" y="1125538"/>
            <a:ext cx="5551487" cy="555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1 CuadroTexto"/>
          <p:cNvSpPr txBox="1">
            <a:spLocks noChangeArrowheads="1"/>
          </p:cNvSpPr>
          <p:nvPr/>
        </p:nvSpPr>
        <p:spPr bwMode="auto">
          <a:xfrm>
            <a:off x="1866900" y="1628775"/>
            <a:ext cx="6408738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u="sng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u="sng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u="sng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u="sng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u="sng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s-MX" altLang="es-MX" sz="2800" b="1" u="none"/>
              <a:t>LÍMITE MÁXIMO DE RESIDUOS</a:t>
            </a:r>
          </a:p>
        </p:txBody>
      </p:sp>
      <p:sp>
        <p:nvSpPr>
          <p:cNvPr id="6147" name="2 CuadroTexto"/>
          <p:cNvSpPr txBox="1">
            <a:spLocks noChangeArrowheads="1"/>
          </p:cNvSpPr>
          <p:nvPr/>
        </p:nvSpPr>
        <p:spPr bwMode="auto">
          <a:xfrm>
            <a:off x="1835150" y="2420938"/>
            <a:ext cx="7308850" cy="1570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u="sng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u="sng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u="sng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u="sng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u="sng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s-MX" altLang="es-MX" sz="2400" u="none"/>
              <a:t>Es la máxima concentración de un residuo de plaguicida legalmente aceptable en los alimentos, productos agrícolas o partes comestibles de animales.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1 CuadroTexto"/>
          <p:cNvSpPr txBox="1">
            <a:spLocks noChangeArrowheads="1"/>
          </p:cNvSpPr>
          <p:nvPr/>
        </p:nvSpPr>
        <p:spPr bwMode="auto">
          <a:xfrm>
            <a:off x="3348038" y="1557338"/>
            <a:ext cx="322262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u="sng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u="sng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u="sng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u="sng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u="sng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s-MX" altLang="es-MX" sz="2800" b="1" u="none"/>
              <a:t>DEFINICIONES</a:t>
            </a:r>
          </a:p>
        </p:txBody>
      </p:sp>
      <p:sp>
        <p:nvSpPr>
          <p:cNvPr id="7171" name="2 CuadroTexto"/>
          <p:cNvSpPr txBox="1">
            <a:spLocks noChangeArrowheads="1"/>
          </p:cNvSpPr>
          <p:nvPr/>
        </p:nvSpPr>
        <p:spPr bwMode="auto">
          <a:xfrm>
            <a:off x="1831975" y="2781300"/>
            <a:ext cx="6911975" cy="3024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627063" indent="-627063" eaLnBrk="0" hangingPunct="0">
              <a:defRPr u="sng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u="sng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u="sng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u="sng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u="sng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s-MX" altLang="es-MX" sz="2400" b="1" u="none"/>
              <a:t>NOEL</a:t>
            </a:r>
            <a:r>
              <a:rPr lang="es-MX" altLang="es-MX" sz="2400" u="none"/>
              <a:t> (non observable adverse effect; nivel de efecto no observable). Es la concentración más alta de plaguicida que no causa alteración adversa detectable en los organismos de prueba</a:t>
            </a:r>
          </a:p>
          <a:p>
            <a:pPr eaLnBrk="1" hangingPunct="1"/>
            <a:r>
              <a:rPr lang="es-MX" altLang="es-MX" sz="2400" b="1" u="none"/>
              <a:t>	</a:t>
            </a:r>
            <a:r>
              <a:rPr lang="es-MX" altLang="es-MX" sz="2400" i="1" u="none"/>
              <a:t>morfología, esperanza de vida, tasa de crecimiento, etc.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1 CuadroTexto"/>
          <p:cNvSpPr txBox="1">
            <a:spLocks noChangeArrowheads="1"/>
          </p:cNvSpPr>
          <p:nvPr/>
        </p:nvSpPr>
        <p:spPr bwMode="auto">
          <a:xfrm>
            <a:off x="3681413" y="1557338"/>
            <a:ext cx="322262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u="sng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u="sng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u="sng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u="sng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u="sng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s-MX" altLang="es-MX" sz="2800" b="1" u="none"/>
              <a:t>DEFINICIONES</a:t>
            </a:r>
          </a:p>
        </p:txBody>
      </p:sp>
      <p:sp>
        <p:nvSpPr>
          <p:cNvPr id="8195" name="2 CuadroTexto"/>
          <p:cNvSpPr txBox="1">
            <a:spLocks noChangeArrowheads="1"/>
          </p:cNvSpPr>
          <p:nvPr/>
        </p:nvSpPr>
        <p:spPr bwMode="auto">
          <a:xfrm>
            <a:off x="1835150" y="2565400"/>
            <a:ext cx="6913563" cy="3046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627063" indent="-627063" eaLnBrk="0" hangingPunct="0">
              <a:defRPr u="sng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u="sng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u="sng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u="sng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u="sng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s-MX" altLang="es-MX" sz="2400" b="1" u="none"/>
              <a:t>LOAEL </a:t>
            </a:r>
            <a:r>
              <a:rPr lang="es-MX" altLang="es-MX" sz="2400" u="none"/>
              <a:t>(lowest observable adverse level; nivel de efecto no observable). Es la concentración más baja de plaguicida que causa alteración adversa detectable en los organismos de prueba</a:t>
            </a:r>
          </a:p>
          <a:p>
            <a:pPr eaLnBrk="1" hangingPunct="1"/>
            <a:r>
              <a:rPr lang="es-MX" altLang="es-MX" sz="2400" b="1" u="none"/>
              <a:t>	</a:t>
            </a:r>
            <a:r>
              <a:rPr lang="es-MX" altLang="es-MX" sz="2400" i="1" u="none"/>
              <a:t>morfología, esperanza de vida, tasa de crecimiento, etc.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1 CuadroTexto"/>
          <p:cNvSpPr txBox="1">
            <a:spLocks noChangeArrowheads="1"/>
          </p:cNvSpPr>
          <p:nvPr/>
        </p:nvSpPr>
        <p:spPr bwMode="auto">
          <a:xfrm>
            <a:off x="3681413" y="1628775"/>
            <a:ext cx="322262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u="sng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u="sng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u="sng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u="sng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u="sng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s-MX" altLang="es-MX" sz="2800" b="1" u="none"/>
              <a:t>DEFINICIONES</a:t>
            </a:r>
          </a:p>
        </p:txBody>
      </p:sp>
      <p:sp>
        <p:nvSpPr>
          <p:cNvPr id="9219" name="2 CuadroTexto"/>
          <p:cNvSpPr txBox="1">
            <a:spLocks noChangeArrowheads="1"/>
          </p:cNvSpPr>
          <p:nvPr/>
        </p:nvSpPr>
        <p:spPr bwMode="auto">
          <a:xfrm>
            <a:off x="1835150" y="2708275"/>
            <a:ext cx="6913563" cy="1570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627063" indent="-627063" eaLnBrk="0" hangingPunct="0">
              <a:defRPr u="sng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u="sng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u="sng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u="sng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u="sng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s-MX" altLang="es-MX" sz="2400" b="1" u="none"/>
              <a:t>ADI</a:t>
            </a:r>
            <a:r>
              <a:rPr lang="es-MX" altLang="es-MX" sz="2400" u="none"/>
              <a:t>(acceptable daily intake). Es la dosis diaria que puede ingerirse durante toda la vida, sin riesgo apreciable, sobre la base de hechos conocidos. mg/kg/día</a:t>
            </a:r>
            <a:endParaRPr lang="es-MX" altLang="es-MX" sz="2400" i="1" u="none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42" name="1 Grupo"/>
          <p:cNvGrpSpPr>
            <a:grpSpLocks/>
          </p:cNvGrpSpPr>
          <p:nvPr/>
        </p:nvGrpSpPr>
        <p:grpSpPr bwMode="auto">
          <a:xfrm>
            <a:off x="1331913" y="981075"/>
            <a:ext cx="7688262" cy="5832475"/>
            <a:chOff x="484188" y="333375"/>
            <a:chExt cx="7688262" cy="5832475"/>
          </a:xfrm>
        </p:grpSpPr>
        <p:sp>
          <p:nvSpPr>
            <p:cNvPr id="10243" name="1 Disco magnético"/>
            <p:cNvSpPr>
              <a:spLocks noChangeArrowheads="1"/>
            </p:cNvSpPr>
            <p:nvPr/>
          </p:nvSpPr>
          <p:spPr bwMode="auto">
            <a:xfrm>
              <a:off x="5867400" y="333375"/>
              <a:ext cx="2305050" cy="1984375"/>
            </a:xfrm>
            <a:prstGeom prst="flowChartMagneticDisk">
              <a:avLst/>
            </a:prstGeom>
            <a:solidFill>
              <a:srgbClr val="FF0000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 u="sng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eaLnBrk="0" hangingPunct="0">
                <a:defRPr u="sng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eaLnBrk="0" hangingPunct="0">
                <a:defRPr u="sng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eaLnBrk="0" hangingPunct="0">
                <a:defRPr u="sng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eaLnBrk="0" hangingPunct="0">
                <a:defRPr u="sng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u="sng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u="sng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u="sng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u="sng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eaLnBrk="1" hangingPunct="1"/>
              <a:endParaRPr lang="es-MX" altLang="es-MX"/>
            </a:p>
          </p:txBody>
        </p:sp>
        <p:sp>
          <p:nvSpPr>
            <p:cNvPr id="10244" name="2 Disco magnético"/>
            <p:cNvSpPr>
              <a:spLocks noChangeArrowheads="1"/>
            </p:cNvSpPr>
            <p:nvPr/>
          </p:nvSpPr>
          <p:spPr bwMode="auto">
            <a:xfrm>
              <a:off x="5867400" y="1597025"/>
              <a:ext cx="2305050" cy="1984375"/>
            </a:xfrm>
            <a:prstGeom prst="flowChartMagneticDisk">
              <a:avLst/>
            </a:prstGeom>
            <a:solidFill>
              <a:srgbClr val="FFC000"/>
            </a:solidFill>
            <a:ln w="9525" algn="ctr">
              <a:solidFill>
                <a:srgbClr val="00B0F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 u="sng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eaLnBrk="0" hangingPunct="0">
                <a:defRPr u="sng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eaLnBrk="0" hangingPunct="0">
                <a:defRPr u="sng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eaLnBrk="0" hangingPunct="0">
                <a:defRPr u="sng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eaLnBrk="0" hangingPunct="0">
                <a:defRPr u="sng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u="sng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u="sng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u="sng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u="sng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eaLnBrk="1" hangingPunct="1"/>
              <a:endParaRPr lang="es-MX" altLang="es-MX"/>
            </a:p>
          </p:txBody>
        </p:sp>
        <p:sp>
          <p:nvSpPr>
            <p:cNvPr id="10245" name="3 Disco magnético"/>
            <p:cNvSpPr>
              <a:spLocks noChangeArrowheads="1"/>
            </p:cNvSpPr>
            <p:nvPr/>
          </p:nvSpPr>
          <p:spPr bwMode="auto">
            <a:xfrm>
              <a:off x="5867400" y="2938463"/>
              <a:ext cx="2305050" cy="1985962"/>
            </a:xfrm>
            <a:prstGeom prst="flowChartMagneticDisk">
              <a:avLst/>
            </a:prstGeom>
            <a:solidFill>
              <a:srgbClr val="00B0F0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 u="sng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eaLnBrk="0" hangingPunct="0">
                <a:defRPr u="sng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eaLnBrk="0" hangingPunct="0">
                <a:defRPr u="sng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eaLnBrk="0" hangingPunct="0">
                <a:defRPr u="sng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eaLnBrk="0" hangingPunct="0">
                <a:defRPr u="sng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u="sng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u="sng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u="sng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u="sng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eaLnBrk="1" hangingPunct="1"/>
              <a:endParaRPr lang="es-MX" altLang="es-MX"/>
            </a:p>
          </p:txBody>
        </p:sp>
        <p:sp>
          <p:nvSpPr>
            <p:cNvPr id="10246" name="4 Disco magnético"/>
            <p:cNvSpPr>
              <a:spLocks noChangeArrowheads="1"/>
            </p:cNvSpPr>
            <p:nvPr/>
          </p:nvSpPr>
          <p:spPr bwMode="auto">
            <a:xfrm>
              <a:off x="5867400" y="4179888"/>
              <a:ext cx="2305050" cy="1985962"/>
            </a:xfrm>
            <a:prstGeom prst="flowChartMagneticDisk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 eaLnBrk="0" hangingPunct="0">
                <a:defRPr u="sng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eaLnBrk="0" hangingPunct="0">
                <a:defRPr u="sng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eaLnBrk="0" hangingPunct="0">
                <a:defRPr u="sng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eaLnBrk="0" hangingPunct="0">
                <a:defRPr u="sng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eaLnBrk="0" hangingPunct="0">
                <a:defRPr u="sng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u="sng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u="sng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u="sng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u="sng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eaLnBrk="1" hangingPunct="1"/>
              <a:endParaRPr lang="es-MX" altLang="es-MX"/>
            </a:p>
          </p:txBody>
        </p:sp>
        <p:sp>
          <p:nvSpPr>
            <p:cNvPr id="10247" name="6 CuadroTexto"/>
            <p:cNvSpPr txBox="1">
              <a:spLocks noChangeArrowheads="1"/>
            </p:cNvSpPr>
            <p:nvPr/>
          </p:nvSpPr>
          <p:spPr bwMode="auto">
            <a:xfrm>
              <a:off x="6515100" y="549275"/>
              <a:ext cx="1011238" cy="3683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u="sng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eaLnBrk="0" hangingPunct="0">
                <a:defRPr u="sng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eaLnBrk="0" hangingPunct="0">
                <a:defRPr u="sng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eaLnBrk="0" hangingPunct="0">
                <a:defRPr u="sng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eaLnBrk="0" hangingPunct="0">
                <a:defRPr u="sng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u="sng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u="sng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u="sng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u="sng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eaLnBrk="1" hangingPunct="1"/>
              <a:r>
                <a:rPr lang="es-MX" altLang="es-MX" b="1" u="none"/>
                <a:t>LOAEL</a:t>
              </a:r>
            </a:p>
          </p:txBody>
        </p:sp>
        <p:sp>
          <p:nvSpPr>
            <p:cNvPr id="10248" name="7 Rectángulo"/>
            <p:cNvSpPr>
              <a:spLocks noChangeArrowheads="1"/>
            </p:cNvSpPr>
            <p:nvPr/>
          </p:nvSpPr>
          <p:spPr bwMode="auto">
            <a:xfrm>
              <a:off x="6515100" y="1700213"/>
              <a:ext cx="1058863" cy="3698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u="sng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eaLnBrk="0" hangingPunct="0">
                <a:defRPr u="sng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eaLnBrk="0" hangingPunct="0">
                <a:defRPr u="sng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eaLnBrk="0" hangingPunct="0">
                <a:defRPr u="sng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eaLnBrk="0" hangingPunct="0">
                <a:defRPr u="sng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u="sng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u="sng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u="sng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u="sng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eaLnBrk="1" hangingPunct="1"/>
              <a:r>
                <a:rPr lang="es-MX" altLang="es-MX" b="1" u="none"/>
                <a:t>NOAEL</a:t>
              </a:r>
            </a:p>
          </p:txBody>
        </p:sp>
        <p:sp>
          <p:nvSpPr>
            <p:cNvPr id="10249" name="8 Rectángulo"/>
            <p:cNvSpPr>
              <a:spLocks noChangeArrowheads="1"/>
            </p:cNvSpPr>
            <p:nvPr/>
          </p:nvSpPr>
          <p:spPr bwMode="auto">
            <a:xfrm>
              <a:off x="6678613" y="3052763"/>
              <a:ext cx="682625" cy="3683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u="sng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eaLnBrk="0" hangingPunct="0">
                <a:defRPr u="sng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eaLnBrk="0" hangingPunct="0">
                <a:defRPr u="sng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eaLnBrk="0" hangingPunct="0">
                <a:defRPr u="sng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eaLnBrk="0" hangingPunct="0">
                <a:defRPr u="sng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u="sng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u="sng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u="sng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u="sng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eaLnBrk="1" hangingPunct="1"/>
              <a:r>
                <a:rPr lang="es-MX" altLang="es-MX" b="1" u="none"/>
                <a:t>ADI</a:t>
              </a:r>
            </a:p>
          </p:txBody>
        </p:sp>
        <p:sp>
          <p:nvSpPr>
            <p:cNvPr id="10250" name="9 Rectángulo"/>
            <p:cNvSpPr>
              <a:spLocks noChangeArrowheads="1"/>
            </p:cNvSpPr>
            <p:nvPr/>
          </p:nvSpPr>
          <p:spPr bwMode="auto">
            <a:xfrm>
              <a:off x="6654800" y="4292600"/>
              <a:ext cx="731838" cy="3698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u="sng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eaLnBrk="0" hangingPunct="0">
                <a:defRPr u="sng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eaLnBrk="0" hangingPunct="0">
                <a:defRPr u="sng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eaLnBrk="0" hangingPunct="0">
                <a:defRPr u="sng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eaLnBrk="0" hangingPunct="0">
                <a:defRPr u="sng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u="sng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u="sng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u="sng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u="sng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eaLnBrk="1" hangingPunct="1"/>
              <a:r>
                <a:rPr lang="es-MX" altLang="es-MX" b="1" u="none"/>
                <a:t>LMR</a:t>
              </a:r>
            </a:p>
          </p:txBody>
        </p:sp>
        <p:sp>
          <p:nvSpPr>
            <p:cNvPr id="10251" name="10 CuadroTexto"/>
            <p:cNvSpPr txBox="1">
              <a:spLocks noChangeArrowheads="1"/>
            </p:cNvSpPr>
            <p:nvPr/>
          </p:nvSpPr>
          <p:spPr bwMode="auto">
            <a:xfrm>
              <a:off x="3978275" y="4365625"/>
              <a:ext cx="1241425" cy="3683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u="sng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eaLnBrk="0" hangingPunct="0">
                <a:defRPr u="sng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eaLnBrk="0" hangingPunct="0">
                <a:defRPr u="sng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eaLnBrk="0" hangingPunct="0">
                <a:defRPr u="sng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eaLnBrk="0" hangingPunct="0">
                <a:defRPr u="sng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u="sng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u="sng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u="sng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u="sng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eaLnBrk="1" hangingPunct="1"/>
              <a:r>
                <a:rPr lang="es-MX" altLang="es-MX" b="1" u="none"/>
                <a:t>0.3 ppm</a:t>
              </a:r>
            </a:p>
          </p:txBody>
        </p:sp>
        <p:sp>
          <p:nvSpPr>
            <p:cNvPr id="10252" name="11 Flecha derecha"/>
            <p:cNvSpPr>
              <a:spLocks noChangeArrowheads="1"/>
            </p:cNvSpPr>
            <p:nvPr/>
          </p:nvSpPr>
          <p:spPr bwMode="auto">
            <a:xfrm>
              <a:off x="5148263" y="4491038"/>
              <a:ext cx="719137" cy="160337"/>
            </a:xfrm>
            <a:prstGeom prst="rightArrow">
              <a:avLst>
                <a:gd name="adj1" fmla="val 50000"/>
                <a:gd name="adj2" fmla="val 49669"/>
              </a:avLst>
            </a:prstGeom>
            <a:solidFill>
              <a:schemeClr val="tx1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 u="sng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eaLnBrk="0" hangingPunct="0">
                <a:defRPr u="sng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eaLnBrk="0" hangingPunct="0">
                <a:defRPr u="sng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eaLnBrk="0" hangingPunct="0">
                <a:defRPr u="sng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eaLnBrk="0" hangingPunct="0">
                <a:defRPr u="sng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u="sng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u="sng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u="sng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u="sng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eaLnBrk="1" hangingPunct="1"/>
              <a:endParaRPr lang="es-MX" altLang="es-MX"/>
            </a:p>
          </p:txBody>
        </p:sp>
        <p:sp>
          <p:nvSpPr>
            <p:cNvPr id="13" name="12 CuadroTexto"/>
            <p:cNvSpPr txBox="1"/>
            <p:nvPr/>
          </p:nvSpPr>
          <p:spPr>
            <a:xfrm>
              <a:off x="509588" y="4938713"/>
              <a:ext cx="4670425" cy="646112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s-MX" b="1" u="none" dirty="0"/>
                <a:t>Zona 1: </a:t>
              </a:r>
              <a:r>
                <a:rPr lang="es-MX" u="none" dirty="0"/>
                <a:t>legalmente aceptable, seguro</a:t>
              </a:r>
            </a:p>
            <a:p>
              <a:pPr marL="627063" indent="-627063">
                <a:defRPr/>
              </a:pPr>
              <a:r>
                <a:rPr lang="es-MX" u="none" dirty="0"/>
                <a:t>	para la salud humana.</a:t>
              </a:r>
            </a:p>
          </p:txBody>
        </p:sp>
        <p:sp>
          <p:nvSpPr>
            <p:cNvPr id="10254" name="13 CuadroTexto"/>
            <p:cNvSpPr txBox="1">
              <a:spLocks noChangeArrowheads="1"/>
            </p:cNvSpPr>
            <p:nvPr/>
          </p:nvSpPr>
          <p:spPr bwMode="auto">
            <a:xfrm>
              <a:off x="484188" y="3573463"/>
              <a:ext cx="5321300" cy="6461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u="sng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eaLnBrk="0" hangingPunct="0">
                <a:defRPr u="sng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eaLnBrk="0" hangingPunct="0">
                <a:defRPr u="sng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eaLnBrk="0" hangingPunct="0">
                <a:defRPr u="sng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eaLnBrk="0" hangingPunct="0">
                <a:defRPr u="sng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u="sng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u="sng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u="sng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u="sng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eaLnBrk="1" hangingPunct="1"/>
              <a:r>
                <a:rPr lang="es-MX" altLang="es-MX" b="1" u="none"/>
                <a:t>Zona 2: </a:t>
              </a:r>
              <a:r>
                <a:rPr lang="es-MX" altLang="es-MX" u="none"/>
                <a:t>rebasa al LMR, ilegal venderlo pero</a:t>
              </a:r>
            </a:p>
            <a:p>
              <a:pPr eaLnBrk="1" hangingPunct="1"/>
              <a:r>
                <a:rPr lang="es-MX" altLang="es-MX" u="none"/>
                <a:t>	todavía seguro a la salud humana</a:t>
              </a:r>
            </a:p>
          </p:txBody>
        </p:sp>
        <p:sp>
          <p:nvSpPr>
            <p:cNvPr id="10255" name="14 CuadroTexto"/>
            <p:cNvSpPr txBox="1">
              <a:spLocks noChangeArrowheads="1"/>
            </p:cNvSpPr>
            <p:nvPr/>
          </p:nvSpPr>
          <p:spPr bwMode="auto">
            <a:xfrm>
              <a:off x="539750" y="2309813"/>
              <a:ext cx="5387975" cy="6461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u="sng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eaLnBrk="0" hangingPunct="0">
                <a:defRPr u="sng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eaLnBrk="0" hangingPunct="0">
                <a:defRPr u="sng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eaLnBrk="0" hangingPunct="0">
                <a:defRPr u="sng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eaLnBrk="0" hangingPunct="0">
                <a:defRPr u="sng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u="sng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u="sng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u="sng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u="sng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eaLnBrk="1" hangingPunct="1"/>
              <a:r>
                <a:rPr lang="es-MX" altLang="es-MX" b="1" u="none"/>
                <a:t>Zona 3</a:t>
              </a:r>
              <a:r>
                <a:rPr lang="es-MX" altLang="es-MX" u="none"/>
                <a:t>: ADI rebasado, hay riesgo a la salud</a:t>
              </a:r>
            </a:p>
            <a:p>
              <a:pPr eaLnBrk="1" hangingPunct="1"/>
              <a:r>
                <a:rPr lang="es-MX" altLang="es-MX" u="none"/>
                <a:t>	humana</a:t>
              </a:r>
            </a:p>
          </p:txBody>
        </p:sp>
        <p:sp>
          <p:nvSpPr>
            <p:cNvPr id="10256" name="15 CuadroTexto"/>
            <p:cNvSpPr txBox="1">
              <a:spLocks noChangeArrowheads="1"/>
            </p:cNvSpPr>
            <p:nvPr/>
          </p:nvSpPr>
          <p:spPr bwMode="auto">
            <a:xfrm>
              <a:off x="608013" y="836613"/>
              <a:ext cx="5046662" cy="6461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u="sng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eaLnBrk="0" hangingPunct="0">
                <a:defRPr u="sng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eaLnBrk="0" hangingPunct="0">
                <a:defRPr u="sng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eaLnBrk="0" hangingPunct="0">
                <a:defRPr u="sng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eaLnBrk="0" hangingPunct="0">
                <a:defRPr u="sng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u="sng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u="sng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u="sng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u="sng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eaLnBrk="1" hangingPunct="1"/>
              <a:r>
                <a:rPr lang="es-MX" altLang="es-MX" b="1" u="none"/>
                <a:t>Zona 4: </a:t>
              </a:r>
              <a:r>
                <a:rPr lang="es-MX" altLang="es-MX" u="none"/>
                <a:t>NOAEL rebasado, alto riesgo a la</a:t>
              </a:r>
            </a:p>
            <a:p>
              <a:pPr eaLnBrk="1" hangingPunct="1"/>
              <a:r>
                <a:rPr lang="es-MX" altLang="es-MX" u="none"/>
                <a:t>	salud humana. </a:t>
              </a:r>
            </a:p>
          </p:txBody>
        </p:sp>
      </p:grp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1 CuadroTexto"/>
          <p:cNvSpPr txBox="1">
            <a:spLocks noChangeArrowheads="1"/>
          </p:cNvSpPr>
          <p:nvPr/>
        </p:nvSpPr>
        <p:spPr bwMode="auto">
          <a:xfrm>
            <a:off x="1835150" y="1628775"/>
            <a:ext cx="6602413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u="sng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u="sng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u="sng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u="sng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u="sng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s-MX" altLang="es-MX" sz="2800" b="1" u="none"/>
              <a:t>ESTABLECIMIENTO DE UN LMR|</a:t>
            </a:r>
          </a:p>
        </p:txBody>
      </p:sp>
      <p:sp>
        <p:nvSpPr>
          <p:cNvPr id="11267" name="2 CuadroTexto"/>
          <p:cNvSpPr txBox="1">
            <a:spLocks noChangeArrowheads="1"/>
          </p:cNvSpPr>
          <p:nvPr/>
        </p:nvSpPr>
        <p:spPr bwMode="auto">
          <a:xfrm>
            <a:off x="1835150" y="2276475"/>
            <a:ext cx="6913563" cy="3097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57200" indent="-457200" eaLnBrk="0" hangingPunct="0">
              <a:defRPr u="sng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u="sng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u="sng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u="sng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u="sng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lnSpc>
                <a:spcPct val="200000"/>
              </a:lnSpc>
              <a:buFont typeface="Garamond" pitchFamily="18" charset="0"/>
              <a:buAutoNum type="arabicPeriod"/>
            </a:pPr>
            <a:r>
              <a:rPr lang="es-MX" altLang="es-MX" sz="2400" u="none"/>
              <a:t>Estudios de campo</a:t>
            </a:r>
          </a:p>
          <a:p>
            <a:pPr eaLnBrk="1" hangingPunct="1">
              <a:lnSpc>
                <a:spcPct val="200000"/>
              </a:lnSpc>
              <a:buFont typeface="Garamond" pitchFamily="18" charset="0"/>
              <a:buAutoNum type="arabicPeriod"/>
            </a:pPr>
            <a:r>
              <a:rPr lang="es-MX" altLang="es-MX" sz="2400" u="none"/>
              <a:t>Estudios de laboratorio</a:t>
            </a:r>
          </a:p>
          <a:p>
            <a:pPr eaLnBrk="1" hangingPunct="1">
              <a:lnSpc>
                <a:spcPct val="200000"/>
              </a:lnSpc>
              <a:buFont typeface="Garamond" pitchFamily="18" charset="0"/>
              <a:buAutoNum type="arabicPeriod"/>
            </a:pPr>
            <a:r>
              <a:rPr lang="es-MX" altLang="es-MX" sz="2400" u="none"/>
              <a:t>Propuesta de LMR Validación (Análisis de Riesgo Dietario)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Nivel">
  <a:themeElements>
    <a:clrScheme name="Nivel 8">
      <a:dk1>
        <a:srgbClr val="000000"/>
      </a:dk1>
      <a:lt1>
        <a:srgbClr val="FFFFFF"/>
      </a:lt1>
      <a:dk2>
        <a:srgbClr val="999900"/>
      </a:dk2>
      <a:lt2>
        <a:srgbClr val="666600"/>
      </a:lt2>
      <a:accent1>
        <a:srgbClr val="99CC00"/>
      </a:accent1>
      <a:accent2>
        <a:srgbClr val="CCCC66"/>
      </a:accent2>
      <a:accent3>
        <a:srgbClr val="FFFFFF"/>
      </a:accent3>
      <a:accent4>
        <a:srgbClr val="000000"/>
      </a:accent4>
      <a:accent5>
        <a:srgbClr val="CAE2AA"/>
      </a:accent5>
      <a:accent6>
        <a:srgbClr val="B9B95C"/>
      </a:accent6>
      <a:hlink>
        <a:srgbClr val="FFCC00"/>
      </a:hlink>
      <a:folHlink>
        <a:srgbClr val="CC9900"/>
      </a:folHlink>
    </a:clrScheme>
    <a:fontScheme name="Nivel">
      <a:majorFont>
        <a:latin typeface="Garamond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s-ES" sz="18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s-ES" sz="18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Nivel 1">
        <a:dk1>
          <a:srgbClr val="006699"/>
        </a:dk1>
        <a:lt1>
          <a:srgbClr val="FFFFFF"/>
        </a:lt1>
        <a:dk2>
          <a:srgbClr val="000000"/>
        </a:dk2>
        <a:lt2>
          <a:srgbClr val="99FF99"/>
        </a:lt2>
        <a:accent1>
          <a:srgbClr val="00CC99"/>
        </a:accent1>
        <a:accent2>
          <a:srgbClr val="009999"/>
        </a:accent2>
        <a:accent3>
          <a:srgbClr val="AAAAAA"/>
        </a:accent3>
        <a:accent4>
          <a:srgbClr val="DADADA"/>
        </a:accent4>
        <a:accent5>
          <a:srgbClr val="AAE2CA"/>
        </a:accent5>
        <a:accent6>
          <a:srgbClr val="008A8A"/>
        </a:accent6>
        <a:hlink>
          <a:srgbClr val="0066FF"/>
        </a:hlink>
        <a:folHlink>
          <a:srgbClr val="989CBA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ivel 2">
        <a:dk1>
          <a:srgbClr val="808000"/>
        </a:dk1>
        <a:lt1>
          <a:srgbClr val="FFFFFF"/>
        </a:lt1>
        <a:dk2>
          <a:srgbClr val="5C271E"/>
        </a:dk2>
        <a:lt2>
          <a:srgbClr val="FFDD89"/>
        </a:lt2>
        <a:accent1>
          <a:srgbClr val="CC6600"/>
        </a:accent1>
        <a:accent2>
          <a:srgbClr val="CC9900"/>
        </a:accent2>
        <a:accent3>
          <a:srgbClr val="B5ACAB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669900"/>
        </a:hlink>
        <a:folHlink>
          <a:srgbClr val="A3A27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ivel 3">
        <a:dk1>
          <a:srgbClr val="763B00"/>
        </a:dk1>
        <a:lt1>
          <a:srgbClr val="FFFFFF"/>
        </a:lt1>
        <a:dk2>
          <a:srgbClr val="330000"/>
        </a:dk2>
        <a:lt2>
          <a:srgbClr val="CC9900"/>
        </a:lt2>
        <a:accent1>
          <a:srgbClr val="FFCC00"/>
        </a:accent1>
        <a:accent2>
          <a:srgbClr val="CC3300"/>
        </a:accent2>
        <a:accent3>
          <a:srgbClr val="ADAAAA"/>
        </a:accent3>
        <a:accent4>
          <a:srgbClr val="DADADA"/>
        </a:accent4>
        <a:accent5>
          <a:srgbClr val="FFE2AA"/>
        </a:accent5>
        <a:accent6>
          <a:srgbClr val="B92D00"/>
        </a:accent6>
        <a:hlink>
          <a:srgbClr val="666699"/>
        </a:hlink>
        <a:folHlink>
          <a:srgbClr val="99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ivel 4">
        <a:dk1>
          <a:srgbClr val="6D3696"/>
        </a:dk1>
        <a:lt1>
          <a:srgbClr val="FFFFFF"/>
        </a:lt1>
        <a:dk2>
          <a:srgbClr val="51255D"/>
        </a:dk2>
        <a:lt2>
          <a:srgbClr val="FFFFCC"/>
        </a:lt2>
        <a:accent1>
          <a:srgbClr val="666699"/>
        </a:accent1>
        <a:accent2>
          <a:srgbClr val="800080"/>
        </a:accent2>
        <a:accent3>
          <a:srgbClr val="B3ACB6"/>
        </a:accent3>
        <a:accent4>
          <a:srgbClr val="DADADA"/>
        </a:accent4>
        <a:accent5>
          <a:srgbClr val="B8B8CA"/>
        </a:accent5>
        <a:accent6>
          <a:srgbClr val="730073"/>
        </a:accent6>
        <a:hlink>
          <a:srgbClr val="CCCC00"/>
        </a:hlink>
        <a:folHlink>
          <a:srgbClr val="A3A27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ivel 5">
        <a:dk1>
          <a:srgbClr val="CC6600"/>
        </a:dk1>
        <a:lt1>
          <a:srgbClr val="FFFFFF"/>
        </a:lt1>
        <a:dk2>
          <a:srgbClr val="4A553B"/>
        </a:dk2>
        <a:lt2>
          <a:srgbClr val="FFBF1F"/>
        </a:lt2>
        <a:accent1>
          <a:srgbClr val="FFCC00"/>
        </a:accent1>
        <a:accent2>
          <a:srgbClr val="CC9900"/>
        </a:accent2>
        <a:accent3>
          <a:srgbClr val="B1B4AF"/>
        </a:accent3>
        <a:accent4>
          <a:srgbClr val="DADADA"/>
        </a:accent4>
        <a:accent5>
          <a:srgbClr val="FFE2AA"/>
        </a:accent5>
        <a:accent6>
          <a:srgbClr val="B98A00"/>
        </a:accent6>
        <a:hlink>
          <a:srgbClr val="669900"/>
        </a:hlink>
        <a:folHlink>
          <a:srgbClr val="A3A27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ivel 6">
        <a:dk1>
          <a:srgbClr val="000000"/>
        </a:dk1>
        <a:lt1>
          <a:srgbClr val="FFFFFF"/>
        </a:lt1>
        <a:dk2>
          <a:srgbClr val="666699"/>
        </a:dk2>
        <a:lt2>
          <a:srgbClr val="FFCC00"/>
        </a:lt2>
        <a:accent1>
          <a:srgbClr val="FF9900"/>
        </a:accent1>
        <a:accent2>
          <a:srgbClr val="FF0000"/>
        </a:accent2>
        <a:accent3>
          <a:srgbClr val="FFFFFF"/>
        </a:accent3>
        <a:accent4>
          <a:srgbClr val="000000"/>
        </a:accent4>
        <a:accent5>
          <a:srgbClr val="FFCAAA"/>
        </a:accent5>
        <a:accent6>
          <a:srgbClr val="E70000"/>
        </a:accent6>
        <a:hlink>
          <a:srgbClr val="666699"/>
        </a:hlink>
        <a:folHlink>
          <a:srgbClr val="9999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ivel 7">
        <a:dk1>
          <a:srgbClr val="000000"/>
        </a:dk1>
        <a:lt1>
          <a:srgbClr val="FFFFFF"/>
        </a:lt1>
        <a:dk2>
          <a:srgbClr val="CC3300"/>
        </a:dk2>
        <a:lt2>
          <a:srgbClr val="663300"/>
        </a:lt2>
        <a:accent1>
          <a:srgbClr val="FFCC00"/>
        </a:accent1>
        <a:accent2>
          <a:srgbClr val="CC66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5C00"/>
        </a:accent6>
        <a:hlink>
          <a:srgbClr val="CC9900"/>
        </a:hlink>
        <a:folHlink>
          <a:srgbClr val="99663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ivel 8">
        <a:dk1>
          <a:srgbClr val="000000"/>
        </a:dk1>
        <a:lt1>
          <a:srgbClr val="FFFFFF"/>
        </a:lt1>
        <a:dk2>
          <a:srgbClr val="999900"/>
        </a:dk2>
        <a:lt2>
          <a:srgbClr val="666600"/>
        </a:lt2>
        <a:accent1>
          <a:srgbClr val="99CC00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CAE2AA"/>
        </a:accent5>
        <a:accent6>
          <a:srgbClr val="B9B95C"/>
        </a:accent6>
        <a:hlink>
          <a:srgbClr val="FFCC00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Level</Template>
  <TotalTime>495</TotalTime>
  <Words>314</Words>
  <Application>Microsoft Office PowerPoint</Application>
  <PresentationFormat>Presentación en pantalla (4:3)</PresentationFormat>
  <Paragraphs>53</Paragraphs>
  <Slides>15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15</vt:i4>
      </vt:variant>
    </vt:vector>
  </HeadingPairs>
  <TitlesOfParts>
    <vt:vector size="21" baseType="lpstr">
      <vt:lpstr>Verdana</vt:lpstr>
      <vt:lpstr>Arial</vt:lpstr>
      <vt:lpstr>Garamond</vt:lpstr>
      <vt:lpstr>Wingdings</vt:lpstr>
      <vt:lpstr>Times New Roman</vt:lpstr>
      <vt:lpstr>Nivel</vt:lpstr>
      <vt:lpstr>LÍMITE MÁXIMO DE RESIDUOS DE PLAGUICIDAS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FITOSANIDAD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SONY SYSTEM</dc:creator>
  <cp:lastModifiedBy>BATMAN</cp:lastModifiedBy>
  <cp:revision>53</cp:revision>
  <dcterms:created xsi:type="dcterms:W3CDTF">2009-03-16T22:10:06Z</dcterms:created>
  <dcterms:modified xsi:type="dcterms:W3CDTF">2014-05-22T14:58:43Z</dcterms:modified>
</cp:coreProperties>
</file>