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ink/ink32.xml" ContentType="application/inkml+xml"/>
  <Override PartName="/ppt/ink/ink33.xml" ContentType="application/inkml+xml"/>
  <Override PartName="/ppt/ink/ink34.xml" ContentType="application/inkml+xml"/>
  <Override PartName="/ppt/ink/ink35.xml" ContentType="application/inkml+xml"/>
  <Override PartName="/ppt/ink/ink36.xml" ContentType="application/inkml+xml"/>
  <Override PartName="/ppt/ink/ink37.xml" ContentType="application/inkml+xml"/>
  <Override PartName="/ppt/ink/ink38.xml" ContentType="application/inkml+xml"/>
  <Override PartName="/ppt/ink/ink39.xml" ContentType="application/inkml+xml"/>
  <Override PartName="/ppt/ink/ink40.xml" ContentType="application/inkml+xml"/>
  <Override PartName="/ppt/ink/ink41.xml" ContentType="application/inkml+xml"/>
  <Override PartName="/ppt/ink/ink42.xml" ContentType="application/inkml+xml"/>
  <Override PartName="/ppt/ink/ink43.xml" ContentType="application/inkml+xml"/>
  <Override PartName="/ppt/ink/ink44.xml" ContentType="application/inkml+xml"/>
  <Override PartName="/ppt/ink/ink45.xml" ContentType="application/inkml+xml"/>
  <Override PartName="/ppt/ink/ink46.xml" ContentType="application/inkml+xml"/>
  <Override PartName="/ppt/ink/ink47.xml" ContentType="application/inkml+xml"/>
  <Override PartName="/ppt/ink/ink48.xml" ContentType="application/inkml+xml"/>
  <Override PartName="/ppt/ink/ink49.xml" ContentType="application/inkml+xml"/>
  <Override PartName="/ppt/ink/ink50.xml" ContentType="application/inkml+xml"/>
  <Override PartName="/ppt/ink/ink51.xml" ContentType="application/inkml+xml"/>
  <Override PartName="/ppt/ink/ink52.xml" ContentType="application/inkml+xml"/>
  <Override PartName="/ppt/ink/ink53.xml" ContentType="application/inkml+xml"/>
  <Override PartName="/ppt/ink/ink54.xml" ContentType="application/inkml+xml"/>
  <Override PartName="/ppt/ink/ink55.xml" ContentType="application/inkml+xml"/>
  <Override PartName="/ppt/ink/ink56.xml" ContentType="application/inkml+xml"/>
  <Override PartName="/ppt/ink/ink57.xml" ContentType="application/inkml+xml"/>
  <Override PartName="/ppt/ink/ink58.xml" ContentType="application/inkml+xml"/>
  <Override PartName="/ppt/ink/ink59.xml" ContentType="application/inkml+xml"/>
  <Override PartName="/ppt/ink/ink60.xml" ContentType="application/inkml+xml"/>
  <Override PartName="/ppt/ink/ink61.xml" ContentType="application/inkml+xml"/>
  <Override PartName="/ppt/ink/ink62.xml" ContentType="application/inkml+xml"/>
  <Override PartName="/ppt/ink/ink63.xml" ContentType="application/inkml+xml"/>
  <Override PartName="/ppt/ink/ink64.xml" ContentType="application/inkml+xml"/>
  <Override PartName="/ppt/ink/ink65.xml" ContentType="application/inkml+xml"/>
  <Override PartName="/ppt/ink/ink66.xml" ContentType="application/inkml+xml"/>
  <Override PartName="/ppt/ink/ink67.xml" ContentType="application/inkml+xml"/>
  <Override PartName="/ppt/ink/ink68.xml" ContentType="application/inkml+xml"/>
  <Override PartName="/ppt/ink/ink69.xml" ContentType="application/inkml+xml"/>
  <Override PartName="/ppt/ink/ink70.xml" ContentType="application/inkml+xml"/>
  <Override PartName="/ppt/ink/ink71.xml" ContentType="application/inkml+xml"/>
  <Override PartName="/ppt/ink/ink72.xml" ContentType="application/inkml+xml"/>
  <Override PartName="/ppt/ink/ink73.xml" ContentType="application/inkml+xml"/>
  <Override PartName="/ppt/ink/ink74.xml" ContentType="application/inkml+xml"/>
  <Override PartName="/ppt/ink/ink75.xml" ContentType="application/inkml+xml"/>
  <Override PartName="/ppt/ink/ink76.xml" ContentType="application/inkml+xml"/>
  <Override PartName="/ppt/ink/ink77.xml" ContentType="application/inkml+xml"/>
  <Override PartName="/ppt/ink/ink78.xml" ContentType="application/inkml+xml"/>
  <Override PartName="/ppt/ink/ink79.xml" ContentType="application/inkml+xml"/>
  <Override PartName="/ppt/ink/ink80.xml" ContentType="application/inkml+xml"/>
  <Override PartName="/ppt/ink/ink81.xml" ContentType="application/inkml+xml"/>
  <Override PartName="/ppt/ink/ink82.xml" ContentType="application/inkml+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sldIdLst>
    <p:sldId id="256" r:id="rId2"/>
    <p:sldId id="272" r:id="rId3"/>
    <p:sldId id="273" r:id="rId4"/>
    <p:sldId id="262" r:id="rId5"/>
    <p:sldId id="263" r:id="rId6"/>
    <p:sldId id="297" r:id="rId7"/>
    <p:sldId id="298" r:id="rId8"/>
    <p:sldId id="299" r:id="rId9"/>
    <p:sldId id="264" r:id="rId10"/>
    <p:sldId id="265" r:id="rId11"/>
    <p:sldId id="257" r:id="rId12"/>
    <p:sldId id="258" r:id="rId13"/>
    <p:sldId id="259" r:id="rId14"/>
    <p:sldId id="260" r:id="rId15"/>
    <p:sldId id="261" r:id="rId16"/>
    <p:sldId id="268" r:id="rId17"/>
    <p:sldId id="269" r:id="rId18"/>
    <p:sldId id="270" r:id="rId19"/>
    <p:sldId id="271" r:id="rId20"/>
    <p:sldId id="276" r:id="rId21"/>
    <p:sldId id="274" r:id="rId22"/>
    <p:sldId id="275" r:id="rId23"/>
    <p:sldId id="278" r:id="rId24"/>
    <p:sldId id="279" r:id="rId25"/>
    <p:sldId id="300" r:id="rId26"/>
    <p:sldId id="301" r:id="rId27"/>
    <p:sldId id="283" r:id="rId28"/>
    <p:sldId id="285" r:id="rId29"/>
    <p:sldId id="286" r:id="rId30"/>
    <p:sldId id="288" r:id="rId31"/>
    <p:sldId id="290" r:id="rId32"/>
    <p:sldId id="292" r:id="rId33"/>
    <p:sldId id="294" r:id="rId34"/>
    <p:sldId id="302" r:id="rId35"/>
    <p:sldId id="303" r:id="rId36"/>
    <p:sldId id="305" r:id="rId37"/>
    <p:sldId id="306" r:id="rId38"/>
    <p:sldId id="307" r:id="rId39"/>
    <p:sldId id="308" r:id="rId40"/>
    <p:sldId id="348" r:id="rId41"/>
    <p:sldId id="335" r:id="rId42"/>
    <p:sldId id="337" r:id="rId43"/>
    <p:sldId id="336" r:id="rId44"/>
    <p:sldId id="338" r:id="rId45"/>
    <p:sldId id="339" r:id="rId46"/>
    <p:sldId id="340" r:id="rId47"/>
    <p:sldId id="341" r:id="rId48"/>
    <p:sldId id="342" r:id="rId49"/>
    <p:sldId id="515" r:id="rId50"/>
    <p:sldId id="516" r:id="rId5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248" y="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89.wmf"/><Relationship Id="rId1" Type="http://schemas.openxmlformats.org/officeDocument/2006/relationships/image" Target="../media/image88.wmf"/></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7:59:29.919"/>
    </inkml:context>
    <inkml:brush xml:id="br0">
      <inkml:brushProperty name="width" value="0.025" units="cm"/>
      <inkml:brushProperty name="height" value="0.025" units="cm"/>
      <inkml:brushProperty name="color" value="#004F8B"/>
    </inkml:brush>
  </inkml:definitions>
  <inkml:trace contextRef="#ctx0" brushRef="#br0">1 1 24575,'7'1'0,"0"0"0,0 1 0,0 0 0,0 0 0,0 1 0,-1 0 0,1 0 0,-1 1 0,0 0 0,1 0 0,-2 0 0,7 6 0,10 6 0,-8-6 0,0 2 0,-1-1 0,0 2 0,19 22 0,36 61 0,-49-68 0,29 30-1365,-38-45-5461</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7:59:52.130"/>
    </inkml:context>
    <inkml:brush xml:id="br0">
      <inkml:brushProperty name="width" value="0.05" units="cm"/>
      <inkml:brushProperty name="height" value="0.05" units="cm"/>
      <inkml:brushProperty name="color" value="#004F8B"/>
    </inkml:brush>
  </inkml:definitions>
  <inkml:trace contextRef="#ctx0" brushRef="#br0">1 586 24575,'0'0'0,"0"-1"0,0 1 0,0-1 0,1 1 0,-1-1 0,0 0 0,0 1 0,1-1 0,-1 1 0,0-1 0,1 1 0,-1-1 0,0 1 0,1 0 0,-1-1 0,1 1 0,-1-1 0,1 1 0,-1 0 0,1 0 0,-1-1 0,1 1 0,0 0 0,-1 0 0,1-1 0,-1 1 0,1 0 0,1 0 0,23-4 0,-7 2 0,-11-1 0,-1 0 0,1 0 0,-1-1 0,0 0 0,0 0 0,0 0 0,0-1 0,-1 0 0,0 0 0,0-1 0,7-9 0,1-3 0,-1-1 0,16-32 0,-15 24 0,4-7 0,-2 0 0,23-72 0,-36 96 0,1-1 0,-2 1 0,1-1 0,-1 0 0,-1 1 0,0-1 0,-1 0 0,0 1 0,0-1 0,-1 0 0,0 1 0,-1 0 0,0-1 0,-1 1 0,-6-12 0,8 19 0,1 1 0,0-1 0,-1 1 0,0-1 0,0 1 0,0 0 0,0 0 0,0-1 0,0 2 0,0-1 0,-1 0 0,1 0 0,-1 1 0,1-1 0,-1 1 0,0 0 0,0 0 0,1 0 0,-5-1 0,2 2 0,0-1 0,1 1 0,-1 0 0,0 1 0,1-1 0,-1 1 0,0 0 0,1 0 0,-1 0 0,1 1 0,-6 2 0,-3 2 0,0 2 0,0 0 0,0 0 0,1 1 0,0 1 0,-17 17 0,26-24 0,0 0 0,1 1 0,-1-1 0,1 1 0,-1 0 0,1-1 0,0 1 0,1 0 0,-1 0 0,0 0 0,1 0 0,0 1 0,0-1 0,0 6 0,1-3 0,0 0 0,1 0 0,0 0 0,0 0 0,0 0 0,1 0 0,0-1 0,4 8 0,11 30 0,3 0 0,1-1 0,2-1 0,45 61 0,13-17-1365,-71-73-5461</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7:59:54.460"/>
    </inkml:context>
    <inkml:brush xml:id="br0">
      <inkml:brushProperty name="width" value="0.05" units="cm"/>
      <inkml:brushProperty name="height" value="0.05" units="cm"/>
      <inkml:brushProperty name="color" value="#004F8B"/>
    </inkml:brush>
  </inkml:definitions>
  <inkml:trace contextRef="#ctx0" brushRef="#br0">0 1 24575,'5'0'0,"6"0"0,5 4 0,6 2 0,3 0 0,2-2 0,1 0 0,0-2 0,1-1 0,-1-1 0,0 0 0,-5 0-8191</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7:59:54.970"/>
    </inkml:context>
    <inkml:brush xml:id="br0">
      <inkml:brushProperty name="width" value="0.05" units="cm"/>
      <inkml:brushProperty name="height" value="0.05" units="cm"/>
      <inkml:brushProperty name="color" value="#004F8B"/>
    </inkml:brush>
  </inkml:definitions>
  <inkml:trace contextRef="#ctx0" brushRef="#br0">1 0 24575,'0'5'0,"4"1"0,7 5 0,6 0 0,4-1 0,4-3 0,2-3 0,1-1 0,-4-2-8191</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7:59:55.838"/>
    </inkml:context>
    <inkml:brush xml:id="br0">
      <inkml:brushProperty name="width" value="0.05" units="cm"/>
      <inkml:brushProperty name="height" value="0.05" units="cm"/>
      <inkml:brushProperty name="color" value="#004F8B"/>
    </inkml:brush>
  </inkml:definitions>
  <inkml:trace contextRef="#ctx0" brushRef="#br0">315 5 24575,'-5'-1'-5101,"1"-1"3604,4 2 1551,0 0-1,-1-1 1,1 1 0,0 0 0,0 0 0,-1 0 0,1 0-1,0 0 1,-1-1 0,1 1 0,0 0 0,-1 0-1,1 0 1,0 0 0,0 0 0,-1 0 0,1 0-1,0 0 1,-1 0 0,1 0 0,0 0 0,-1 1-1,1-1 1,0 0 0,0 0 0,-1 0 0,1 0-1,0 0 1,-1 0 0,1 1 0,0-1 0,0 0-1,0 0 1,-1 0 0,1 1 0,0-1 0,0 0-1,0 0 1,-1 1 0,1-1 0,0 0 0,0 0 0,0 1-1,0-1 1,0 0 0,0 1 0,0-1 0,-1 0-1,1 1 1,0-1 0,0 0 0,0 1 0,0-1-1,0 0 1,1 0 0,-1 1 0,-8 36 1279,0 22-4288,-1 5-522,-34 122-2517,-15-6 4029,-91 169 4705,130-307 310,18-38-442</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7:59:57.076"/>
    </inkml:context>
    <inkml:brush xml:id="br0">
      <inkml:brushProperty name="width" value="0.05" units="cm"/>
      <inkml:brushProperty name="height" value="0.05" units="cm"/>
      <inkml:brushProperty name="color" value="#004F8B"/>
    </inkml:brush>
  </inkml:definitions>
  <inkml:trace contextRef="#ctx0" brushRef="#br0">29 37 24575,'-3'3'0,"1"0"0,0 0 0,-1 1 0,1-1 0,1 0 0,-1 1 0,0 0 0,1-1 0,0 1 0,0 0 0,-1 6 0,-3 47 0,5-45 0,-1 13-932,1 0 0,1 0 0,1-1 0,10 43 1,-10-58 620,0 1 0,1-1 1,1 0-1,0 1 0,0-2 1,1 1-1,0 0 0,0-1 1,1 0-1,0 0 0,0-1 1,1 1-1,0-1 0,15 11 1,-19-17 400,-1 1 1,0-1-1,1 0 1,-1 0-1,1-1 1,-1 1-1,1 0 1,-1-1-1,1 1 0,-1-1 1,1 0-1,-1 0 1,1 0-1,0 0 1,-1-1-1,1 1 1,-1-1-1,1 1 1,-1-1-1,1 0 1,-1 0-1,0 0 1,1 0-1,-1 0 1,0-1-1,3-1 0,6-5 658,-1 0 0,0-1-1,16-19 1,-18 20-653,11-15 379,-1-2 0,-1 0 0,-1 0 0,-2-2-1,0 0 1,-2 0 0,10-31 0,-18 43-474,0 1 0,2-17 0,-5 21 0,1 1 0,0 0 0,0-1 0,1 1 0,0 0 0,1 0 0,6-12 0,-9 21 0,-1-1 0,0 1 0,0-1 0,0 1 0,1-1 0,-1 1 0,0-1 0,1 1 0,-1 0 0,0-1 0,1 1 0,-1 0 0,0-1 0,1 1 0,-1 0 0,1-1 0,-1 1 0,1 0 0,-1 0 0,1 0 0,-1-1 0,0 1 0,1 0 0,-1 0 0,1 0 0,-1 0 0,1 0 0,0 0 0,0 0 0,0 1 0,-1-1 0,1 1 0,-1 0 0,1-1 0,-1 1 0,1-1 0,-1 1 0,1 0 0,-1-1 0,0 1 0,1 0 0,-1-1 0,0 1 0,0 0 0,1 1 0,4 34 0,-5-36 0,4 64-2062,-4 0 0,-2 0 0,-14 85-1,0-17 7122,9-104-10060</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7:59:57.648"/>
    </inkml:context>
    <inkml:brush xml:id="br0">
      <inkml:brushProperty name="width" value="0.05" units="cm"/>
      <inkml:brushProperty name="height" value="0.05" units="cm"/>
      <inkml:brushProperty name="color" value="#004F8B"/>
    </inkml:brush>
  </inkml:definitions>
  <inkml:trace contextRef="#ctx0" brushRef="#br0">72 0 24575,'0'5'0,"0"6"0,-4 5 0,-2 6 0,0 3 0,2 2 0,-4-4 0,-1-1 0,2 1 0,-3 1 0,0 0 0,3-2-8191</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7:59:58.174"/>
    </inkml:context>
    <inkml:brush xml:id="br0">
      <inkml:brushProperty name="width" value="0.05" units="cm"/>
      <inkml:brushProperty name="height" value="0.05" units="cm"/>
      <inkml:brushProperty name="color" value="#004F8B"/>
    </inkml:brush>
  </inkml:definitions>
  <inkml:trace contextRef="#ctx0" brushRef="#br0">0 0 24575,'5'0'0,"6"0"0,6 0 0,4 5 0,4 1 0,2 0 0,1-1 0,0-2 0,1 0 0,-1-2 0,0-1 0,0 0 0,0 0 0,-5 0-8191</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11.943"/>
    </inkml:context>
    <inkml:brush xml:id="br0">
      <inkml:brushProperty name="width" value="0.05" units="cm"/>
      <inkml:brushProperty name="height" value="0.05" units="cm"/>
      <inkml:brushProperty name="color" value="#004F8B"/>
    </inkml:brush>
  </inkml:definitions>
  <inkml:trace contextRef="#ctx0" brushRef="#br0">461 86 24575,'3'-18'0,"-2"16"0,-1 1 0,0-1 0,1 0 0,-1 1 0,0-1 0,0 0 0,0 1 0,0-1 0,0 0 0,0 1 0,0-1 0,0 0 0,-1 1 0,1-1 0,-1 0 0,1 1 0,-1-1 0,0 1 0,0-2 0,-2 0 0,1 1 0,0-1 0,0 1 0,-1 0 0,1 0 0,-1 0 0,0 0 0,0 0 0,0 0 0,0 1 0,0 0 0,0-1 0,0 1 0,0 0 0,0 1 0,0-1 0,-4 0 0,-9-1 0,0 1 0,-20 1 0,25 0 0,1 0 0,-1 1 0,1 0 0,0 0 0,0 1 0,-1 1 0,2 0 0,-1 0 0,0 1 0,1 0 0,-1 1 0,1 0 0,0 0 0,1 1 0,-11 9 0,5-2 0,0 0 0,2 1 0,0 1 0,0 0 0,2 1 0,0 0 0,-9 18 0,10-16 0,-5 9 0,1 0 0,-9 30 0,19-48 0,0 1 0,1-1 0,1 1 0,-1 0 0,2 0 0,-1 0 0,1 0 0,1 0 0,0 0 0,2 10 0,-1-10 0,1 0 0,0-1 0,0 0 0,1 0 0,0 0 0,1 0 0,0-1 0,0 0 0,0 0 0,1 0 0,1 0 0,-1-1 0,1 0 0,1-1 0,-1 1 0,10 5 0,-5-5 0,0 0 0,1-1 0,0-1 0,0 0 0,0 0 0,0-2 0,1 1 0,0-2 0,0 0 0,24 1 0,-20-3 26,87-1 282,-95 0-497,0 0 0,0-1 1,0 0-1,0-1 0,-1 0 0,1 0 1,-1-1-1,10-5 0,-5-1-6637</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14.177"/>
    </inkml:context>
    <inkml:brush xml:id="br0">
      <inkml:brushProperty name="width" value="0.05" units="cm"/>
      <inkml:brushProperty name="height" value="0.05" units="cm"/>
      <inkml:brushProperty name="color" value="#004F8B"/>
    </inkml:brush>
  </inkml:definitions>
  <inkml:trace contextRef="#ctx0" brushRef="#br0">17 0 24575,'4'0'0,"3"5"0,-6 6 0,-2 6 0,-2 4 0,-4 0 0,-1 0 0,0 1 0,7 1 0,3-2-8191</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15.079"/>
    </inkml:context>
    <inkml:brush xml:id="br0">
      <inkml:brushProperty name="width" value="0.05" units="cm"/>
      <inkml:brushProperty name="height" value="0.05" units="cm"/>
      <inkml:brushProperty name="color" value="#004F8B"/>
    </inkml:brush>
  </inkml:definitions>
  <inkml:trace contextRef="#ctx0" brushRef="#br0">65 1 24575,'-5'0'0,"-1"4"0,1 7 0,-5 1 0,1 3 0,-4 4 0,2 3 0,5-7 0,10-10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7:59:31.265"/>
    </inkml:context>
    <inkml:brush xml:id="br0">
      <inkml:brushProperty name="width" value="0.025" units="cm"/>
      <inkml:brushProperty name="height" value="0.025" units="cm"/>
      <inkml:brushProperty name="color" value="#004F8B"/>
    </inkml:brush>
  </inkml:definitions>
  <inkml:trace contextRef="#ctx0" brushRef="#br0">601 1 24575,'-1'2'0,"1"0"0,-1 0 0,-1 0 0,1 0 0,0 0 0,0 0 0,-1 0 0,1 0 0,-1 0 0,1-1 0,-1 1 0,0 0 0,0-1 0,-4 3 0,-2 3 0,-33 30-511,-19 18-2625,-76 89-1,24 21 6511,-1 0 36,77-123-3410,-16 20 0,42-45-1365,3-1-5461</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16.252"/>
    </inkml:context>
    <inkml:brush xml:id="br0">
      <inkml:brushProperty name="width" value="0.05" units="cm"/>
      <inkml:brushProperty name="height" value="0.05" units="cm"/>
      <inkml:brushProperty name="color" value="#004F8B"/>
    </inkml:brush>
  </inkml:definitions>
  <inkml:trace contextRef="#ctx0" brushRef="#br0">29 23 24575,'0'-4'-9830,"0"-7"7866,0 4 6615,0 7-4651,0 8 2050,0 8-2050,-5 6 0,-1 3 0,0 3 0,1 0 1140,2 1-1140,1 0 3953,1-5-12144</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16.838"/>
    </inkml:context>
    <inkml:brush xml:id="br0">
      <inkml:brushProperty name="width" value="0.05" units="cm"/>
      <inkml:brushProperty name="height" value="0.05" units="cm"/>
      <inkml:brushProperty name="color" value="#004F8B"/>
    </inkml:brush>
  </inkml:definitions>
  <inkml:trace contextRef="#ctx0" brushRef="#br0">0 0 24575,'0'5'0,"5"1"0,6 0 0,5-1 0,6-1 0,3-2 0,-3 4 0,5 0 0,6 0 0,3 3 0,0 1 0,-2-3 0,-2-1 0,-2 2 0,-1 0 0,-10-1 0,-9-2-8191</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17.397"/>
    </inkml:context>
    <inkml:brush xml:id="br0">
      <inkml:brushProperty name="width" value="0.05" units="cm"/>
      <inkml:brushProperty name="height" value="0.05" units="cm"/>
      <inkml:brushProperty name="color" value="#004F8B"/>
    </inkml:brush>
  </inkml:definitions>
  <inkml:trace contextRef="#ctx0" brushRef="#br0">52 1 24575,'0'4'0,"0"7"0,0 6 0,4 4 0,2 9 0,0 3 0,-1 10 0,-2 8 0,-6-2 0,-1-3 0,-6-1-6784,-1-3 6784,1-4 0,3-4 0,-2-3 0,0-2 0,1-2-4536,3-5 7665</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17.999"/>
    </inkml:context>
    <inkml:brush xml:id="br0">
      <inkml:brushProperty name="width" value="0.05" units="cm"/>
      <inkml:brushProperty name="height" value="0.05" units="cm"/>
      <inkml:brushProperty name="color" value="#004F8B"/>
    </inkml:brush>
  </inkml:definitions>
  <inkml:trace contextRef="#ctx0" brushRef="#br0">1 138 24575,'0'-2'-118,"1"0"-1,-1 1 0,1-1 0,-1 1 1,1-1-1,0 1 0,0 0 0,-1-1 1,1 1-1,0 0 0,0-1 0,0 1 1,1 0-1,-1 0 0,0 0 1,0 0-1,1 0 0,-1 0 0,2 0 1,31-17-4912,-29 15 3994,34-14-1131,1 2 0,50-13-1,-48 18 2988,0 2-1,52-4 1,-87 12-668,0-1 0,0 1 1,0 1-1,0-1 0,0 1 1,-1 1-1,1-1 0,0 1 1,-1 0-1,1 0 0,-1 1 1,8 4-1,-12-5-84,1 0 1,0 0-1,-1 0 0,0 0 0,0 0 1,1 1-1,-1-1 0,-1 1 1,1 0-1,0-1 0,-1 1 0,1 0 1,-1 0-1,0 0 0,0 0 1,0 0-1,0 0 0,0 0 0,-1 0 1,0 1-1,1-1 0,-1 0 1,0 0-1,-1 0 0,1 1 0,0-1 1,-1 0-1,-1 4 0,-1 3 11,0 0 0,-1 0 0,-1-1 0,1 1 1,-2-1-1,1 0 0,-1-1 0,0 1 0,-1-1 0,-8 7 0,1-1 95,-1 0 0,0-1-1,-2-1 1,-21 13 0,31-20-185,0-1 0,0-1 0,0 1 0,0-1-1,-1-1 1,0 1 0,1-1 0,-1-1 0,0 1 0,0-1-1,0 0 1,0-1 0,0 0 0,0-1 0,0 1-1,0-1 1,0-1 0,1 0 0,-1 0 0,-13-5 0,3-3-1162</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18.649"/>
    </inkml:context>
    <inkml:brush xml:id="br0">
      <inkml:brushProperty name="width" value="0.05" units="cm"/>
      <inkml:brushProperty name="height" value="0.05" units="cm"/>
      <inkml:brushProperty name="color" value="#004F8B"/>
    </inkml:brush>
  </inkml:definitions>
  <inkml:trace contextRef="#ctx0" brushRef="#br0">268 0 24575,'-1'0'0,"0"1"0,0-1 0,0 0 0,0 1 0,0-1 0,0 1 0,0-1 0,1 1 0,-1-1 0,0 1 0,0 0 0,0-1 0,1 1 0,-1 0 0,0 0 0,1-1 0,-1 1 0,1 0 0,-1 0 0,1 0 0,-1 0 0,1 0 0,0 0 0,-1 1 0,-8 30 0,7-23 0,0 1 0,-5 18 0,-1 1 0,-2-1 0,0-1 0,-16 29 0,24-54 13,1 0 0,-1 0 0,1 0 0,-1 0-1,0 0 1,0 0 0,0 0 0,0 0 0,0-1 0,-1 1 0,1-1-1,0 1 1,-1-1 0,1 0 0,-1 0 0,1 0 0,-1 0 0,0-1-1,1 1 1,-1-1 0,0 0 0,0 1 0,1-1 0,-1 0-1,-4-1 1,-5-1-228,0-1-1,0 1 1,0-2-1,-15-7 1,14 7-407,-11-5-6204</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19.182"/>
    </inkml:context>
    <inkml:brush xml:id="br0">
      <inkml:brushProperty name="width" value="0.05" units="cm"/>
      <inkml:brushProperty name="height" value="0.05" units="cm"/>
      <inkml:brushProperty name="color" value="#004F8B"/>
    </inkml:brush>
  </inkml:definitions>
  <inkml:trace contextRef="#ctx0" brushRef="#br0">0 5 24575,'0'-5'0</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20.389"/>
    </inkml:context>
    <inkml:brush xml:id="br0">
      <inkml:brushProperty name="width" value="0.05" units="cm"/>
      <inkml:brushProperty name="height" value="0.05" units="cm"/>
      <inkml:brushProperty name="color" value="#004F8B"/>
    </inkml:brush>
  </inkml:definitions>
  <inkml:trace contextRef="#ctx0" brushRef="#br0">0 13 24575,'0'-5'0,"5"-1"0,1 5 0,0 7 0,-1 12 0,-1 8 0,-2 3 0,-1 3 0,-1-1 0,0 0 0,0-1 0,0-1 0,0-6-8191</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21.051"/>
    </inkml:context>
    <inkml:brush xml:id="br0">
      <inkml:brushProperty name="width" value="0.05" units="cm"/>
      <inkml:brushProperty name="height" value="0.05" units="cm"/>
      <inkml:brushProperty name="color" value="#004F8B"/>
    </inkml:brush>
  </inkml:definitions>
  <inkml:trace contextRef="#ctx0" brushRef="#br0">0 0 24575,'5'0'0,"5"0"0,7 0 0,4 0 0,-1 5 0,1 1 0,1 0 0,2-1 0,1-1 0,1 3 0,-3 0-8191</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25.910"/>
    </inkml:context>
    <inkml:brush xml:id="br0">
      <inkml:brushProperty name="width" value="0.05" units="cm"/>
      <inkml:brushProperty name="height" value="0.05" units="cm"/>
      <inkml:brushProperty name="color" value="#004F8B"/>
    </inkml:brush>
  </inkml:definitions>
  <inkml:trace contextRef="#ctx0" brushRef="#br0">129 10 24575,'-2'-9'0,"-3"11"0,-5 15 0,-27 180 0,-3 10 0,34-183 161,1-3-924,-11 29 0,9-33-6063</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26.665"/>
    </inkml:context>
    <inkml:brush xml:id="br0">
      <inkml:brushProperty name="width" value="0.05" units="cm"/>
      <inkml:brushProperty name="height" value="0.05" units="cm"/>
      <inkml:brushProperty name="color" value="#004F8B"/>
    </inkml:brush>
  </inkml:definitions>
  <inkml:trace contextRef="#ctx0" brushRef="#br0">1 0 24575,'688'0'-10582,"-666"0"12973</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7:59:44.239"/>
    </inkml:context>
    <inkml:brush xml:id="br0">
      <inkml:brushProperty name="width" value="0.05" units="cm"/>
      <inkml:brushProperty name="height" value="0.05" units="cm"/>
      <inkml:brushProperty name="color" value="#004F8B"/>
    </inkml:brush>
  </inkml:definitions>
  <inkml:trace contextRef="#ctx0" brushRef="#br0">1 89 24575,'1'2'0,"0"1"0,0 0 0,0 0 0,0-1 0,1 1 0,-1-1 0,1 1 0,0-1 0,-1 1 0,1-1 0,0 0 0,4 3 0,4 6 0,6 10 0,132 183 0,-146-201 0,-1 0 0,1-1 0,0 1 0,0-1 0,0 1 0,0-1 0,0 0 0,1 0 0,-1 0 0,1 0 0,-1-1 0,1 1 0,0-1 0,3 2 0,-4-2 0,0-1 0,0 0 0,0 0 0,0 0 0,0 0 0,-1 0 0,1 0 0,0 0 0,0-1 0,0 1 0,0-1 0,0 1 0,0-1 0,-1 0 0,1 1 0,0-1 0,0 0 0,-1 0 0,1 0 0,-1-1 0,1 1 0,-1 0 0,1-1 0,1-1 0,11-14 0,-1-1 0,-1-1 0,0 1 0,-1-2 0,11-28 0,18-30 0,-20 41 0,20-32 0,-36 63 0,0 1 0,1-1 0,0 1 0,-1 0 0,2 1 0,-1-1 0,0 1 0,11-7 0,-16 11 0,0 0 0,1 0 0,-1 0 0,0 0 0,0-1 0,0 1 0,0 0 0,1 0 0,-1 0 0,0 0 0,0 0 0,0 0 0,1 0 0,-1 0 0,0 0 0,0 0 0,0-1 0,1 1 0,-1 0 0,0 0 0,0 0 0,0 0 0,1 1 0,-1-1 0,0 0 0,0 0 0,1 0 0,-1 0 0,0 0 0,0 0 0,0 0 0,0 0 0,1 0 0,-1 0 0,0 1 0,-1 7 0,-10 12 0,11-20 0,-83 113-3849,13-19 914,58-73 4065,1-1-1,-15 42 1,17-40 2,0 0-1,-23 38 1,-131 205-2497,155-250-5461</inkml:trace>
</inkml:ink>
</file>

<file path=ppt/ink/ink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27.445"/>
    </inkml:context>
    <inkml:brush xml:id="br0">
      <inkml:brushProperty name="width" value="0.05" units="cm"/>
      <inkml:brushProperty name="height" value="0.05" units="cm"/>
      <inkml:brushProperty name="color" value="#004F8B"/>
    </inkml:brush>
  </inkml:definitions>
  <inkml:trace contextRef="#ctx0" brushRef="#br0">70 6 24575,'0'-4'0,"0"2"0,0 7 0,-4 8 0,-3 5 0,-3 4 0,-1 4 0,-3 2 0,1 0 0,2-4-8191</inkml:trace>
</inkml:ink>
</file>

<file path=ppt/ink/ink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28.160"/>
    </inkml:context>
    <inkml:brush xml:id="br0">
      <inkml:brushProperty name="width" value="0.05" units="cm"/>
      <inkml:brushProperty name="height" value="0.05" units="cm"/>
      <inkml:brushProperty name="color" value="#004F8B"/>
    </inkml:brush>
  </inkml:definitions>
  <inkml:trace contextRef="#ctx0" brushRef="#br0">71 0 24575,'0'5'-9830,"-5"1"6746,-2 4 7966,-3 1-4882,-6-2 2247,1 2-2247,2 5 1272,8-2-1272,10-2 0,4 1 4513,5-1-4513,0 1 0,3 3 0,-3 0-8191</inkml:trace>
</inkml:ink>
</file>

<file path=ppt/ink/ink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28.998"/>
    </inkml:context>
    <inkml:brush xml:id="br0">
      <inkml:brushProperty name="width" value="0.05" units="cm"/>
      <inkml:brushProperty name="height" value="0.05" units="cm"/>
      <inkml:brushProperty name="color" value="#004F8B"/>
    </inkml:brush>
  </inkml:definitions>
  <inkml:trace contextRef="#ctx0" brushRef="#br0">1 0 24575,'4'0'0,"3"5"0,-1 6 0,-1 5 0,-2 6 0,-1 3 0,-1 2 0,0 1 0,-6-4 0,-1-2 0,-1 0 0,2 2 0,1-4-8191</inkml:trace>
</inkml:ink>
</file>

<file path=ppt/ink/ink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29.469"/>
    </inkml:context>
    <inkml:brush xml:id="br0">
      <inkml:brushProperty name="width" value="0.05" units="cm"/>
      <inkml:brushProperty name="height" value="0.05" units="cm"/>
      <inkml:brushProperty name="color" value="#004F8B"/>
    </inkml:brush>
  </inkml:definitions>
  <inkml:trace contextRef="#ctx0" brushRef="#br0">0 1 24575,'0'4'0,"5"2"0,6 0 0,2 3 0,2 1 0,13-2 0,11-2 0,4-2 0,-1-2 0,-3-1 0,-4-1 0,-3 5 0,-2 0 0,-6 1-8191</inkml:trace>
</inkml:ink>
</file>

<file path=ppt/ink/ink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32.355"/>
    </inkml:context>
    <inkml:brush xml:id="br0">
      <inkml:brushProperty name="width" value="0.05" units="cm"/>
      <inkml:brushProperty name="height" value="0.05" units="cm"/>
      <inkml:brushProperty name="color" value="#004F8B"/>
    </inkml:brush>
  </inkml:definitions>
  <inkml:trace contextRef="#ctx0" brushRef="#br0">302 78 24575,'1'0'-454,"-1"0"-1,1 0 0,0 0 1,-1 0-1,1 0 0,0-1 1,-1 1-1,1 0 0,-1 0 0,1 0 1,0-1-1,-1 1 0,1 0 1,-1-1-1,1 1 0,0-1 1,0 0-1,0 0 405,-1 0 0,1 0 0,-1 0 0,1 0 1,-1 0-1,0 0 0,1 0 0,-1 0 0,0 0 0,1 0 0,-1 0 0,0 0 0,0 0 0,0 0 1,0 0-1,0-2 0,-6-19 3063,0 12-4060,4 8 1152,0 0 0,0 0-1,0 0 1,0 1 0,0-1-1,-1 1 1,1-1 0,-1 1-1,1 0 1,-1 0 0,1 0-1,-1 0 1,1 0 0,-1 1-1,0-1 1,-5 1 0,3 0-111,0 0 0,0 1 0,0-1 0,0 1 1,0 1-1,0-1 0,0 1 0,-7 3 0,1 1-462,1 0 1,0 0-1,0 1 0,1 0 0,0 0 0,0 1 0,-9 12 0,4-2-220,1 0 1,1 1-1,1 1 0,1 0 1,1 0-1,-11 33 0,11-25 309,-5 38-1,9-36 2047,0 33 1,5-51-1197,0 0 1,1 0 0,1 0-1,0-1 1,1 1 0,0-1-1,1 1 1,0-1 0,0 0-1,1-1 1,9 14 0,-9-16-139,-1-1 0,1 0 0,1-1 0,-1 1 0,1-1 0,0 0 0,1-1 0,-1 1 0,1-1 0,0-1-1,0 1 1,1-1 0,-1 0 0,1-1 0,0 0 0,12 3 0,6 0-129,-16-3-517,1 0-1,0-1 0,-1-1 0,15 1 0,-6-4-6512</inkml:trace>
</inkml:ink>
</file>

<file path=ppt/ink/ink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33.609"/>
    </inkml:context>
    <inkml:brush xml:id="br0">
      <inkml:brushProperty name="width" value="0.05" units="cm"/>
      <inkml:brushProperty name="height" value="0.05" units="cm"/>
      <inkml:brushProperty name="color" value="#004F8B"/>
    </inkml:brush>
  </inkml:definitions>
  <inkml:trace contextRef="#ctx0" brushRef="#br0">73 7 24575,'0'-5'-5632,"0"4"5632,0 6 2590,0 7-2590,0 11 0,0 6 0,-4 7-6678,-3 3 6678,1 8 452,2 1-452,-4 1-3086,-1-3 3086,3-4 0,1-5 0,1-4 4025,-2-8-4025,-1-3 0,1-5 138</inkml:trace>
</inkml:ink>
</file>

<file path=ppt/ink/ink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34.380"/>
    </inkml:context>
    <inkml:brush xml:id="br0">
      <inkml:brushProperty name="width" value="0.05" units="cm"/>
      <inkml:brushProperty name="height" value="0.05" units="cm"/>
      <inkml:brushProperty name="color" value="#004F8B"/>
    </inkml:brush>
  </inkml:definitions>
  <inkml:trace contextRef="#ctx0" brushRef="#br0">0 92 24575,'6'-4'0,"-1"0"0,1 0 0,0 0 0,0 1 0,1 0 0,-1 0 0,1 1 0,-1-1 0,14-1 0,-3-1 0,6-2-137,111-29-3548,-118 33 3262,1 0 0,0 1 0,0 1 0,0 1 0,0 0-1,17 3 1,-26-1 577,-1 0 1,0 1-1,0 0 0,0 0 0,-1 0 0,1 1 1,-1 0-1,1 0 0,-1 0 0,-1 1 0,1 0 0,-1 0 1,0 1-1,0 0 0,0-1 0,-1 2 0,0-1 1,0 0-1,0 1 0,-1 0 0,5 14 0,-5-14 16,0 1-1,-1 0 1,0 1 0,0-1-1,-1 0 1,0 0-1,0 1 1,-1-1 0,0 0-1,-1 1 1,0-1-1,0 0 1,-1 1 0,0-1-1,0 0 1,-1 0-1,0 0 1,0-1 0,-6 11-1,3-10-169,-1 0 0,1 0 0,-1-1 0,0 0 0,-1-1 0,0 1 0,0-1 0,0-1 0,-1 0 0,0 0 0,0 0 0,0-1 0,-15 4 0,8-4 0,-1 0 0,1-1 0,-1-1 0,1-1 0,-1 0 0,1-2 0,-24-2 0,26 1-273,1-1 0,0-1 0,0 0 0,-23-11 0,16 5-6553</inkml:trace>
</inkml:ink>
</file>

<file path=ppt/ink/ink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34.929"/>
    </inkml:context>
    <inkml:brush xml:id="br0">
      <inkml:brushProperty name="width" value="0.05" units="cm"/>
      <inkml:brushProperty name="height" value="0.05" units="cm"/>
      <inkml:brushProperty name="color" value="#004F8B"/>
    </inkml:brush>
  </inkml:definitions>
  <inkml:trace contextRef="#ctx0" brushRef="#br0">58 0 24575,'-5'0'-9830,"-12"11"6588,6-1 3242,1 6 2989,3 4-2989,3 3 1920,1 3-1920,2-3-28</inkml:trace>
</inkml:ink>
</file>

<file path=ppt/ink/ink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35.358"/>
    </inkml:context>
    <inkml:brush xml:id="br0">
      <inkml:brushProperty name="width" value="0.05" units="cm"/>
      <inkml:brushProperty name="height" value="0.05" units="cm"/>
      <inkml:brushProperty name="color" value="#004F8B"/>
    </inkml:brush>
  </inkml:definitions>
  <inkml:trace contextRef="#ctx0" brushRef="#br0">0 29 24575,'0'-5'0,"5"-6"0,1-1-8191</inkml:trace>
</inkml:ink>
</file>

<file path=ppt/ink/ink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35.952"/>
    </inkml:context>
    <inkml:brush xml:id="br0">
      <inkml:brushProperty name="width" value="0.05" units="cm"/>
      <inkml:brushProperty name="height" value="0.05" units="cm"/>
      <inkml:brushProperty name="color" value="#004F8B"/>
    </inkml:brush>
  </inkml:definitions>
  <inkml:trace contextRef="#ctx0" brushRef="#br0">141 1 24575,'2'0'-549,"1"0"0,-1 0 1,0 0-1,0 1 0,0-1 0,0 1 0,0-1 0,0 1 0,0 0 0,0 0 0,0-1 0,0 2 0,2 0 0,-2-1 448,-1 1-1,1 0 0,0 0 0,-1 0 0,0 0 1,1 0-1,-1 0 0,0 0 0,0 0 0,0 0 1,0 0-1,0 1 0,-1-1 0,1 0 0,-1 1 1,1 2-1,-1 8 433,0 0-1,0 1 1,-1-1 0,-4 19 0,2-14-2945,2-14 2687,-15 87 2840,14-83-2846,-1 1 0,1-1 1,-1 0-1,-1 0 0,0 0 0,0 0 1,0-1-1,-8 11 0,9-16-77,0 1 0,0-1 0,0 0-1,0 0 1,0 0 0,0 0 0,-1 0 0,1-1-1,-1 0 1,1 1 0,-1-1 0,1-1 0,-1 1-1,0 0 1,1-1 0,-1 0 0,0 0 0,0 0-1,1 0 1,-1 0 0,0-1 0,-6-1 0,-30-8-1163</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7:59:45.124"/>
    </inkml:context>
    <inkml:brush xml:id="br0">
      <inkml:brushProperty name="width" value="0.05" units="cm"/>
      <inkml:brushProperty name="height" value="0.05" units="cm"/>
      <inkml:brushProperty name="color" value="#004F8B"/>
    </inkml:brush>
  </inkml:definitions>
  <inkml:trace contextRef="#ctx0" brushRef="#br0">1 0 24575,'4'0'0,"8"0"0,0 5 0,-1 6 0,-3 6 0,-7 4 0,-4 4 0,-2 2 0,-4 1 0,-1-4-8191</inkml:trace>
</inkml:ink>
</file>

<file path=ppt/ink/ink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36.509"/>
    </inkml:context>
    <inkml:brush xml:id="br0">
      <inkml:brushProperty name="width" value="0.05" units="cm"/>
      <inkml:brushProperty name="height" value="0.05" units="cm"/>
      <inkml:brushProperty name="color" value="#004F8B"/>
    </inkml:brush>
  </inkml:definitions>
  <inkml:trace contextRef="#ctx0" brushRef="#br0">0 12 24575,'0'-5'0,"5"-1"0</inkml:trace>
</inkml:ink>
</file>

<file path=ppt/ink/ink4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37.456"/>
    </inkml:context>
    <inkml:brush xml:id="br0">
      <inkml:brushProperty name="width" value="0.05" units="cm"/>
      <inkml:brushProperty name="height" value="0.05" units="cm"/>
      <inkml:brushProperty name="color" value="#004F8B"/>
    </inkml:brush>
  </inkml:definitions>
  <inkml:trace contextRef="#ctx0" brushRef="#br0">1 1 24575,'0'4'0,"0"7"0,0 5 0,4 6 0,2 7 0,0 4 0,-1 1-8503,3-1 8503,0-1 1719,-1-1-1719,-2-2 0,-1-1 0,-2-5-1407</inkml:trace>
</inkml:ink>
</file>

<file path=ppt/ink/ink4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38.050"/>
    </inkml:context>
    <inkml:brush xml:id="br0">
      <inkml:brushProperty name="width" value="0.05" units="cm"/>
      <inkml:brushProperty name="height" value="0.05" units="cm"/>
      <inkml:brushProperty name="color" value="#004F8B"/>
    </inkml:brush>
  </inkml:definitions>
  <inkml:trace contextRef="#ctx0" brushRef="#br0">1 0 24575,'5'0'0,"5"0"0,7 0 0,5 0 0,3 0 0,1 0-8503,3 0 8503,4 4-1909,6 2 1909,2 0 0,-3-1 0,-2-2 0,-3-1 0,-2-1 0,2-1 0,-3 0 2221</inkml:trace>
</inkml:ink>
</file>

<file path=ppt/ink/ink4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38.928"/>
    </inkml:context>
    <inkml:brush xml:id="br0">
      <inkml:brushProperty name="width" value="0.05" units="cm"/>
      <inkml:brushProperty name="height" value="0.05" units="cm"/>
      <inkml:brushProperty name="color" value="#004F8B"/>
    </inkml:brush>
  </inkml:definitions>
  <inkml:trace contextRef="#ctx0" brushRef="#br0">466 48 24575,'1'-2'-94,"-1"0"-1,0 0 0,0 0 0,-1 1 1,1-1-1,0 0 0,-1 0 0,1 0 1,-1 1-1,1-1 0,-1 0 0,0 1 1,0-1-1,0 0 0,0 1 1,0-1-1,0 1 0,0-1 0,0 1 1,-1 0-1,1 0 0,-3-3 0,1 3-275,0 0 0,0 0-1,0 0 1,0 0-1,0 0 1,0 1 0,0-1-1,0 1 1,-1 0-1,1 0 1,0 0-1,-4 0 1,-7 3-1073,-1 0 1,1 0-1,0 1 0,-23 10 0,12-2 1735,0 0 0,1 2-1,0 0 1,1 2 0,1 0 0,-31 31-1,41-37-176,2 2-1,0 0 0,0 0 1,1 0-1,1 1 1,0 1-1,0 0 0,2 0 1,-1 0-1,2 0 1,0 1-1,1 0 0,-3 19 1,4-9 3186,1 29 1,2-38-2856,2-1-1,5 29 1,-5-33-1130,1 0 0,1 0 0,0 0 0,1 0 0,0-1 0,1 0 0,0 0 0,0-1 0,1 1 0,0-1 0,12 11 0,-7-9 575,0 0 0,1-1 1,0 0-1,0-1 0,1 0 0,1-2 1,-1 1-1,1-2 0,19 6 0,-19-8 1015,0 0-1,0-1 0,18 0 0,-6-1-797</inkml:trace>
</inkml:ink>
</file>

<file path=ppt/ink/ink4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39.818"/>
    </inkml:context>
    <inkml:brush xml:id="br0">
      <inkml:brushProperty name="width" value="0.05" units="cm"/>
      <inkml:brushProperty name="height" value="0.05" units="cm"/>
      <inkml:brushProperty name="color" value="#004F8B"/>
    </inkml:brush>
  </inkml:definitions>
  <inkml:trace contextRef="#ctx0" brushRef="#br0">105 1 24575,'-2'30'0,"-1"0"0,-2 0 0,-10 39 0,-4 20 0,-20 130-9850,22-155 10127,12-46 1105</inkml:trace>
</inkml:ink>
</file>

<file path=ppt/ink/ink4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40.519"/>
    </inkml:context>
    <inkml:brush xml:id="br0">
      <inkml:brushProperty name="width" value="0.05" units="cm"/>
      <inkml:brushProperty name="height" value="0.05" units="cm"/>
      <inkml:brushProperty name="color" value="#004F8B"/>
    </inkml:brush>
  </inkml:definitions>
  <inkml:trace contextRef="#ctx0" brushRef="#br0">1 0 24575,'17'2'24,"1"0"-1,-1 1 1,0 0 0,0 2-1,17 6 1,17 5-1583,75 10-6882,-76-19 6569,92 1 0,-54-9 6297,-65 0-3439</inkml:trace>
</inkml:ink>
</file>

<file path=ppt/ink/ink4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42.254"/>
    </inkml:context>
    <inkml:brush xml:id="br0">
      <inkml:brushProperty name="width" value="0.05" units="cm"/>
      <inkml:brushProperty name="height" value="0.05" units="cm"/>
      <inkml:brushProperty name="color" value="#004F8B"/>
    </inkml:brush>
  </inkml:definitions>
  <inkml:trace contextRef="#ctx0" brushRef="#br0">0 0 24575,'0'5'0,"5"2"0,1 3 0,0 6 0,-6 4 0,-3 3 0,-1 8 0,1-2-8191</inkml:trace>
</inkml:ink>
</file>

<file path=ppt/ink/ink4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42.750"/>
    </inkml:context>
    <inkml:brush xml:id="br0">
      <inkml:brushProperty name="width" value="0.05" units="cm"/>
      <inkml:brushProperty name="height" value="0.05" units="cm"/>
      <inkml:brushProperty name="color" value="#004F8B"/>
    </inkml:brush>
  </inkml:definitions>
  <inkml:trace contextRef="#ctx0" brushRef="#br0">1 0 24575,'4'0'0</inkml:trace>
</inkml:ink>
</file>

<file path=ppt/ink/ink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43.356"/>
    </inkml:context>
    <inkml:brush xml:id="br0">
      <inkml:brushProperty name="width" value="0.05" units="cm"/>
      <inkml:brushProperty name="height" value="0.05" units="cm"/>
      <inkml:brushProperty name="color" value="#004F8B"/>
    </inkml:brush>
  </inkml:definitions>
  <inkml:trace contextRef="#ctx0" brushRef="#br0">23 0 24575,'5'0'0,"1"5"0,0 5 0,-1 7 0,-2 4 0,-5 4 0,-3 2 0,-1 1 0,1 0 0,-3-4 0,-1-2 0,2 1 0,1-5-8191</inkml:trace>
</inkml:ink>
</file>

<file path=ppt/ink/ink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44.098"/>
    </inkml:context>
    <inkml:brush xml:id="br0">
      <inkml:brushProperty name="width" value="0.05" units="cm"/>
      <inkml:brushProperty name="height" value="0.05" units="cm"/>
      <inkml:brushProperty name="color" value="#004F8B"/>
    </inkml:brush>
  </inkml:definitions>
  <inkml:trace contextRef="#ctx0" brushRef="#br0">126 0 24575,'-5'0'0,"-1"5"0,-5 1 0,-4 5 0,-5 4 0,-4 1 0,3 1 0,5 3 0,9 3 0,11-3 0,5 0 0,5-3 0,5 0 0,4-4 0,-2 2 0,-5-2-8191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7:59:45.649"/>
    </inkml:context>
    <inkml:brush xml:id="br0">
      <inkml:brushProperty name="width" value="0.05" units="cm"/>
      <inkml:brushProperty name="height" value="0.05" units="cm"/>
      <inkml:brushProperty name="color" value="#004F8B"/>
    </inkml:brush>
  </inkml:definitions>
  <inkml:trace contextRef="#ctx0" brushRef="#br0">1 42 24575,'0'-5'0,"5"-1"0,1-4 0,5-1 0,0 2-8191</inkml:trace>
</inkml:ink>
</file>

<file path=ppt/ink/ink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45.231"/>
    </inkml:context>
    <inkml:brush xml:id="br0">
      <inkml:brushProperty name="width" value="0.05" units="cm"/>
      <inkml:brushProperty name="height" value="0.05" units="cm"/>
      <inkml:brushProperty name="color" value="#004F8B"/>
    </inkml:brush>
  </inkml:definitions>
  <inkml:trace contextRef="#ctx0" brushRef="#br0">26 1 24575,'0'5'0,"0"5"0,0 7 0,0 4 0,0 4 0,0 2 0,0 1 0,-4-4 0,-2-2 0,0 1 0,1 0 0,2 1 0,1-3-8191</inkml:trace>
</inkml:ink>
</file>

<file path=ppt/ink/ink5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45.666"/>
    </inkml:context>
    <inkml:brush xml:id="br0">
      <inkml:brushProperty name="width" value="0.05" units="cm"/>
      <inkml:brushProperty name="height" value="0.05" units="cm"/>
      <inkml:brushProperty name="color" value="#004F8B"/>
    </inkml:brush>
  </inkml:definitions>
  <inkml:trace contextRef="#ctx0" brushRef="#br0">1 1 24575,'4'0'0,"7"0"0,1 4 0,3 2 0,4 0 0,3-1 0,3-2 0,1-1 0,-3 4 0,-2 0 0,2 0 0,0-1 0,-3-2-8191</inkml:trace>
</inkml:ink>
</file>

<file path=ppt/ink/ink5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47.403"/>
    </inkml:context>
    <inkml:brush xml:id="br0">
      <inkml:brushProperty name="width" value="0.05" units="cm"/>
      <inkml:brushProperty name="height" value="0.05" units="cm"/>
      <inkml:brushProperty name="color" value="#004F8B"/>
    </inkml:brush>
  </inkml:definitions>
  <inkml:trace contextRef="#ctx0" brushRef="#br0">1 1 24575,'3'0'0,"-1"1"0,1-1 0,0 1 0,0 0 0,-1 0 0,1 0 0,0 0 0,-1 1 0,1-1 0,-1 1 0,0-1 0,1 1 0,-1 0 0,0 0 0,3 4 0,26 34 0,-25-28-531,0 0 1,-1 0-1,0 0 0,-1 1 0,0 0 0,-1 0 0,0 0 0,1 24 1,-2 10-3233,-4 54 1,-1-39 2215,2 20 953,1-28 3732,0-29-24</inkml:trace>
</inkml:ink>
</file>

<file path=ppt/ink/ink5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48.021"/>
    </inkml:context>
    <inkml:brush xml:id="br0">
      <inkml:brushProperty name="width" value="0.05" units="cm"/>
      <inkml:brushProperty name="height" value="0.05" units="cm"/>
      <inkml:brushProperty name="color" value="#004F8B"/>
    </inkml:brush>
  </inkml:definitions>
  <inkml:trace contextRef="#ctx0" brushRef="#br0">1 73 24575,'0'-3'-191,"0"0"-1,0 0 1,1 0-1,-1 1 0,1-1 1,0 0-1,-1 1 1,1-1-1,0 1 1,1-1-1,-1 1 1,0-1-1,1 1 1,-1 0-1,1 0 0,0-1 1,0 1-1,0 0 1,0 1-1,0-1 1,0 0-1,0 1 1,1-1-1,-1 1 0,1-1 1,-1 1-1,1 0 1,3-1-1,2 0-581,1 0-1,0 0 1,0 1 0,0 0-1,0 0 1,0 1 0,13 1-1,13 2 432,95 11-1065,-111-11 1258,-1 1 0,0 1 0,0 0 0,32 16-1,-44-18 172,-1 0 0,1 1 0,-1-1 0,1 1 0,-1 1 0,0-1 0,0 1 0,-1 0 0,0 0 0,0 0 0,0 0 0,0 1 0,-1 0 0,0 0 0,0 0 0,0 0 0,-1 0 0,0 0 0,0 1 0,1 10 0,-2-9-32,-1 0 1,0 1-1,0-1 1,-1 0-1,0 0 0,0 0 1,-1 0-1,0 0 1,0 0-1,-1 0 1,0 0-1,-1-1 0,1 1 1,-1-1-1,-1 0 1,-6 9-1,3-7-98,0 1 0,-1-1 1,-15 13-1,21-19 305,-1-1 0,1 0 1,0 1-1,-1-1 0,0-1 1,1 1-1,-1-1 0,0 1 1,0-1-1,0 0 0,0-1 0,0 1 1,0-1-1,-8 1 0,-8-4-28,0 0 0,-37-12-1,-3-1 304,36 12 1769</inkml:trace>
</inkml:ink>
</file>

<file path=ppt/ink/ink5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48.614"/>
    </inkml:context>
    <inkml:brush xml:id="br0">
      <inkml:brushProperty name="width" value="0.05" units="cm"/>
      <inkml:brushProperty name="height" value="0.05" units="cm"/>
      <inkml:brushProperty name="color" value="#004F8B"/>
    </inkml:brush>
  </inkml:definitions>
  <inkml:trace contextRef="#ctx0" brushRef="#br0">107 1 24575,'0'4'0,"0"7"0,-5 6 0,-1 4 0,0 8 0,-4 4 0,0 1 0,-2 9 0,0 1 0,2-2 0,3-3 0,3-4 0,-3-8 0,0-4 0,1-1 0,2-4-8191</inkml:trace>
</inkml:ink>
</file>

<file path=ppt/ink/ink5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49.154"/>
    </inkml:context>
    <inkml:brush xml:id="br0">
      <inkml:brushProperty name="width" value="0.05" units="cm"/>
      <inkml:brushProperty name="height" value="0.05" units="cm"/>
      <inkml:brushProperty name="color" value="#004F8B"/>
    </inkml:brush>
  </inkml:definitions>
  <inkml:trace contextRef="#ctx0" brushRef="#br0">1 1 24575,'4'0'0,"7"0"0,5 0 0,11 4 0,4 2 0,6 0-8503,7-2 8503,4-1-2817,-1-1 2817,-3 0 0,-5-2 0,-5 0 0,-3 0 0,-2 0 0,-2-1 4536,-5 1-5943</inkml:trace>
</inkml:ink>
</file>

<file path=ppt/ink/ink5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53.880"/>
    </inkml:context>
    <inkml:brush xml:id="br0">
      <inkml:brushProperty name="width" value="0.05" units="cm"/>
      <inkml:brushProperty name="height" value="0.05" units="cm"/>
      <inkml:brushProperty name="color" value="#004F8B"/>
    </inkml:brush>
  </inkml:definitions>
  <inkml:trace contextRef="#ctx0" brushRef="#br0">202 0 24575,'1'49'0,"1"-28"0,-2 0 0,0 0 0,-1 0 0,-2 0 0,0-1 0,-9 35 0,10-51 16,0 0-1,0 0 1,0-1-1,0 1 1,-1 0-1,1-1 1,-1 0-1,0 1 1,0-1-1,0 0 1,0 0-1,-1-1 1,1 1-1,-1-1 1,0 0-1,1 0 1,-1 0 0,0 0-1,0-1 1,0 1-1,-5 0 1,4-1-111,0 0 0,0-1 0,0 1 0,0-1 1,0 0-1,-1 0 0,1-1 0,0 0 0,0 1 0,0-2 1,0 1-1,0-1 0,1 1 0,-1-1 0,0-1 1,1 1-1,-6-4 0,-9-10-6731</inkml:trace>
</inkml:ink>
</file>

<file path=ppt/ink/ink5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54.533"/>
    </inkml:context>
    <inkml:brush xml:id="br0">
      <inkml:brushProperty name="width" value="0.05" units="cm"/>
      <inkml:brushProperty name="height" value="0.05" units="cm"/>
      <inkml:brushProperty name="color" value="#004F8B"/>
    </inkml:brush>
  </inkml:definitions>
  <inkml:trace contextRef="#ctx0" brushRef="#br0">0 5 24575,'0'-5'0</inkml:trace>
</inkml:ink>
</file>

<file path=ppt/ink/ink5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55.163"/>
    </inkml:context>
    <inkml:brush xml:id="br0">
      <inkml:brushProperty name="width" value="0.05" units="cm"/>
      <inkml:brushProperty name="height" value="0.05" units="cm"/>
      <inkml:brushProperty name="color" value="#004F8B"/>
    </inkml:brush>
  </inkml:definitions>
  <inkml:trace contextRef="#ctx0" brushRef="#br0">33 0 24575,'0'5'0,"0"6"0,0 6 0,0 4 0,-5 4 0,-1 2 0,-4 6 0,-1-3-8191</inkml:trace>
</inkml:ink>
</file>

<file path=ppt/ink/ink5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55.844"/>
    </inkml:context>
    <inkml:brush xml:id="br0">
      <inkml:brushProperty name="width" value="0.05" units="cm"/>
      <inkml:brushProperty name="height" value="0.05" units="cm"/>
      <inkml:brushProperty name="color" value="#004F8B"/>
    </inkml:brush>
  </inkml:definitions>
  <inkml:trace contextRef="#ctx0" brushRef="#br0">151 0 24575,'-5'0'0,"-1"4"0,-5 2 0,-4 0 0,-1 3 0,-1 1 0,-3-2 0,2 3 0,-1-1 0,4 3 0,8-2 0,6 3 0,7-1 0,7 2 0,7-3 0,0 3 0,0 7 0,-2 0-8191</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7:59:46.366"/>
    </inkml:context>
    <inkml:brush xml:id="br0">
      <inkml:brushProperty name="width" value="0.05" units="cm"/>
      <inkml:brushProperty name="height" value="0.05" units="cm"/>
      <inkml:brushProperty name="color" value="#004F8B"/>
    </inkml:brush>
  </inkml:definitions>
  <inkml:trace contextRef="#ctx0" brushRef="#br0">214 0 24575,'0'78'-5660,"-17"138"0,12-168 5660,5-37 0,-1 0 0,0 0 0,-1 0 0,0 0 0,0 0 0,-1-1 0,-1 1 0,0-1 0,-6 12 0,8-19 168,0-1 0,0 1 1,0-1-1,0 0 1,0 0-1,0 0 1,-1 0-1,1 0 1,-1 0-1,0-1 0,1 1 1,-1-1-1,0 0 1,0 0-1,0 0 1,0 0-1,0 0 1,0-1-1,0 1 0,0-1 1,0 0-1,0 0 1,0 0-1,0 0 1,0-1-1,0 1 0,-4-2 1,2 1-197,0-1 1,0 1-1,0-1 0,0-1 1,1 1-1,-1-1 1,0 0-1,1 0 0,0 0 1,0 0-1,0-1 0,0 0 1,0 0-1,-4-7 1,-5-10-1146</inkml:trace>
</inkml:ink>
</file>

<file path=ppt/ink/ink6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56.476"/>
    </inkml:context>
    <inkml:brush xml:id="br0">
      <inkml:brushProperty name="width" value="0.05" units="cm"/>
      <inkml:brushProperty name="height" value="0.05" units="cm"/>
      <inkml:brushProperty name="color" value="#004F8B"/>
    </inkml:brush>
  </inkml:definitions>
  <inkml:trace contextRef="#ctx0" brushRef="#br0">39 1 24575,'-5'0'0,"-1"5"0,0 6 0,1 10 0,2 7 0,1 3 0,1 1 0,0-1 0,1-1 0,0 0 0,-4 3 0,-2-3-8191</inkml:trace>
</inkml:ink>
</file>

<file path=ppt/ink/ink6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56.878"/>
    </inkml:context>
    <inkml:brush xml:id="br0">
      <inkml:brushProperty name="width" value="0.05" units="cm"/>
      <inkml:brushProperty name="height" value="0.05" units="cm"/>
      <inkml:brushProperty name="color" value="#004F8B"/>
    </inkml:brush>
  </inkml:definitions>
  <inkml:trace contextRef="#ctx0" brushRef="#br0">0 0 24575,'5'5'0,"6"1"0,5 0 0,10-1 0,5 3 0,2 0 0,0-1 0,-1-2 0,-6-2-8191</inkml:trace>
</inkml:ink>
</file>

<file path=ppt/ink/ink6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58.571"/>
    </inkml:context>
    <inkml:brush xml:id="br0">
      <inkml:brushProperty name="width" value="0.05" units="cm"/>
      <inkml:brushProperty name="height" value="0.05" units="cm"/>
      <inkml:brushProperty name="color" value="#004F8B"/>
    </inkml:brush>
  </inkml:definitions>
  <inkml:trace contextRef="#ctx0" brushRef="#br0">302 1 24575,'-11'-1'0,"-1"1"0,0 1 0,0 0 0,1 0 0,-1 2 0,0-1 0,1 1 0,0 1 0,0 0 0,0 1 0,0 0 0,1 0 0,0 1 0,0 0 0,-15 13 0,13-8 0,0 0 0,1 1 0,0 1 0,1 0 0,1 0 0,0 1 0,-9 17 0,15-24 0,0 1 0,0 0 0,1 0 0,0 1 0,0-1 0,1 0 0,0 1 0,0-1 0,1 1 0,0-1 0,1 1 0,0-1 0,0 1 0,1-1 0,4 14 0,-2-9-52,1-1-1,0 0 1,1 1-1,0-2 1,1 1-1,0-1 1,1 0-1,1 0 1,-1-1-1,2 0 1,-1-1-1,1 0 1,1-1-1,0 1 1,0-2-1,0 0 1,1 0-1,0-1 1,0-1-1,1 0 0,-1 0 1,1-1-1,0-1 1,0 0-1,24 1 1,-7-2-6774</inkml:trace>
</inkml:ink>
</file>

<file path=ppt/ink/ink6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59.145"/>
    </inkml:context>
    <inkml:brush xml:id="br0">
      <inkml:brushProperty name="width" value="0.05" units="cm"/>
      <inkml:brushProperty name="height" value="0.05" units="cm"/>
      <inkml:brushProperty name="color" value="#004F8B"/>
    </inkml:brush>
  </inkml:definitions>
  <inkml:trace contextRef="#ctx0" brushRef="#br0">110 1 24575,'-4'0'0,"-2"4"0,0 7 0,1 10 0,2 7 0,-4 7-8503,0 3 8503,1-1-2817,1-2 2817,-3 3-1242,-1-1 1242,3-2-2623,-4-2 2623,1-2 2623,1-2-2623,3-2 0,1 1 3922,3-6-3473</inkml:trace>
</inkml:ink>
</file>

<file path=ppt/ink/ink6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59.578"/>
    </inkml:context>
    <inkml:brush xml:id="br0">
      <inkml:brushProperty name="width" value="0.05" units="cm"/>
      <inkml:brushProperty name="height" value="0.05" units="cm"/>
      <inkml:brushProperty name="color" value="#004F8B"/>
    </inkml:brush>
  </inkml:definitions>
  <inkml:trace contextRef="#ctx0" brushRef="#br0">0 28 24575,'0'-5'0,"5"-1"0,6 1 0,10 0 0,6 2 0,9 1 0,6 1 0,7 0 0,-2 1 0,6 1-8503,-2 3 8503,-4 3-1471,-7-2 1471,-4 5 0,-4 0 0,-3-2 0,2-2 0,-3-3 1783</inkml:trace>
</inkml:ink>
</file>

<file path=ppt/ink/ink6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0:59.998"/>
    </inkml:context>
    <inkml:brush xml:id="br0">
      <inkml:brushProperty name="width" value="0.05" units="cm"/>
      <inkml:brushProperty name="height" value="0.05" units="cm"/>
      <inkml:brushProperty name="color" value="#004F8B"/>
    </inkml:brush>
  </inkml:definitions>
  <inkml:trace contextRef="#ctx0" brushRef="#br0">216 1 24575,'-2'14'-9900,"-2"0"6149,-17 30 8587,11-26-4993,-20 44 1406,-62 136-3853,62-108 6147,8-24-3777,18-48-939</inkml:trace>
</inkml:ink>
</file>

<file path=ppt/ink/ink6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1:00.542"/>
    </inkml:context>
    <inkml:brush xml:id="br0">
      <inkml:brushProperty name="width" value="0.05" units="cm"/>
      <inkml:brushProperty name="height" value="0.05" units="cm"/>
      <inkml:brushProperty name="color" value="#004F8B"/>
    </inkml:brush>
  </inkml:definitions>
  <inkml:trace contextRef="#ctx0" brushRef="#br0">26 113 24575,'1'-2'-107,"-1"1"0,0-1 0,1 1 0,-1-1 0,1 1 1,0 0-1,-1-1 0,1 1 0,0 0 0,0 0 0,0 0 0,0-1 0,0 1 0,0 0 0,0 0 0,0 0 0,0 0 0,3-1 0,27-16-4376,-21 13 2558,13-7-132,46-17 0,-53 23 1940,0 1-1,1 1 1,-1 1 0,1 0 0,0 1-1,0 1 1,18 1 0,-32 0 171,1 0 0,0 1 1,-1-1-1,1 1 0,-1 0 1,1-1-1,-1 2 0,1-1 0,-1 0 1,0 1-1,1-1 0,-1 1 1,0 0-1,0 0 0,0 0 1,-1 1-1,1-1 0,0 1 0,-1-1 1,1 1-1,-1 0 0,0 0 1,0 0-1,0 0 0,-1 0 0,1 1 1,-1-1-1,0 0 0,1 1 1,-1-1-1,-1 1 0,1-1 0,-1 1 1,1 0-1,-1-1 0,0 1 1,0 0-1,0-1 0,-2 7 1,-1 3-104,0-1 0,0 0 1,-1 0-1,-1 0 0,0-1 1,-1 1-1,0-1 0,-1-1 1,0 1-1,0-1 0,-13 13 1,6-8-302,-1-1 0,0-1 0,-1 0 0,-1 0 0,0-2 0,-23 12 0,34-20 303,-12 7-399,-1-1 0,-27 9 0,40-17 727,0 1 0,0-1 0,-1 0-1,1 0 1,0-1 0,0 0-1,0 0 1,-1 0 0,1-1-1,0 0 1,0 0 0,-8-3-1,-10-5 3619</inkml:trace>
</inkml:ink>
</file>

<file path=ppt/ink/ink6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1:01.147"/>
    </inkml:context>
    <inkml:brush xml:id="br0">
      <inkml:brushProperty name="width" value="0.05" units="cm"/>
      <inkml:brushProperty name="height" value="0.05" units="cm"/>
      <inkml:brushProperty name="color" value="#004F8B"/>
    </inkml:brush>
  </inkml:definitions>
  <inkml:trace contextRef="#ctx0" brushRef="#br0">18 1 24575,'0'4'0,"0"7"0,0 6 0,0 5 0,-5-2 0,-1 1 0,0-3-8191</inkml:trace>
</inkml:ink>
</file>

<file path=ppt/ink/ink6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1:01.519"/>
    </inkml:context>
    <inkml:brush xml:id="br0">
      <inkml:brushProperty name="width" value="0.05" units="cm"/>
      <inkml:brushProperty name="height" value="0.05" units="cm"/>
      <inkml:brushProperty name="color" value="#004F8B"/>
    </inkml:brush>
  </inkml:definitions>
  <inkml:trace contextRef="#ctx0" brushRef="#br0">0 29 24575,'0'-5'0,"0"-6"0,0-1-8191</inkml:trace>
</inkml:ink>
</file>

<file path=ppt/ink/ink6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1:02.028"/>
    </inkml:context>
    <inkml:brush xml:id="br0">
      <inkml:brushProperty name="width" value="0.05" units="cm"/>
      <inkml:brushProperty name="height" value="0.05" units="cm"/>
      <inkml:brushProperty name="color" value="#004F8B"/>
    </inkml:brush>
  </inkml:definitions>
  <inkml:trace contextRef="#ctx0" brushRef="#br0">171 0 24575,'0'5'0,"-4"6"0,-2 6 0,0 4 0,-3 4 0,-1 2 0,-2 1 0,0 1 0,-2-6 0,1 0 0,-2-1 0,-3-4 0,-8-14 0,1-7-8191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7:59:46.972"/>
    </inkml:context>
    <inkml:brush xml:id="br0">
      <inkml:brushProperty name="width" value="0.05" units="cm"/>
      <inkml:brushProperty name="height" value="0.05" units="cm"/>
      <inkml:brushProperty name="color" value="#004F8B"/>
    </inkml:brush>
  </inkml:definitions>
  <inkml:trace contextRef="#ctx0" brushRef="#br0">5 11 24575,'0'-4'0,"-5"-2"0</inkml:trace>
</inkml:ink>
</file>

<file path=ppt/ink/ink7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1:02.445"/>
    </inkml:context>
    <inkml:brush xml:id="br0">
      <inkml:brushProperty name="width" value="0.05" units="cm"/>
      <inkml:brushProperty name="height" value="0.05" units="cm"/>
      <inkml:brushProperty name="color" value="#004F8B"/>
    </inkml:brush>
  </inkml:definitions>
  <inkml:trace contextRef="#ctx0" brushRef="#br0">1 0 24575,'0'5'0</inkml:trace>
</inkml:ink>
</file>

<file path=ppt/ink/ink7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1:03.076"/>
    </inkml:context>
    <inkml:brush xml:id="br0">
      <inkml:brushProperty name="width" value="0.05" units="cm"/>
      <inkml:brushProperty name="height" value="0.05" units="cm"/>
      <inkml:brushProperty name="color" value="#004F8B"/>
    </inkml:brush>
  </inkml:definitions>
  <inkml:trace contextRef="#ctx0" brushRef="#br0">73 0 24575,'0'5'0,"0"6"0,0 6 0,-5 0 0,-2 1 0,1 3 0,2 3 0,-4 1 0,0 1 0,1 1 0,-3-4 0,0-1 0,3-4-8191</inkml:trace>
</inkml:ink>
</file>

<file path=ppt/ink/ink7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1:03.601"/>
    </inkml:context>
    <inkml:brush xml:id="br0">
      <inkml:brushProperty name="width" value="0.05" units="cm"/>
      <inkml:brushProperty name="height" value="0.05" units="cm"/>
      <inkml:brushProperty name="color" value="#004F8B"/>
    </inkml:brush>
  </inkml:definitions>
  <inkml:trace contextRef="#ctx0" brushRef="#br0">38 6 24575,'0'-4'0,"0"2"0,-5 2 0,-1 6 0,-5 1 0,0 5 0,7 5 0,3 3 0,7 0 0,2 0 0,5-3-6784,0 0 6784,3-3-101,-3-3-1205</inkml:trace>
</inkml:ink>
</file>

<file path=ppt/ink/ink7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1:05.104"/>
    </inkml:context>
    <inkml:brush xml:id="br0">
      <inkml:brushProperty name="width" value="0.05" units="cm"/>
      <inkml:brushProperty name="height" value="0.05" units="cm"/>
      <inkml:brushProperty name="color" value="#004F8B"/>
    </inkml:brush>
  </inkml:definitions>
  <inkml:trace contextRef="#ctx0" brushRef="#br0">1 27 24575,'0'-4'0,"0"-7"0,0 4 0,4 2 0,3 8 0,-1 7 0,-2 6 0,0 11 0,-2 5 0,-1 1 0,-5-4 0,-2-3 0,-1-1 0,2-1 0,2-3-8191</inkml:trace>
</inkml:ink>
</file>

<file path=ppt/ink/ink7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1:05.504"/>
    </inkml:context>
    <inkml:brush xml:id="br0">
      <inkml:brushProperty name="width" value="0.05" units="cm"/>
      <inkml:brushProperty name="height" value="0.05" units="cm"/>
      <inkml:brushProperty name="color" value="#004F8B"/>
    </inkml:brush>
  </inkml:definitions>
  <inkml:trace contextRef="#ctx0" brushRef="#br0">0 1 24575,'5'0'0,"11"4"0,7 2 0,4 0 0,3-1 0,-5 3 0,0 0 0,-2-1 0,1-2 0,1-1 0,1-2 0,-4-1-8191</inkml:trace>
</inkml:ink>
</file>

<file path=ppt/ink/ink7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1:07.029"/>
    </inkml:context>
    <inkml:brush xml:id="br0">
      <inkml:brushProperty name="width" value="0.05" units="cm"/>
      <inkml:brushProperty name="height" value="0.05" units="cm"/>
      <inkml:brushProperty name="color" value="#004F8B"/>
    </inkml:brush>
  </inkml:definitions>
  <inkml:trace contextRef="#ctx0" brushRef="#br0">405 72 24575,'-1'-2'0,"1"1"0,0-1 0,-1 1 0,1 0 0,-1 0 0,0-1 0,1 1 0,-1 0 0,0 0 0,0 0 0,1-1 0,-1 1 0,0 0 0,0 0 0,0 0 0,-1 1 0,1-1 0,0 0 0,-2-1 0,-28-13 0,25 12 0,-4-2 0,0 1 0,0 0 0,-1 0 0,1 1 0,-1 0 0,0 1 0,0 0 0,0 1 0,0 0 0,0 1 0,0 0 0,0 0 0,0 2 0,0-1 0,-15 5 0,16-3 0,0 0 0,-1 1 0,2 1 0,-1-1 0,0 2 0,1-1 0,0 1 0,0 0 0,1 1 0,-13 12 0,16-13 0,0 0 0,1 0 0,-1 1 0,1-1 0,1 1 0,-1 0 0,1 0 0,0 0 0,1 0 0,-1 0 0,2 1 0,-1-1 0,1 1 0,0-1 0,0 13 0,2-5-358,1 0-1,0-1 0,1 0 1,1 1-1,0-1 0,1-1 1,1 1-1,0-1 0,0 0 1,1 0-1,1 0 0,0-1 1,1-1-1,0 1 0,1-1 1,0-1-1,1 0 0,0 0 1,1-1-1,0-1 0,0 0 1,1 0-1,17 7 1,42 10 112,-63-22 422,0-1-1,0-1 0,-1 1 0,1-1 0,0-1 0,12 0 0,-21 0-99,1 0 1,-1 0 0,0 0 0,0 0 0,0 0 0,0 0 0,0 0 0,0 0-1,1 0 1,-1 0 0,0 0 0,0 0 0,0 0 0,0 0 0,0 0-1,0 0 1,1 0 0,-1 0 0,0 0 0,0 0 0,0 0 0,0 0-1,0 0 1,0 0 0,0 0 0,1 0 0,-1 0 0,0-1 0,0 1 0,0 0-1,0 0 1,0 0 0,0 0 0,0 0 0,0 0 0,0 0 0,0 0-1,0-1 1,0 1 0,1 0 0,-1 0 0,0 0 0,0 0 0,0 0-1,0 0 1,0 0 0,0-1 0,0 1 0,0 0 0,0 0 0,0 0-1,0 0 1,0 0 0,0 0 0,0-1 0,-1 1 0,-7-6 1347,-15-4-56,-31-4 273,44 13-2039,0 0 0,0 0 0,0 1 0,0 0-1,0 1 1,-11 2 0,15-2 173,1 0-1,-1 0 1,1 1 0,-1 0-1,1 0 1,0 1-1,0 0 1,0-1 0,1 2-1,-1-1 1,1 0-1,-1 1 1,1 0 0,0 0-1,0 0 1,1 1 0,0-1-1,-1 1 1,1 0-1,1-1 1,-1 2 0,-2 5-1,2-2-142,0-1 0,1 1 0,0 1 0,0-1 0,1 0 0,0 0 0,0 1 0,1-1 0,1 0 0,-1 1 0,4 13 0,-1-13 583,-1-1 1,2 1-1,-1-1 0,1 0 1,1 0-1,0 0 0,0-1 0,1 0 1,-1 0-1,2 0 0,-1 0 1,1-1-1,0 0 0,1-1 1,0 0-1,16 10 0,27 9-3945,-42-22 3858,0 0 0,1-1 0,-1 0 0,1-1 1,0 0-1,14 0 0,18-3 2054</inkml:trace>
</inkml:ink>
</file>

<file path=ppt/ink/ink7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1:07.601"/>
    </inkml:context>
    <inkml:brush xml:id="br0">
      <inkml:brushProperty name="width" value="0.05" units="cm"/>
      <inkml:brushProperty name="height" value="0.05" units="cm"/>
      <inkml:brushProperty name="color" value="#004F8B"/>
    </inkml:brush>
  </inkml:definitions>
  <inkml:trace contextRef="#ctx0" brushRef="#br0">69 0 24575,'0'5'0,"0"5"0,0 7 0,-4 4 0,-2 4 0,0 2 0,-3-4 0,-1-1 0,-2 1 0,0 1 0,2-5-8191</inkml:trace>
</inkml:ink>
</file>

<file path=ppt/ink/ink7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1:07.961"/>
    </inkml:context>
    <inkml:brush xml:id="br0">
      <inkml:brushProperty name="width" value="0.05" units="cm"/>
      <inkml:brushProperty name="height" value="0.05" units="cm"/>
      <inkml:brushProperty name="color" value="#004F8B"/>
    </inkml:brush>
  </inkml:definitions>
  <inkml:trace contextRef="#ctx0" brushRef="#br0">0 5 24575,'5'0'0,"1"-4"0</inkml:trace>
</inkml:ink>
</file>

<file path=ppt/ink/ink7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1:08.536"/>
    </inkml:context>
    <inkml:brush xml:id="br0">
      <inkml:brushProperty name="width" value="0.05" units="cm"/>
      <inkml:brushProperty name="height" value="0.05" units="cm"/>
      <inkml:brushProperty name="color" value="#004F8B"/>
    </inkml:brush>
  </inkml:definitions>
  <inkml:trace contextRef="#ctx0" brushRef="#br0">224 0 24575,'0'5'0,"0"6"0,0 6 0,-4 4 0,-3 4 0,1 7 0,-3 2 0,0 0 0,1 0 0,-3-3 0,1-1 0,-2-1 0,-5-1 0,-3 0 0,-4-1 0,-1-4 0,-7-7 0,3-5-8191</inkml:trace>
</inkml:ink>
</file>

<file path=ppt/ink/ink7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1:09.014"/>
    </inkml:context>
    <inkml:brush xml:id="br0">
      <inkml:brushProperty name="width" value="0.05" units="cm"/>
      <inkml:brushProperty name="height" value="0.05" units="cm"/>
      <inkml:brushProperty name="color" value="#004F8B"/>
    </inkml:brush>
  </inkml:definitions>
  <inkml:trace contextRef="#ctx0" brushRef="#br0">6 11 24575,'0'-4'0,"-5"-2"0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7:59:47.593"/>
    </inkml:context>
    <inkml:brush xml:id="br0">
      <inkml:brushProperty name="width" value="0.05" units="cm"/>
      <inkml:brushProperty name="height" value="0.05" units="cm"/>
      <inkml:brushProperty name="color" value="#004F8B"/>
    </inkml:brush>
  </inkml:definitions>
  <inkml:trace contextRef="#ctx0" brushRef="#br0">78 12 24575,'0'-4'-9830,"-4"-2"7033,-3 5 7625,1 7-4828,-3 7 2197,0 7-2197,1 3 1238,2 4-1238,-2 1 4364,-1 0-4364,2 1 0,2-5-8191</inkml:trace>
</inkml:ink>
</file>

<file path=ppt/ink/ink8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1:09.629"/>
    </inkml:context>
    <inkml:brush xml:id="br0">
      <inkml:brushProperty name="width" value="0.05" units="cm"/>
      <inkml:brushProperty name="height" value="0.05" units="cm"/>
      <inkml:brushProperty name="color" value="#004F8B"/>
    </inkml:brush>
  </inkml:definitions>
  <inkml:trace contextRef="#ctx0" brushRef="#br0">51 0 24575,'-5'0'0,"-1"5"0,0 11 0,1 7 0,1 4 0,2 2 0,1 2 0,-4-5 0,-2-3 0,2 0 0,0-4-8191</inkml:trace>
</inkml:ink>
</file>

<file path=ppt/ink/ink8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1:10.171"/>
    </inkml:context>
    <inkml:brush xml:id="br0">
      <inkml:brushProperty name="width" value="0.05" units="cm"/>
      <inkml:brushProperty name="height" value="0.05" units="cm"/>
      <inkml:brushProperty name="color" value="#004F8B"/>
    </inkml:brush>
  </inkml:definitions>
  <inkml:trace contextRef="#ctx0" brushRef="#br0">92 0 24575,'-4'5'0,"-7"1"0,-1 5 0,-3 0 0,-4-2 0,1 2 0,9 0 0,6 2 0,7 3 0,9 5 0,6-2 0,0 0 0,6-3 0,-1-4-8191</inkml:trace>
</inkml:ink>
</file>

<file path=ppt/ink/ink8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8:01:11.064"/>
    </inkml:context>
    <inkml:brush xml:id="br0">
      <inkml:brushProperty name="width" value="0.05" units="cm"/>
      <inkml:brushProperty name="height" value="0.05" units="cm"/>
      <inkml:brushProperty name="color" value="#004F8B"/>
    </inkml:brush>
  </inkml:definitions>
  <inkml:trace contextRef="#ctx0" brushRef="#br0">17 647 24575,'0'0'0,"-1"0"0,0 0 0,0 0 0,1 1 0,-1-1 0,0 0 0,1 0 0,-1 0 0,1 0 0,-1 1 0,0-1 0,1 0 0,-1 1 0,1-1 0,-1 0 0,0 1 0,1-1 0,-1 1 0,1-1 0,-1 1 0,1-1 0,0 1 0,-1-1 0,1 1 0,0-1 0,-1 1 0,1 0 0,0-1 0,-1 1 0,1 0 0,0-1 0,0 1 0,0 0 0,0-1 0,0 1 0,0 0 0,0-1 0,0 1 0,0 0 0,0-1 0,0 2 0,0-1 0,0 0 0,1 0 0,-1 0 0,0 0 0,1 0 0,-1 0 0,1 0 0,-1 0 0,1 0 0,-1 0 0,1 0 0,0-1 0,-1 1 0,1 0 0,0 0 0,0-1 0,0 1 0,-1 0 0,1-1 0,0 1 0,0-1 0,0 1 0,0-1 0,0 0 0,0 1 0,0-1 0,0 0 0,0 1 0,1-1 0,3 0-78,-1 0-1,1 0 0,-1-1 1,1 1-1,-1-1 0,1 0 1,-1 0-1,1 0 0,-1-1 0,0 0 1,0 0-1,7-4 0,-4 2-248,-1-1-1,1-1 0,-1 1 0,0-1 0,0 0 0,6-10 1,3-6-614,-1-1 0,-2 0 0,13-32 0,44-113-6638,-44 95 8192,-18 50-678,-2 0 0,0-1 0,1-33 0,-5 33 2383,-3-37 0,2 58-2236,0 1 0,0 0 1,0 0-1,0 0 0,-1 0 1,1 0-1,-1 0 0,0 0 0,1 0 1,-1 0-1,0 0 0,0 1 1,0-1-1,0 0 0,0 0 0,-1 1 1,1-1-1,-1 1 0,1-1 1,-1 1-1,1 0 0,-1-1 0,0 1 1,-3-2-1,3 3-50,0 0 0,0 0 0,0 0 0,0 0 0,0 0 0,0 0-1,0 0 1,0 1 0,0-1 0,0 1 0,0-1 0,0 1 0,1 0 0,-1 0 0,0 0 0,0 0 0,1 0 0,-1 0 0,0 1 0,1-1 0,-1 0 0,1 1-1,0-1 1,-1 1 0,0 2 0,-2 1-55,0 1 0,1-1 0,-1 1 0,1 0 0,1 0 0,-1 0 0,1 1 0,-2 10 0,-6 58-3066,5-31 1562,-6 33-57,-1 99 0,16-67 6393,0-83-4001,2-3 159</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3-22T17:59:48.241"/>
    </inkml:context>
    <inkml:brush xml:id="br0">
      <inkml:brushProperty name="width" value="0.05" units="cm"/>
      <inkml:brushProperty name="height" value="0.05" units="cm"/>
      <inkml:brushProperty name="color" value="#004F8B"/>
    </inkml:brush>
  </inkml:definitions>
  <inkml:trace contextRef="#ctx0" brushRef="#br0">202 0 24575,'-21'23'0,"11"-11"0,-2 0 0,1-1 0,-16 11 0,-11 2 0,30-21 0,1 1 0,0 0 0,0 0 0,1 0 0,-1 1 0,1 0 0,0 1 0,0-1 0,1 1 0,-8 10 0,12-14 0,0 1 0,1-1 0,-1 1 0,1-1 0,-1 1 0,1-1 0,0 0 0,0 1 0,0-1 0,0 1 0,0-1 0,1 1 0,-1-1 0,1 1 0,0-1 0,0 0 0,0 1 0,0-1 0,0 0 0,0 0 0,0 1 0,1-1 0,1 2 0,5 6 0,0 0 0,1-1 0,10 10 0,-18-19 0,72 61-1365,-54-48-5461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44E040-3DA4-4503-9DEE-117A92E1267E}" type="datetimeFigureOut">
              <a:rPr lang="es-ES" smtClean="0"/>
              <a:pPr/>
              <a:t>22/03/2022</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D2D192-C7CB-407D-86A8-D94AB0996CAA}" type="slidenum">
              <a:rPr lang="es-ES" smtClean="0"/>
              <a:pPr/>
              <a:t>‹Nº›</a:t>
            </a:fld>
            <a:endParaRPr lang="es-ES"/>
          </a:p>
        </p:txBody>
      </p:sp>
    </p:spTree>
    <p:extLst>
      <p:ext uri="{BB962C8B-B14F-4D97-AF65-F5344CB8AC3E}">
        <p14:creationId xmlns:p14="http://schemas.microsoft.com/office/powerpoint/2010/main" val="672010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5"/>
          </p:nvPr>
        </p:nvSpPr>
        <p:spPr/>
        <p:txBody>
          <a:bodyPr/>
          <a:lstStyle/>
          <a:p>
            <a:fld id="{B6D2D192-C7CB-407D-86A8-D94AB0996CAA}" type="slidenum">
              <a:rPr lang="es-ES" smtClean="0"/>
              <a:pPr/>
              <a:t>3</a:t>
            </a:fld>
            <a:endParaRPr lang="es-ES"/>
          </a:p>
        </p:txBody>
      </p:sp>
    </p:spTree>
    <p:extLst>
      <p:ext uri="{BB962C8B-B14F-4D97-AF65-F5344CB8AC3E}">
        <p14:creationId xmlns:p14="http://schemas.microsoft.com/office/powerpoint/2010/main" val="4833214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1031"/>
          <p:cNvSpPr>
            <a:spLocks noGrp="1" noChangeArrowheads="1"/>
          </p:cNvSpPr>
          <p:nvPr>
            <p:ph type="sldNum" sz="quarter" idx="5"/>
          </p:nvPr>
        </p:nvSpPr>
        <p:spPr>
          <a:noFill/>
        </p:spPr>
        <p:txBody>
          <a:bodyPr/>
          <a:lstStyle/>
          <a:p>
            <a:fld id="{31805910-7666-4BA7-80A4-748AC83F5358}" type="slidenum">
              <a:rPr lang="es-ES"/>
              <a:pPr/>
              <a:t>43</a:t>
            </a:fld>
            <a:endParaRPr lang="es-ES"/>
          </a:p>
        </p:txBody>
      </p:sp>
      <p:sp>
        <p:nvSpPr>
          <p:cNvPr id="163843" name="Rectangle 2"/>
          <p:cNvSpPr>
            <a:spLocks noGrp="1" noRot="1" noChangeAspect="1" noChangeArrowheads="1" noTextEdit="1"/>
          </p:cNvSpPr>
          <p:nvPr>
            <p:ph type="sldImg"/>
          </p:nvPr>
        </p:nvSpPr>
        <p:spPr>
          <a:ln/>
        </p:spPr>
      </p:sp>
      <p:sp>
        <p:nvSpPr>
          <p:cNvPr id="163844" name="Rectangle 3"/>
          <p:cNvSpPr>
            <a:spLocks noGrp="1" noChangeArrowheads="1"/>
          </p:cNvSpPr>
          <p:nvPr>
            <p:ph type="body" idx="1"/>
          </p:nvPr>
        </p:nvSpPr>
        <p:spPr>
          <a:noFill/>
          <a:ln/>
        </p:spPr>
        <p:txBody>
          <a:bodyPr/>
          <a:lstStyle/>
          <a:p>
            <a:pPr eaLnBrk="1" hangingPunct="1"/>
            <a:endParaRPr lang="es-CL"/>
          </a:p>
        </p:txBody>
      </p:sp>
    </p:spTree>
    <p:extLst>
      <p:ext uri="{BB962C8B-B14F-4D97-AF65-F5344CB8AC3E}">
        <p14:creationId xmlns:p14="http://schemas.microsoft.com/office/powerpoint/2010/main" val="3013862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1031"/>
          <p:cNvSpPr>
            <a:spLocks noGrp="1" noChangeArrowheads="1"/>
          </p:cNvSpPr>
          <p:nvPr>
            <p:ph type="sldNum" sz="quarter" idx="5"/>
          </p:nvPr>
        </p:nvSpPr>
        <p:spPr>
          <a:noFill/>
        </p:spPr>
        <p:txBody>
          <a:bodyPr/>
          <a:lstStyle/>
          <a:p>
            <a:fld id="{541891F4-154F-4EE2-86AA-704941F34D9A}" type="slidenum">
              <a:rPr lang="es-ES"/>
              <a:pPr/>
              <a:t>44</a:t>
            </a:fld>
            <a:endParaRPr lang="es-ES"/>
          </a:p>
        </p:txBody>
      </p:sp>
      <p:sp>
        <p:nvSpPr>
          <p:cNvPr id="164867" name="Rectangle 2"/>
          <p:cNvSpPr>
            <a:spLocks noGrp="1" noRot="1" noChangeAspect="1" noChangeArrowheads="1" noTextEdit="1"/>
          </p:cNvSpPr>
          <p:nvPr>
            <p:ph type="sldImg"/>
          </p:nvPr>
        </p:nvSpPr>
        <p:spPr>
          <a:ln/>
        </p:spPr>
      </p:sp>
      <p:sp>
        <p:nvSpPr>
          <p:cNvPr id="164868" name="Rectangle 3"/>
          <p:cNvSpPr>
            <a:spLocks noGrp="1" noChangeArrowheads="1"/>
          </p:cNvSpPr>
          <p:nvPr>
            <p:ph type="body" idx="1"/>
          </p:nvPr>
        </p:nvSpPr>
        <p:spPr>
          <a:noFill/>
          <a:ln/>
        </p:spPr>
        <p:txBody>
          <a:bodyPr/>
          <a:lstStyle/>
          <a:p>
            <a:pPr eaLnBrk="1" hangingPunct="1"/>
            <a:endParaRPr lang="es-CL"/>
          </a:p>
        </p:txBody>
      </p:sp>
    </p:spTree>
    <p:extLst>
      <p:ext uri="{BB962C8B-B14F-4D97-AF65-F5344CB8AC3E}">
        <p14:creationId xmlns:p14="http://schemas.microsoft.com/office/powerpoint/2010/main" val="25975312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1031"/>
          <p:cNvSpPr>
            <a:spLocks noGrp="1" noChangeArrowheads="1"/>
          </p:cNvSpPr>
          <p:nvPr>
            <p:ph type="sldNum" sz="quarter" idx="5"/>
          </p:nvPr>
        </p:nvSpPr>
        <p:spPr>
          <a:noFill/>
        </p:spPr>
        <p:txBody>
          <a:bodyPr/>
          <a:lstStyle/>
          <a:p>
            <a:fld id="{8FB07B31-A2E6-4541-BB28-68FC2EF7712A}" type="slidenum">
              <a:rPr lang="es-ES"/>
              <a:pPr/>
              <a:t>45</a:t>
            </a:fld>
            <a:endParaRPr lang="es-ES"/>
          </a:p>
        </p:txBody>
      </p:sp>
      <p:sp>
        <p:nvSpPr>
          <p:cNvPr id="165891" name="Rectangle 2"/>
          <p:cNvSpPr>
            <a:spLocks noGrp="1" noRot="1" noChangeAspect="1" noChangeArrowheads="1" noTextEdit="1"/>
          </p:cNvSpPr>
          <p:nvPr>
            <p:ph type="sldImg"/>
          </p:nvPr>
        </p:nvSpPr>
        <p:spPr>
          <a:ln/>
        </p:spPr>
      </p:sp>
      <p:sp>
        <p:nvSpPr>
          <p:cNvPr id="165892" name="Rectangle 3"/>
          <p:cNvSpPr>
            <a:spLocks noGrp="1" noChangeArrowheads="1"/>
          </p:cNvSpPr>
          <p:nvPr>
            <p:ph type="body" idx="1"/>
          </p:nvPr>
        </p:nvSpPr>
        <p:spPr>
          <a:noFill/>
          <a:ln/>
        </p:spPr>
        <p:txBody>
          <a:bodyPr/>
          <a:lstStyle/>
          <a:p>
            <a:pPr eaLnBrk="1" hangingPunct="1"/>
            <a:endParaRPr lang="es-CL"/>
          </a:p>
        </p:txBody>
      </p:sp>
    </p:spTree>
    <p:extLst>
      <p:ext uri="{BB962C8B-B14F-4D97-AF65-F5344CB8AC3E}">
        <p14:creationId xmlns:p14="http://schemas.microsoft.com/office/powerpoint/2010/main" val="32209833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1031"/>
          <p:cNvSpPr>
            <a:spLocks noGrp="1" noChangeArrowheads="1"/>
          </p:cNvSpPr>
          <p:nvPr>
            <p:ph type="sldNum" sz="quarter" idx="5"/>
          </p:nvPr>
        </p:nvSpPr>
        <p:spPr>
          <a:noFill/>
        </p:spPr>
        <p:txBody>
          <a:bodyPr/>
          <a:lstStyle/>
          <a:p>
            <a:fld id="{8019430D-49D2-48E1-AB8C-96AF75A048B3}" type="slidenum">
              <a:rPr lang="es-ES"/>
              <a:pPr/>
              <a:t>46</a:t>
            </a:fld>
            <a:endParaRPr lang="es-ES"/>
          </a:p>
        </p:txBody>
      </p:sp>
      <p:sp>
        <p:nvSpPr>
          <p:cNvPr id="166915" name="Rectangle 2"/>
          <p:cNvSpPr>
            <a:spLocks noGrp="1" noRot="1" noChangeAspect="1" noChangeArrowheads="1" noTextEdit="1"/>
          </p:cNvSpPr>
          <p:nvPr>
            <p:ph type="sldImg"/>
          </p:nvPr>
        </p:nvSpPr>
        <p:spPr>
          <a:ln/>
        </p:spPr>
      </p:sp>
      <p:sp>
        <p:nvSpPr>
          <p:cNvPr id="166916" name="Rectangle 3"/>
          <p:cNvSpPr>
            <a:spLocks noGrp="1" noChangeArrowheads="1"/>
          </p:cNvSpPr>
          <p:nvPr>
            <p:ph type="body" idx="1"/>
          </p:nvPr>
        </p:nvSpPr>
        <p:spPr>
          <a:noFill/>
          <a:ln/>
        </p:spPr>
        <p:txBody>
          <a:bodyPr/>
          <a:lstStyle/>
          <a:p>
            <a:pPr eaLnBrk="1" hangingPunct="1"/>
            <a:endParaRPr lang="es-CL"/>
          </a:p>
        </p:txBody>
      </p:sp>
    </p:spTree>
    <p:extLst>
      <p:ext uri="{BB962C8B-B14F-4D97-AF65-F5344CB8AC3E}">
        <p14:creationId xmlns:p14="http://schemas.microsoft.com/office/powerpoint/2010/main" val="5125977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1031"/>
          <p:cNvSpPr>
            <a:spLocks noGrp="1" noChangeArrowheads="1"/>
          </p:cNvSpPr>
          <p:nvPr>
            <p:ph type="sldNum" sz="quarter" idx="5"/>
          </p:nvPr>
        </p:nvSpPr>
        <p:spPr>
          <a:noFill/>
        </p:spPr>
        <p:txBody>
          <a:bodyPr/>
          <a:lstStyle/>
          <a:p>
            <a:fld id="{C79625CC-1C18-4EB7-A87D-7D8EAC98D85B}" type="slidenum">
              <a:rPr lang="es-ES"/>
              <a:pPr/>
              <a:t>47</a:t>
            </a:fld>
            <a:endParaRPr lang="es-ES"/>
          </a:p>
        </p:txBody>
      </p:sp>
      <p:sp>
        <p:nvSpPr>
          <p:cNvPr id="167939" name="Rectangle 2"/>
          <p:cNvSpPr>
            <a:spLocks noGrp="1" noRot="1" noChangeAspect="1" noChangeArrowheads="1" noTextEdit="1"/>
          </p:cNvSpPr>
          <p:nvPr>
            <p:ph type="sldImg"/>
          </p:nvPr>
        </p:nvSpPr>
        <p:spPr>
          <a:ln/>
        </p:spPr>
      </p:sp>
      <p:sp>
        <p:nvSpPr>
          <p:cNvPr id="167940" name="Rectangle 3"/>
          <p:cNvSpPr>
            <a:spLocks noGrp="1" noChangeArrowheads="1"/>
          </p:cNvSpPr>
          <p:nvPr>
            <p:ph type="body" idx="1"/>
          </p:nvPr>
        </p:nvSpPr>
        <p:spPr>
          <a:noFill/>
          <a:ln/>
        </p:spPr>
        <p:txBody>
          <a:bodyPr/>
          <a:lstStyle/>
          <a:p>
            <a:pPr eaLnBrk="1" hangingPunct="1"/>
            <a:endParaRPr lang="es-CL"/>
          </a:p>
        </p:txBody>
      </p:sp>
    </p:spTree>
    <p:extLst>
      <p:ext uri="{BB962C8B-B14F-4D97-AF65-F5344CB8AC3E}">
        <p14:creationId xmlns:p14="http://schemas.microsoft.com/office/powerpoint/2010/main" val="35613959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1031"/>
          <p:cNvSpPr>
            <a:spLocks noGrp="1" noChangeArrowheads="1"/>
          </p:cNvSpPr>
          <p:nvPr>
            <p:ph type="sldNum" sz="quarter" idx="5"/>
          </p:nvPr>
        </p:nvSpPr>
        <p:spPr>
          <a:noFill/>
        </p:spPr>
        <p:txBody>
          <a:bodyPr/>
          <a:lstStyle/>
          <a:p>
            <a:fld id="{A04D9F74-9FF4-4F0C-BE0D-2ABBF1E23C23}" type="slidenum">
              <a:rPr lang="es-ES"/>
              <a:pPr/>
              <a:t>48</a:t>
            </a:fld>
            <a:endParaRPr lang="es-ES"/>
          </a:p>
        </p:txBody>
      </p:sp>
      <p:sp>
        <p:nvSpPr>
          <p:cNvPr id="168963" name="Rectangle 2"/>
          <p:cNvSpPr>
            <a:spLocks noGrp="1" noRot="1" noChangeAspect="1" noChangeArrowheads="1" noTextEdit="1"/>
          </p:cNvSpPr>
          <p:nvPr>
            <p:ph type="sldImg"/>
          </p:nvPr>
        </p:nvSpPr>
        <p:spPr>
          <a:ln/>
        </p:spPr>
      </p:sp>
      <p:sp>
        <p:nvSpPr>
          <p:cNvPr id="168964" name="Rectangle 3"/>
          <p:cNvSpPr>
            <a:spLocks noGrp="1" noChangeArrowheads="1"/>
          </p:cNvSpPr>
          <p:nvPr>
            <p:ph type="body" idx="1"/>
          </p:nvPr>
        </p:nvSpPr>
        <p:spPr>
          <a:noFill/>
          <a:ln/>
        </p:spPr>
        <p:txBody>
          <a:bodyPr/>
          <a:lstStyle/>
          <a:p>
            <a:pPr eaLnBrk="1" hangingPunct="1"/>
            <a:endParaRPr lang="es-CL"/>
          </a:p>
        </p:txBody>
      </p:sp>
    </p:spTree>
    <p:extLst>
      <p:ext uri="{BB962C8B-B14F-4D97-AF65-F5344CB8AC3E}">
        <p14:creationId xmlns:p14="http://schemas.microsoft.com/office/powerpoint/2010/main" val="7305152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1031"/>
          <p:cNvSpPr>
            <a:spLocks noGrp="1" noChangeArrowheads="1"/>
          </p:cNvSpPr>
          <p:nvPr>
            <p:ph type="sldNum" sz="quarter" idx="5"/>
          </p:nvPr>
        </p:nvSpPr>
        <p:spPr>
          <a:noFill/>
        </p:spPr>
        <p:txBody>
          <a:bodyPr/>
          <a:lstStyle/>
          <a:p>
            <a:fld id="{C79625CC-1C18-4EB7-A87D-7D8EAC98D85B}" type="slidenum">
              <a:rPr lang="es-ES"/>
              <a:pPr/>
              <a:t>49</a:t>
            </a:fld>
            <a:endParaRPr lang="es-ES"/>
          </a:p>
        </p:txBody>
      </p:sp>
      <p:sp>
        <p:nvSpPr>
          <p:cNvPr id="167939" name="Rectangle 2"/>
          <p:cNvSpPr>
            <a:spLocks noGrp="1" noRot="1" noChangeAspect="1" noChangeArrowheads="1" noTextEdit="1"/>
          </p:cNvSpPr>
          <p:nvPr>
            <p:ph type="sldImg"/>
          </p:nvPr>
        </p:nvSpPr>
        <p:spPr>
          <a:ln/>
        </p:spPr>
      </p:sp>
      <p:sp>
        <p:nvSpPr>
          <p:cNvPr id="167940" name="Rectangle 3"/>
          <p:cNvSpPr>
            <a:spLocks noGrp="1" noChangeArrowheads="1"/>
          </p:cNvSpPr>
          <p:nvPr>
            <p:ph type="body" idx="1"/>
          </p:nvPr>
        </p:nvSpPr>
        <p:spPr>
          <a:noFill/>
          <a:ln/>
        </p:spPr>
        <p:txBody>
          <a:bodyPr/>
          <a:lstStyle/>
          <a:p>
            <a:pPr eaLnBrk="1" hangingPunct="1"/>
            <a:endParaRPr lang="es-CL"/>
          </a:p>
        </p:txBody>
      </p:sp>
    </p:spTree>
    <p:extLst>
      <p:ext uri="{BB962C8B-B14F-4D97-AF65-F5344CB8AC3E}">
        <p14:creationId xmlns:p14="http://schemas.microsoft.com/office/powerpoint/2010/main" val="34814034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1031"/>
          <p:cNvSpPr>
            <a:spLocks noGrp="1" noChangeArrowheads="1"/>
          </p:cNvSpPr>
          <p:nvPr>
            <p:ph type="sldNum" sz="quarter" idx="5"/>
          </p:nvPr>
        </p:nvSpPr>
        <p:spPr>
          <a:noFill/>
        </p:spPr>
        <p:txBody>
          <a:bodyPr/>
          <a:lstStyle/>
          <a:p>
            <a:fld id="{C79625CC-1C18-4EB7-A87D-7D8EAC98D85B}" type="slidenum">
              <a:rPr lang="es-ES"/>
              <a:pPr/>
              <a:t>50</a:t>
            </a:fld>
            <a:endParaRPr lang="es-ES"/>
          </a:p>
        </p:txBody>
      </p:sp>
      <p:sp>
        <p:nvSpPr>
          <p:cNvPr id="167939" name="Rectangle 2"/>
          <p:cNvSpPr>
            <a:spLocks noGrp="1" noRot="1" noChangeAspect="1" noChangeArrowheads="1" noTextEdit="1"/>
          </p:cNvSpPr>
          <p:nvPr>
            <p:ph type="sldImg"/>
          </p:nvPr>
        </p:nvSpPr>
        <p:spPr>
          <a:ln/>
        </p:spPr>
      </p:sp>
      <p:sp>
        <p:nvSpPr>
          <p:cNvPr id="167940" name="Rectangle 3"/>
          <p:cNvSpPr>
            <a:spLocks noGrp="1" noChangeArrowheads="1"/>
          </p:cNvSpPr>
          <p:nvPr>
            <p:ph type="body" idx="1"/>
          </p:nvPr>
        </p:nvSpPr>
        <p:spPr>
          <a:noFill/>
          <a:ln/>
        </p:spPr>
        <p:txBody>
          <a:bodyPr/>
          <a:lstStyle/>
          <a:p>
            <a:pPr eaLnBrk="1" hangingPunct="1"/>
            <a:endParaRPr lang="es-CL"/>
          </a:p>
        </p:txBody>
      </p:sp>
    </p:spTree>
    <p:extLst>
      <p:ext uri="{BB962C8B-B14F-4D97-AF65-F5344CB8AC3E}">
        <p14:creationId xmlns:p14="http://schemas.microsoft.com/office/powerpoint/2010/main" val="1976570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51203"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ES"/>
          </a:p>
        </p:txBody>
      </p:sp>
      <p:sp>
        <p:nvSpPr>
          <p:cNvPr id="51204"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BD46B2B-9D7B-4E86-9E28-A6C69B82BDB5}" type="slidenum">
              <a:rPr lang="es-ES" smtClean="0"/>
              <a:pPr/>
              <a:t>21</a:t>
            </a:fld>
            <a:endParaRPr lang="es-ES"/>
          </a:p>
        </p:txBody>
      </p:sp>
    </p:spTree>
    <p:extLst>
      <p:ext uri="{BB962C8B-B14F-4D97-AF65-F5344CB8AC3E}">
        <p14:creationId xmlns:p14="http://schemas.microsoft.com/office/powerpoint/2010/main" val="3091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1031"/>
          <p:cNvSpPr>
            <a:spLocks noGrp="1" noChangeArrowheads="1"/>
          </p:cNvSpPr>
          <p:nvPr>
            <p:ph type="sldNum" sz="quarter" idx="5"/>
          </p:nvPr>
        </p:nvSpPr>
        <p:spPr>
          <a:noFill/>
        </p:spPr>
        <p:txBody>
          <a:bodyPr/>
          <a:lstStyle/>
          <a:p>
            <a:fld id="{51731695-3B07-4D0F-88C9-63BFC9B7CC6F}" type="slidenum">
              <a:rPr lang="es-ES"/>
              <a:pPr/>
              <a:t>36</a:t>
            </a:fld>
            <a:endParaRPr lang="es-ES"/>
          </a:p>
        </p:txBody>
      </p:sp>
      <p:sp>
        <p:nvSpPr>
          <p:cNvPr id="155651" name="Rectangle 2"/>
          <p:cNvSpPr>
            <a:spLocks noGrp="1" noRot="1" noChangeAspect="1" noChangeArrowheads="1" noTextEdit="1"/>
          </p:cNvSpPr>
          <p:nvPr>
            <p:ph type="sldImg"/>
          </p:nvPr>
        </p:nvSpPr>
        <p:spPr>
          <a:ln/>
        </p:spPr>
      </p:sp>
      <p:sp>
        <p:nvSpPr>
          <p:cNvPr id="155652" name="Rectangle 3"/>
          <p:cNvSpPr>
            <a:spLocks noGrp="1" noChangeArrowheads="1"/>
          </p:cNvSpPr>
          <p:nvPr>
            <p:ph type="body" idx="1"/>
          </p:nvPr>
        </p:nvSpPr>
        <p:spPr>
          <a:noFill/>
          <a:ln/>
        </p:spPr>
        <p:txBody>
          <a:bodyPr/>
          <a:lstStyle/>
          <a:p>
            <a:pPr eaLnBrk="1" hangingPunct="1"/>
            <a:endParaRPr lang="es-CL"/>
          </a:p>
        </p:txBody>
      </p:sp>
    </p:spTree>
    <p:extLst>
      <p:ext uri="{BB962C8B-B14F-4D97-AF65-F5344CB8AC3E}">
        <p14:creationId xmlns:p14="http://schemas.microsoft.com/office/powerpoint/2010/main" val="9338953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1031"/>
          <p:cNvSpPr>
            <a:spLocks noGrp="1" noChangeArrowheads="1"/>
          </p:cNvSpPr>
          <p:nvPr>
            <p:ph type="sldNum" sz="quarter" idx="5"/>
          </p:nvPr>
        </p:nvSpPr>
        <p:spPr>
          <a:noFill/>
        </p:spPr>
        <p:txBody>
          <a:bodyPr/>
          <a:lstStyle/>
          <a:p>
            <a:fld id="{CD5D7E1A-5EF2-47AD-80D6-481DF073CD7D}" type="slidenum">
              <a:rPr lang="es-ES"/>
              <a:pPr/>
              <a:t>37</a:t>
            </a:fld>
            <a:endParaRPr lang="es-ES"/>
          </a:p>
        </p:txBody>
      </p:sp>
      <p:sp>
        <p:nvSpPr>
          <p:cNvPr id="156675" name="Rectangle 2"/>
          <p:cNvSpPr>
            <a:spLocks noGrp="1" noRot="1" noChangeAspect="1" noChangeArrowheads="1" noTextEdit="1"/>
          </p:cNvSpPr>
          <p:nvPr>
            <p:ph type="sldImg"/>
          </p:nvPr>
        </p:nvSpPr>
        <p:spPr>
          <a:ln/>
        </p:spPr>
      </p:sp>
      <p:sp>
        <p:nvSpPr>
          <p:cNvPr id="156676" name="Rectangle 3"/>
          <p:cNvSpPr>
            <a:spLocks noGrp="1" noChangeArrowheads="1"/>
          </p:cNvSpPr>
          <p:nvPr>
            <p:ph type="body" idx="1"/>
          </p:nvPr>
        </p:nvSpPr>
        <p:spPr>
          <a:noFill/>
          <a:ln/>
        </p:spPr>
        <p:txBody>
          <a:bodyPr/>
          <a:lstStyle/>
          <a:p>
            <a:pPr eaLnBrk="1" hangingPunct="1"/>
            <a:endParaRPr lang="es-CL"/>
          </a:p>
        </p:txBody>
      </p:sp>
    </p:spTree>
    <p:extLst>
      <p:ext uri="{BB962C8B-B14F-4D97-AF65-F5344CB8AC3E}">
        <p14:creationId xmlns:p14="http://schemas.microsoft.com/office/powerpoint/2010/main" val="5062083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1031"/>
          <p:cNvSpPr>
            <a:spLocks noGrp="1" noChangeArrowheads="1"/>
          </p:cNvSpPr>
          <p:nvPr>
            <p:ph type="sldNum" sz="quarter" idx="5"/>
          </p:nvPr>
        </p:nvSpPr>
        <p:spPr>
          <a:noFill/>
        </p:spPr>
        <p:txBody>
          <a:bodyPr/>
          <a:lstStyle/>
          <a:p>
            <a:fld id="{3025FACA-ABD6-46C7-8295-8E91E7B888E1}" type="slidenum">
              <a:rPr lang="es-ES"/>
              <a:pPr/>
              <a:t>38</a:t>
            </a:fld>
            <a:endParaRPr lang="es-ES"/>
          </a:p>
        </p:txBody>
      </p:sp>
      <p:sp>
        <p:nvSpPr>
          <p:cNvPr id="157699" name="Rectangle 2"/>
          <p:cNvSpPr>
            <a:spLocks noGrp="1" noRot="1" noChangeAspect="1" noChangeArrowheads="1" noTextEdit="1"/>
          </p:cNvSpPr>
          <p:nvPr>
            <p:ph type="sldImg"/>
          </p:nvPr>
        </p:nvSpPr>
        <p:spPr>
          <a:ln/>
        </p:spPr>
      </p:sp>
      <p:sp>
        <p:nvSpPr>
          <p:cNvPr id="157700" name="Rectangle 3"/>
          <p:cNvSpPr>
            <a:spLocks noGrp="1" noChangeArrowheads="1"/>
          </p:cNvSpPr>
          <p:nvPr>
            <p:ph type="body" idx="1"/>
          </p:nvPr>
        </p:nvSpPr>
        <p:spPr>
          <a:noFill/>
          <a:ln/>
        </p:spPr>
        <p:txBody>
          <a:bodyPr/>
          <a:lstStyle/>
          <a:p>
            <a:pPr eaLnBrk="1" hangingPunct="1"/>
            <a:endParaRPr lang="es-CL"/>
          </a:p>
        </p:txBody>
      </p:sp>
    </p:spTree>
    <p:extLst>
      <p:ext uri="{BB962C8B-B14F-4D97-AF65-F5344CB8AC3E}">
        <p14:creationId xmlns:p14="http://schemas.microsoft.com/office/powerpoint/2010/main" val="2229383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1031"/>
          <p:cNvSpPr>
            <a:spLocks noGrp="1" noChangeArrowheads="1"/>
          </p:cNvSpPr>
          <p:nvPr>
            <p:ph type="sldNum" sz="quarter" idx="5"/>
          </p:nvPr>
        </p:nvSpPr>
        <p:spPr>
          <a:noFill/>
        </p:spPr>
        <p:txBody>
          <a:bodyPr/>
          <a:lstStyle/>
          <a:p>
            <a:fld id="{A651F8F7-BD42-4D0D-84ED-792F8C535FB3}" type="slidenum">
              <a:rPr lang="es-ES"/>
              <a:pPr/>
              <a:t>39</a:t>
            </a:fld>
            <a:endParaRPr lang="es-ES"/>
          </a:p>
        </p:txBody>
      </p:sp>
      <p:sp>
        <p:nvSpPr>
          <p:cNvPr id="158723" name="Rectangle 2"/>
          <p:cNvSpPr>
            <a:spLocks noGrp="1" noRot="1" noChangeAspect="1" noChangeArrowheads="1" noTextEdit="1"/>
          </p:cNvSpPr>
          <p:nvPr>
            <p:ph type="sldImg"/>
          </p:nvPr>
        </p:nvSpPr>
        <p:spPr>
          <a:ln/>
        </p:spPr>
      </p:sp>
      <p:sp>
        <p:nvSpPr>
          <p:cNvPr id="158724" name="Rectangle 3"/>
          <p:cNvSpPr>
            <a:spLocks noGrp="1" noChangeArrowheads="1"/>
          </p:cNvSpPr>
          <p:nvPr>
            <p:ph type="body" idx="1"/>
          </p:nvPr>
        </p:nvSpPr>
        <p:spPr>
          <a:noFill/>
          <a:ln/>
        </p:spPr>
        <p:txBody>
          <a:bodyPr/>
          <a:lstStyle/>
          <a:p>
            <a:pPr eaLnBrk="1" hangingPunct="1"/>
            <a:endParaRPr lang="es-CL"/>
          </a:p>
        </p:txBody>
      </p:sp>
    </p:spTree>
    <p:extLst>
      <p:ext uri="{BB962C8B-B14F-4D97-AF65-F5344CB8AC3E}">
        <p14:creationId xmlns:p14="http://schemas.microsoft.com/office/powerpoint/2010/main" val="21563355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1031"/>
          <p:cNvSpPr>
            <a:spLocks noGrp="1" noChangeArrowheads="1"/>
          </p:cNvSpPr>
          <p:nvPr>
            <p:ph type="sldNum" sz="quarter" idx="5"/>
          </p:nvPr>
        </p:nvSpPr>
        <p:spPr>
          <a:noFill/>
        </p:spPr>
        <p:txBody>
          <a:bodyPr/>
          <a:lstStyle/>
          <a:p>
            <a:fld id="{1511DF38-3CB9-4799-B316-FF9EF55F3168}" type="slidenum">
              <a:rPr lang="es-ES"/>
              <a:pPr/>
              <a:t>40</a:t>
            </a:fld>
            <a:endParaRPr lang="es-ES"/>
          </a:p>
        </p:txBody>
      </p:sp>
      <p:sp>
        <p:nvSpPr>
          <p:cNvPr id="160771" name="Rectangle 2"/>
          <p:cNvSpPr>
            <a:spLocks noGrp="1" noRot="1" noChangeAspect="1" noChangeArrowheads="1" noTextEdit="1"/>
          </p:cNvSpPr>
          <p:nvPr>
            <p:ph type="sldImg"/>
          </p:nvPr>
        </p:nvSpPr>
        <p:spPr>
          <a:ln/>
        </p:spPr>
      </p:sp>
      <p:sp>
        <p:nvSpPr>
          <p:cNvPr id="160772" name="Rectangle 3"/>
          <p:cNvSpPr>
            <a:spLocks noGrp="1" noChangeArrowheads="1"/>
          </p:cNvSpPr>
          <p:nvPr>
            <p:ph type="body" idx="1"/>
          </p:nvPr>
        </p:nvSpPr>
        <p:spPr>
          <a:noFill/>
          <a:ln/>
        </p:spPr>
        <p:txBody>
          <a:bodyPr/>
          <a:lstStyle/>
          <a:p>
            <a:pPr eaLnBrk="1" hangingPunct="1"/>
            <a:endParaRPr lang="es-CL"/>
          </a:p>
        </p:txBody>
      </p:sp>
    </p:spTree>
    <p:extLst>
      <p:ext uri="{BB962C8B-B14F-4D97-AF65-F5344CB8AC3E}">
        <p14:creationId xmlns:p14="http://schemas.microsoft.com/office/powerpoint/2010/main" val="1535610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1031"/>
          <p:cNvSpPr>
            <a:spLocks noGrp="1" noChangeArrowheads="1"/>
          </p:cNvSpPr>
          <p:nvPr>
            <p:ph type="sldNum" sz="quarter" idx="5"/>
          </p:nvPr>
        </p:nvSpPr>
        <p:spPr>
          <a:noFill/>
        </p:spPr>
        <p:txBody>
          <a:bodyPr/>
          <a:lstStyle/>
          <a:p>
            <a:fld id="{3120E099-2D0D-4A21-B13E-6691EEC7DE3A}" type="slidenum">
              <a:rPr lang="es-ES"/>
              <a:pPr/>
              <a:t>41</a:t>
            </a:fld>
            <a:endParaRPr lang="es-ES"/>
          </a:p>
        </p:txBody>
      </p:sp>
      <p:sp>
        <p:nvSpPr>
          <p:cNvPr id="161795" name="Rectangle 2"/>
          <p:cNvSpPr>
            <a:spLocks noGrp="1" noRot="1" noChangeAspect="1" noChangeArrowheads="1" noTextEdit="1"/>
          </p:cNvSpPr>
          <p:nvPr>
            <p:ph type="sldImg"/>
          </p:nvPr>
        </p:nvSpPr>
        <p:spPr>
          <a:ln/>
        </p:spPr>
      </p:sp>
      <p:sp>
        <p:nvSpPr>
          <p:cNvPr id="161796" name="Rectangle 3"/>
          <p:cNvSpPr>
            <a:spLocks noGrp="1" noChangeArrowheads="1"/>
          </p:cNvSpPr>
          <p:nvPr>
            <p:ph type="body" idx="1"/>
          </p:nvPr>
        </p:nvSpPr>
        <p:spPr>
          <a:noFill/>
          <a:ln/>
        </p:spPr>
        <p:txBody>
          <a:bodyPr/>
          <a:lstStyle/>
          <a:p>
            <a:pPr eaLnBrk="1" hangingPunct="1"/>
            <a:endParaRPr lang="es-CL"/>
          </a:p>
        </p:txBody>
      </p:sp>
    </p:spTree>
    <p:extLst>
      <p:ext uri="{BB962C8B-B14F-4D97-AF65-F5344CB8AC3E}">
        <p14:creationId xmlns:p14="http://schemas.microsoft.com/office/powerpoint/2010/main" val="40631890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1031"/>
          <p:cNvSpPr>
            <a:spLocks noGrp="1" noChangeArrowheads="1"/>
          </p:cNvSpPr>
          <p:nvPr>
            <p:ph type="sldNum" sz="quarter" idx="5"/>
          </p:nvPr>
        </p:nvSpPr>
        <p:spPr>
          <a:noFill/>
        </p:spPr>
        <p:txBody>
          <a:bodyPr/>
          <a:lstStyle/>
          <a:p>
            <a:fld id="{0B4D4847-98DD-4C21-AE95-DB242C8F1421}" type="slidenum">
              <a:rPr lang="es-ES"/>
              <a:pPr/>
              <a:t>42</a:t>
            </a:fld>
            <a:endParaRPr lang="es-ES"/>
          </a:p>
        </p:txBody>
      </p:sp>
      <p:sp>
        <p:nvSpPr>
          <p:cNvPr id="162819" name="Rectangle 2"/>
          <p:cNvSpPr>
            <a:spLocks noGrp="1" noRot="1" noChangeAspect="1" noChangeArrowheads="1" noTextEdit="1"/>
          </p:cNvSpPr>
          <p:nvPr>
            <p:ph type="sldImg"/>
          </p:nvPr>
        </p:nvSpPr>
        <p:spPr>
          <a:ln/>
        </p:spPr>
      </p:sp>
      <p:sp>
        <p:nvSpPr>
          <p:cNvPr id="162820" name="Rectangle 3"/>
          <p:cNvSpPr>
            <a:spLocks noGrp="1" noChangeArrowheads="1"/>
          </p:cNvSpPr>
          <p:nvPr>
            <p:ph type="body" idx="1"/>
          </p:nvPr>
        </p:nvSpPr>
        <p:spPr>
          <a:noFill/>
          <a:ln/>
        </p:spPr>
        <p:txBody>
          <a:bodyPr/>
          <a:lstStyle/>
          <a:p>
            <a:pPr eaLnBrk="1" hangingPunct="1"/>
            <a:endParaRPr lang="es-CL"/>
          </a:p>
        </p:txBody>
      </p:sp>
    </p:spTree>
    <p:extLst>
      <p:ext uri="{BB962C8B-B14F-4D97-AF65-F5344CB8AC3E}">
        <p14:creationId xmlns:p14="http://schemas.microsoft.com/office/powerpoint/2010/main" val="4325076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MX"/>
          </a:p>
        </p:txBody>
      </p:sp>
      <p:sp>
        <p:nvSpPr>
          <p:cNvPr id="4" name="3 Marcador de fecha"/>
          <p:cNvSpPr>
            <a:spLocks noGrp="1"/>
          </p:cNvSpPr>
          <p:nvPr>
            <p:ph type="dt" sz="half" idx="10"/>
          </p:nvPr>
        </p:nvSpPr>
        <p:spPr/>
        <p:txBody>
          <a:bodyPr/>
          <a:lstStyle/>
          <a:p>
            <a:fld id="{0740E1D7-76F7-4570-98A3-9E49FBE6AF89}" type="datetimeFigureOut">
              <a:rPr lang="es-MX" smtClean="0"/>
              <a:pPr/>
              <a:t>22/03/2022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02686B99-E68B-4D9E-9751-814F620B34A1}"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0740E1D7-76F7-4570-98A3-9E49FBE6AF89}" type="datetimeFigureOut">
              <a:rPr lang="es-MX" smtClean="0"/>
              <a:pPr/>
              <a:t>22/03/2022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02686B99-E68B-4D9E-9751-814F620B34A1}"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0740E1D7-76F7-4570-98A3-9E49FBE6AF89}" type="datetimeFigureOut">
              <a:rPr lang="es-MX" smtClean="0"/>
              <a:pPr/>
              <a:t>22/03/2022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02686B99-E68B-4D9E-9751-814F620B34A1}" type="slidenum">
              <a:rPr lang="es-MX" smtClean="0"/>
              <a:pPr/>
              <a:t>‹Nº›</a:t>
            </a:fld>
            <a:endParaRPr lang="es-MX"/>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ítulo, text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457200"/>
            <a:ext cx="8229600" cy="1371600"/>
          </a:xfrm>
        </p:spPr>
        <p:txBody>
          <a:bodyPr/>
          <a:lstStyle/>
          <a:p>
            <a:r>
              <a:rPr lang="es-ES"/>
              <a:t>Haga clic para modificar el estilo de título del patrón</a:t>
            </a:r>
          </a:p>
        </p:txBody>
      </p:sp>
      <p:sp>
        <p:nvSpPr>
          <p:cNvPr id="3" name="2 Marcador de texto"/>
          <p:cNvSpPr>
            <a:spLocks noGrp="1"/>
          </p:cNvSpPr>
          <p:nvPr>
            <p:ph type="body" sz="half" idx="1"/>
          </p:nvPr>
        </p:nvSpPr>
        <p:spPr>
          <a:xfrm>
            <a:off x="457200" y="1981200"/>
            <a:ext cx="4038600" cy="38862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981200"/>
            <a:ext cx="4038600" cy="38862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Rectangle 2"/>
          <p:cNvSpPr>
            <a:spLocks noGrp="1" noChangeArrowheads="1"/>
          </p:cNvSpPr>
          <p:nvPr>
            <p:ph type="ftr" sz="quarter" idx="10"/>
          </p:nvPr>
        </p:nvSpPr>
        <p:spPr>
          <a:xfrm>
            <a:off x="3124200" y="6248400"/>
            <a:ext cx="2895600" cy="457200"/>
          </a:xfrm>
          <a:prstGeom prst="rect">
            <a:avLst/>
          </a:prstGeom>
        </p:spPr>
        <p:txBody>
          <a:bodyPr/>
          <a:lstStyle>
            <a:lvl1pPr>
              <a:defRPr>
                <a:latin typeface="Arial" charset="0"/>
              </a:defRPr>
            </a:lvl1pPr>
          </a:lstStyle>
          <a:p>
            <a:pPr>
              <a:defRPr/>
            </a:pPr>
            <a:endParaRPr lang="es-ES"/>
          </a:p>
        </p:txBody>
      </p:sp>
      <p:sp>
        <p:nvSpPr>
          <p:cNvPr id="6" name="Rectangle 3"/>
          <p:cNvSpPr>
            <a:spLocks noGrp="1" noChangeArrowheads="1"/>
          </p:cNvSpPr>
          <p:nvPr>
            <p:ph type="sldNum" sz="quarter" idx="11"/>
          </p:nvPr>
        </p:nvSpPr>
        <p:spPr/>
        <p:txBody>
          <a:bodyPr/>
          <a:lstStyle>
            <a:lvl1pPr>
              <a:defRPr/>
            </a:lvl1pPr>
          </a:lstStyle>
          <a:p>
            <a:pPr>
              <a:defRPr/>
            </a:pPr>
            <a:fld id="{A762382A-F591-447F-BAA6-D2EF35ADD5AF}" type="slidenum">
              <a:rPr lang="es-ES"/>
              <a:pPr>
                <a:defRPr/>
              </a:pPr>
              <a:t>‹Nº›</a:t>
            </a:fld>
            <a:endParaRPr lang="es-ES" dirty="0"/>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latin typeface="Arial" charset="0"/>
              </a:defRPr>
            </a:lvl1pPr>
          </a:lstStyle>
          <a:p>
            <a:pPr>
              <a:defRPr/>
            </a:pPr>
            <a:endParaRPr lang="es-E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457200" y="457200"/>
            <a:ext cx="8229600" cy="1371600"/>
          </a:xfrm>
        </p:spPr>
        <p:txBody>
          <a:bodyPr/>
          <a:lstStyle/>
          <a:p>
            <a:r>
              <a:rPr lang="es-ES"/>
              <a:t>Haga clic para modificar el estilo de título del patrón</a:t>
            </a:r>
          </a:p>
        </p:txBody>
      </p:sp>
      <p:sp>
        <p:nvSpPr>
          <p:cNvPr id="3" name="2 Marcador de tabla"/>
          <p:cNvSpPr>
            <a:spLocks noGrp="1"/>
          </p:cNvSpPr>
          <p:nvPr>
            <p:ph type="tbl" idx="1"/>
          </p:nvPr>
        </p:nvSpPr>
        <p:spPr>
          <a:xfrm>
            <a:off x="457200" y="1981200"/>
            <a:ext cx="8229600" cy="3886200"/>
          </a:xfrm>
        </p:spPr>
        <p:txBody>
          <a:bodyPr/>
          <a:lstStyle/>
          <a:p>
            <a:pPr lvl="0"/>
            <a:endParaRPr lang="es-ES" noProof="0"/>
          </a:p>
        </p:txBody>
      </p:sp>
      <p:sp>
        <p:nvSpPr>
          <p:cNvPr id="4" name="Rectangle 2"/>
          <p:cNvSpPr>
            <a:spLocks noGrp="1" noChangeArrowheads="1"/>
          </p:cNvSpPr>
          <p:nvPr>
            <p:ph type="ftr" sz="quarter" idx="10"/>
          </p:nvPr>
        </p:nvSpPr>
        <p:spPr>
          <a:ln/>
        </p:spPr>
        <p:txBody>
          <a:bodyPr/>
          <a:lstStyle>
            <a:lvl1pPr>
              <a:defRPr/>
            </a:lvl1pPr>
          </a:lstStyle>
          <a:p>
            <a:pPr>
              <a:defRPr/>
            </a:pPr>
            <a:endParaRPr lang="es-ES"/>
          </a:p>
        </p:txBody>
      </p:sp>
      <p:sp>
        <p:nvSpPr>
          <p:cNvPr id="5" name="Rectangle 3"/>
          <p:cNvSpPr>
            <a:spLocks noGrp="1" noChangeArrowheads="1"/>
          </p:cNvSpPr>
          <p:nvPr>
            <p:ph type="sldNum" sz="quarter" idx="11"/>
          </p:nvPr>
        </p:nvSpPr>
        <p:spPr>
          <a:ln/>
        </p:spPr>
        <p:txBody>
          <a:bodyPr/>
          <a:lstStyle>
            <a:lvl1pPr>
              <a:defRPr/>
            </a:lvl1pPr>
          </a:lstStyle>
          <a:p>
            <a:pPr>
              <a:defRPr/>
            </a:pPr>
            <a:fld id="{C202F591-1BBB-463B-950F-035654D9D6BB}" type="slidenum">
              <a:rPr lang="es-ES"/>
              <a:pPr>
                <a:defRPr/>
              </a:pPr>
              <a:t>‹Nº›</a:t>
            </a:fld>
            <a:endParaRPr lang="es-ES"/>
          </a:p>
        </p:txBody>
      </p:sp>
      <p:sp>
        <p:nvSpPr>
          <p:cNvPr id="6" name="Rectangle 16"/>
          <p:cNvSpPr>
            <a:spLocks noGrp="1" noChangeArrowheads="1"/>
          </p:cNvSpPr>
          <p:nvPr>
            <p:ph type="dt" sz="half" idx="12"/>
          </p:nvPr>
        </p:nvSpPr>
        <p:spPr>
          <a:ln/>
        </p:spPr>
        <p:txBody>
          <a:bodyPr/>
          <a:lstStyle>
            <a:lvl1pPr>
              <a:defRPr/>
            </a:lvl1pPr>
          </a:lstStyle>
          <a:p>
            <a:pPr>
              <a:defRPr/>
            </a:pPr>
            <a:endParaRPr lang="es-ES"/>
          </a:p>
        </p:txBody>
      </p:sp>
    </p:spTree>
    <p:extLst>
      <p:ext uri="{BB962C8B-B14F-4D97-AF65-F5344CB8AC3E}">
        <p14:creationId xmlns:p14="http://schemas.microsoft.com/office/powerpoint/2010/main" val="886027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0740E1D7-76F7-4570-98A3-9E49FBE6AF89}" type="datetimeFigureOut">
              <a:rPr lang="es-MX" smtClean="0"/>
              <a:pPr/>
              <a:t>22/03/2022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02686B99-E68B-4D9E-9751-814F620B34A1}"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0740E1D7-76F7-4570-98A3-9E49FBE6AF89}" type="datetimeFigureOut">
              <a:rPr lang="es-MX" smtClean="0"/>
              <a:pPr/>
              <a:t>22/03/2022</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02686B99-E68B-4D9E-9751-814F620B34A1}"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fecha"/>
          <p:cNvSpPr>
            <a:spLocks noGrp="1"/>
          </p:cNvSpPr>
          <p:nvPr>
            <p:ph type="dt" sz="half" idx="10"/>
          </p:nvPr>
        </p:nvSpPr>
        <p:spPr/>
        <p:txBody>
          <a:bodyPr/>
          <a:lstStyle/>
          <a:p>
            <a:fld id="{0740E1D7-76F7-4570-98A3-9E49FBE6AF89}" type="datetimeFigureOut">
              <a:rPr lang="es-MX" smtClean="0"/>
              <a:pPr/>
              <a:t>22/03/2022</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02686B99-E68B-4D9E-9751-814F620B34A1}"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6 Marcador de fecha"/>
          <p:cNvSpPr>
            <a:spLocks noGrp="1"/>
          </p:cNvSpPr>
          <p:nvPr>
            <p:ph type="dt" sz="half" idx="10"/>
          </p:nvPr>
        </p:nvSpPr>
        <p:spPr/>
        <p:txBody>
          <a:bodyPr/>
          <a:lstStyle/>
          <a:p>
            <a:fld id="{0740E1D7-76F7-4570-98A3-9E49FBE6AF89}" type="datetimeFigureOut">
              <a:rPr lang="es-MX" smtClean="0"/>
              <a:pPr/>
              <a:t>22/03/2022</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02686B99-E68B-4D9E-9751-814F620B34A1}"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fecha"/>
          <p:cNvSpPr>
            <a:spLocks noGrp="1"/>
          </p:cNvSpPr>
          <p:nvPr>
            <p:ph type="dt" sz="half" idx="10"/>
          </p:nvPr>
        </p:nvSpPr>
        <p:spPr/>
        <p:txBody>
          <a:bodyPr/>
          <a:lstStyle/>
          <a:p>
            <a:fld id="{0740E1D7-76F7-4570-98A3-9E49FBE6AF89}" type="datetimeFigureOut">
              <a:rPr lang="es-MX" smtClean="0"/>
              <a:pPr/>
              <a:t>22/03/2022</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02686B99-E68B-4D9E-9751-814F620B34A1}"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740E1D7-76F7-4570-98A3-9E49FBE6AF89}" type="datetimeFigureOut">
              <a:rPr lang="es-MX" smtClean="0"/>
              <a:pPr/>
              <a:t>22/03/2022</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02686B99-E68B-4D9E-9751-814F620B34A1}"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0740E1D7-76F7-4570-98A3-9E49FBE6AF89}" type="datetimeFigureOut">
              <a:rPr lang="es-MX" smtClean="0"/>
              <a:pPr/>
              <a:t>22/03/2022</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02686B99-E68B-4D9E-9751-814F620B34A1}"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0740E1D7-76F7-4570-98A3-9E49FBE6AF89}" type="datetimeFigureOut">
              <a:rPr lang="es-MX" smtClean="0"/>
              <a:pPr/>
              <a:t>22/03/2022</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02686B99-E68B-4D9E-9751-814F620B34A1}"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40E1D7-76F7-4570-98A3-9E49FBE6AF89}" type="datetimeFigureOut">
              <a:rPr lang="es-MX" smtClean="0"/>
              <a:pPr/>
              <a:t>22/03/2022</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686B99-E68B-4D9E-9751-814F620B34A1}"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5.wmf"/><Relationship Id="rId4" Type="http://schemas.openxmlformats.org/officeDocument/2006/relationships/oleObject" Target="../embeddings/oleObject1.bin"/></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17" Type="http://schemas.openxmlformats.org/officeDocument/2006/relationships/customXml" Target="../ink/ink59.xml"/><Relationship Id="rId21" Type="http://schemas.openxmlformats.org/officeDocument/2006/relationships/customXml" Target="../ink/ink10.xml"/><Relationship Id="rId42" Type="http://schemas.openxmlformats.org/officeDocument/2006/relationships/image" Target="../media/image27.png"/><Relationship Id="rId63" Type="http://schemas.openxmlformats.org/officeDocument/2006/relationships/customXml" Target="../ink/ink31.xml"/><Relationship Id="rId84" Type="http://schemas.openxmlformats.org/officeDocument/2006/relationships/image" Target="../media/image48.png"/><Relationship Id="rId138" Type="http://schemas.openxmlformats.org/officeDocument/2006/relationships/image" Target="../media/image74.png"/><Relationship Id="rId159" Type="http://schemas.openxmlformats.org/officeDocument/2006/relationships/customXml" Target="../ink/ink81.xml"/><Relationship Id="rId107" Type="http://schemas.openxmlformats.org/officeDocument/2006/relationships/image" Target="../media/image59.png"/><Relationship Id="rId11" Type="http://schemas.openxmlformats.org/officeDocument/2006/relationships/customXml" Target="../ink/ink5.xml"/><Relationship Id="rId32" Type="http://schemas.openxmlformats.org/officeDocument/2006/relationships/image" Target="../media/image22.png"/><Relationship Id="rId53" Type="http://schemas.openxmlformats.org/officeDocument/2006/relationships/customXml" Target="../ink/ink26.xml"/><Relationship Id="rId74" Type="http://schemas.openxmlformats.org/officeDocument/2006/relationships/image" Target="../media/image43.png"/><Relationship Id="rId128" Type="http://schemas.openxmlformats.org/officeDocument/2006/relationships/image" Target="../media/image69.png"/><Relationship Id="rId149" Type="http://schemas.openxmlformats.org/officeDocument/2006/relationships/image" Target="../media/image79.png"/><Relationship Id="rId5" Type="http://schemas.openxmlformats.org/officeDocument/2006/relationships/customXml" Target="../ink/ink2.xml"/><Relationship Id="rId95" Type="http://schemas.openxmlformats.org/officeDocument/2006/relationships/customXml" Target="../ink/ink47.xml"/><Relationship Id="rId160" Type="http://schemas.openxmlformats.org/officeDocument/2006/relationships/image" Target="../media/image84.png"/><Relationship Id="rId22" Type="http://schemas.openxmlformats.org/officeDocument/2006/relationships/image" Target="../media/image17.png"/><Relationship Id="rId43" Type="http://schemas.openxmlformats.org/officeDocument/2006/relationships/customXml" Target="../ink/ink21.xml"/><Relationship Id="rId64" Type="http://schemas.openxmlformats.org/officeDocument/2006/relationships/image" Target="../media/image38.png"/><Relationship Id="rId118" Type="http://schemas.openxmlformats.org/officeDocument/2006/relationships/image" Target="../media/image64.png"/><Relationship Id="rId139" Type="http://schemas.openxmlformats.org/officeDocument/2006/relationships/customXml" Target="../ink/ink70.xml"/><Relationship Id="rId85" Type="http://schemas.openxmlformats.org/officeDocument/2006/relationships/customXml" Target="../ink/ink42.xml"/><Relationship Id="rId150" Type="http://schemas.openxmlformats.org/officeDocument/2006/relationships/customXml" Target="../ink/ink76.xml"/><Relationship Id="rId12" Type="http://schemas.openxmlformats.org/officeDocument/2006/relationships/image" Target="../media/image12.png"/><Relationship Id="rId17" Type="http://schemas.openxmlformats.org/officeDocument/2006/relationships/customXml" Target="../ink/ink8.xml"/><Relationship Id="rId33" Type="http://schemas.openxmlformats.org/officeDocument/2006/relationships/customXml" Target="../ink/ink16.xml"/><Relationship Id="rId38" Type="http://schemas.openxmlformats.org/officeDocument/2006/relationships/image" Target="../media/image25.png"/><Relationship Id="rId59" Type="http://schemas.openxmlformats.org/officeDocument/2006/relationships/customXml" Target="../ink/ink29.xml"/><Relationship Id="rId103" Type="http://schemas.openxmlformats.org/officeDocument/2006/relationships/image" Target="../media/image57.png"/><Relationship Id="rId108" Type="http://schemas.openxmlformats.org/officeDocument/2006/relationships/customXml" Target="../ink/ink54.xml"/><Relationship Id="rId124" Type="http://schemas.openxmlformats.org/officeDocument/2006/relationships/image" Target="../media/image67.png"/><Relationship Id="rId129" Type="http://schemas.openxmlformats.org/officeDocument/2006/relationships/customXml" Target="../ink/ink65.xml"/><Relationship Id="rId54" Type="http://schemas.openxmlformats.org/officeDocument/2006/relationships/image" Target="../media/image33.png"/><Relationship Id="rId70" Type="http://schemas.openxmlformats.org/officeDocument/2006/relationships/image" Target="../media/image41.png"/><Relationship Id="rId75" Type="http://schemas.openxmlformats.org/officeDocument/2006/relationships/customXml" Target="../ink/ink37.xml"/><Relationship Id="rId91" Type="http://schemas.openxmlformats.org/officeDocument/2006/relationships/customXml" Target="../ink/ink45.xml"/><Relationship Id="rId96" Type="http://schemas.openxmlformats.org/officeDocument/2006/relationships/customXml" Target="../ink/ink48.xml"/><Relationship Id="rId140" Type="http://schemas.openxmlformats.org/officeDocument/2006/relationships/customXml" Target="../ink/ink71.xml"/><Relationship Id="rId145" Type="http://schemas.openxmlformats.org/officeDocument/2006/relationships/image" Target="../media/image77.png"/><Relationship Id="rId161" Type="http://schemas.openxmlformats.org/officeDocument/2006/relationships/customXml" Target="../ink/ink82.xml"/><Relationship Id="rId1" Type="http://schemas.openxmlformats.org/officeDocument/2006/relationships/slideLayout" Target="../slideLayouts/slideLayout6.xml"/><Relationship Id="rId6" Type="http://schemas.openxmlformats.org/officeDocument/2006/relationships/image" Target="../media/image9.png"/><Relationship Id="rId23" Type="http://schemas.openxmlformats.org/officeDocument/2006/relationships/customXml" Target="../ink/ink11.xml"/><Relationship Id="rId28" Type="http://schemas.openxmlformats.org/officeDocument/2006/relationships/image" Target="../media/image20.png"/><Relationship Id="rId49" Type="http://schemas.openxmlformats.org/officeDocument/2006/relationships/customXml" Target="../ink/ink24.xml"/><Relationship Id="rId114" Type="http://schemas.openxmlformats.org/officeDocument/2006/relationships/customXml" Target="../ink/ink57.xml"/><Relationship Id="rId119" Type="http://schemas.openxmlformats.org/officeDocument/2006/relationships/customXml" Target="../ink/ink60.xml"/><Relationship Id="rId44" Type="http://schemas.openxmlformats.org/officeDocument/2006/relationships/image" Target="../media/image28.png"/><Relationship Id="rId60" Type="http://schemas.openxmlformats.org/officeDocument/2006/relationships/image" Target="../media/image36.png"/><Relationship Id="rId65" Type="http://schemas.openxmlformats.org/officeDocument/2006/relationships/customXml" Target="../ink/ink32.xml"/><Relationship Id="rId81" Type="http://schemas.openxmlformats.org/officeDocument/2006/relationships/customXml" Target="../ink/ink40.xml"/><Relationship Id="rId86" Type="http://schemas.openxmlformats.org/officeDocument/2006/relationships/image" Target="../media/image49.png"/><Relationship Id="rId130" Type="http://schemas.openxmlformats.org/officeDocument/2006/relationships/image" Target="../media/image70.png"/><Relationship Id="rId135" Type="http://schemas.openxmlformats.org/officeDocument/2006/relationships/customXml" Target="../ink/ink68.xml"/><Relationship Id="rId151" Type="http://schemas.openxmlformats.org/officeDocument/2006/relationships/image" Target="../media/image80.png"/><Relationship Id="rId156" Type="http://schemas.openxmlformats.org/officeDocument/2006/relationships/customXml" Target="../ink/ink79.xml"/><Relationship Id="rId13" Type="http://schemas.openxmlformats.org/officeDocument/2006/relationships/customXml" Target="../ink/ink6.xml"/><Relationship Id="rId18" Type="http://schemas.openxmlformats.org/officeDocument/2006/relationships/image" Target="../media/image15.png"/><Relationship Id="rId39" Type="http://schemas.openxmlformats.org/officeDocument/2006/relationships/customXml" Target="../ink/ink19.xml"/><Relationship Id="rId109" Type="http://schemas.openxmlformats.org/officeDocument/2006/relationships/image" Target="../media/image60.png"/><Relationship Id="rId34" Type="http://schemas.openxmlformats.org/officeDocument/2006/relationships/image" Target="../media/image23.png"/><Relationship Id="rId50" Type="http://schemas.openxmlformats.org/officeDocument/2006/relationships/image" Target="../media/image31.png"/><Relationship Id="rId55" Type="http://schemas.openxmlformats.org/officeDocument/2006/relationships/customXml" Target="../ink/ink27.xml"/><Relationship Id="rId76" Type="http://schemas.openxmlformats.org/officeDocument/2006/relationships/image" Target="../media/image44.png"/><Relationship Id="rId97" Type="http://schemas.openxmlformats.org/officeDocument/2006/relationships/image" Target="../media/image54.png"/><Relationship Id="rId104" Type="http://schemas.openxmlformats.org/officeDocument/2006/relationships/customXml" Target="../ink/ink52.xml"/><Relationship Id="rId120" Type="http://schemas.openxmlformats.org/officeDocument/2006/relationships/image" Target="../media/image65.png"/><Relationship Id="rId125" Type="http://schemas.openxmlformats.org/officeDocument/2006/relationships/customXml" Target="../ink/ink63.xml"/><Relationship Id="rId141" Type="http://schemas.openxmlformats.org/officeDocument/2006/relationships/image" Target="../media/image75.png"/><Relationship Id="rId146" Type="http://schemas.openxmlformats.org/officeDocument/2006/relationships/customXml" Target="../ink/ink74.xml"/><Relationship Id="rId7" Type="http://schemas.openxmlformats.org/officeDocument/2006/relationships/customXml" Target="../ink/ink3.xml"/><Relationship Id="rId71" Type="http://schemas.openxmlformats.org/officeDocument/2006/relationships/customXml" Target="../ink/ink35.xml"/><Relationship Id="rId92" Type="http://schemas.openxmlformats.org/officeDocument/2006/relationships/image" Target="../media/image52.png"/><Relationship Id="rId162" Type="http://schemas.openxmlformats.org/officeDocument/2006/relationships/image" Target="../media/image85.png"/><Relationship Id="rId2" Type="http://schemas.openxmlformats.org/officeDocument/2006/relationships/image" Target="../media/image7.wmf"/><Relationship Id="rId29" Type="http://schemas.openxmlformats.org/officeDocument/2006/relationships/customXml" Target="../ink/ink14.xml"/><Relationship Id="rId24" Type="http://schemas.openxmlformats.org/officeDocument/2006/relationships/image" Target="../media/image18.png"/><Relationship Id="rId40" Type="http://schemas.openxmlformats.org/officeDocument/2006/relationships/image" Target="../media/image26.png"/><Relationship Id="rId45" Type="http://schemas.openxmlformats.org/officeDocument/2006/relationships/customXml" Target="../ink/ink22.xml"/><Relationship Id="rId66" Type="http://schemas.openxmlformats.org/officeDocument/2006/relationships/image" Target="../media/image39.png"/><Relationship Id="rId87" Type="http://schemas.openxmlformats.org/officeDocument/2006/relationships/customXml" Target="../ink/ink43.xml"/><Relationship Id="rId110" Type="http://schemas.openxmlformats.org/officeDocument/2006/relationships/customXml" Target="../ink/ink55.xml"/><Relationship Id="rId115" Type="http://schemas.openxmlformats.org/officeDocument/2006/relationships/customXml" Target="../ink/ink58.xml"/><Relationship Id="rId131" Type="http://schemas.openxmlformats.org/officeDocument/2006/relationships/customXml" Target="../ink/ink66.xml"/><Relationship Id="rId136" Type="http://schemas.openxmlformats.org/officeDocument/2006/relationships/image" Target="../media/image73.png"/><Relationship Id="rId157" Type="http://schemas.openxmlformats.org/officeDocument/2006/relationships/customXml" Target="../ink/ink80.xml"/><Relationship Id="rId61" Type="http://schemas.openxmlformats.org/officeDocument/2006/relationships/customXml" Target="../ink/ink30.xml"/><Relationship Id="rId82" Type="http://schemas.openxmlformats.org/officeDocument/2006/relationships/image" Target="../media/image47.png"/><Relationship Id="rId152" Type="http://schemas.openxmlformats.org/officeDocument/2006/relationships/customXml" Target="../ink/ink77.xml"/><Relationship Id="rId19" Type="http://schemas.openxmlformats.org/officeDocument/2006/relationships/customXml" Target="../ink/ink9.xml"/><Relationship Id="rId14" Type="http://schemas.openxmlformats.org/officeDocument/2006/relationships/image" Target="../media/image13.png"/><Relationship Id="rId30" Type="http://schemas.openxmlformats.org/officeDocument/2006/relationships/image" Target="../media/image21.png"/><Relationship Id="rId35" Type="http://schemas.openxmlformats.org/officeDocument/2006/relationships/customXml" Target="../ink/ink17.xml"/><Relationship Id="rId56" Type="http://schemas.openxmlformats.org/officeDocument/2006/relationships/image" Target="../media/image34.png"/><Relationship Id="rId77" Type="http://schemas.openxmlformats.org/officeDocument/2006/relationships/customXml" Target="../ink/ink38.xml"/><Relationship Id="rId100" Type="http://schemas.openxmlformats.org/officeDocument/2006/relationships/customXml" Target="../ink/ink50.xml"/><Relationship Id="rId105" Type="http://schemas.openxmlformats.org/officeDocument/2006/relationships/image" Target="../media/image58.png"/><Relationship Id="rId126" Type="http://schemas.openxmlformats.org/officeDocument/2006/relationships/image" Target="../media/image68.png"/><Relationship Id="rId147" Type="http://schemas.openxmlformats.org/officeDocument/2006/relationships/image" Target="../media/image78.png"/><Relationship Id="rId8" Type="http://schemas.openxmlformats.org/officeDocument/2006/relationships/image" Target="../media/image10.png"/><Relationship Id="rId51" Type="http://schemas.openxmlformats.org/officeDocument/2006/relationships/customXml" Target="../ink/ink25.xml"/><Relationship Id="rId72" Type="http://schemas.openxmlformats.org/officeDocument/2006/relationships/image" Target="../media/image42.png"/><Relationship Id="rId93" Type="http://schemas.openxmlformats.org/officeDocument/2006/relationships/customXml" Target="../ink/ink46.xml"/><Relationship Id="rId98" Type="http://schemas.openxmlformats.org/officeDocument/2006/relationships/customXml" Target="../ink/ink49.xml"/><Relationship Id="rId121" Type="http://schemas.openxmlformats.org/officeDocument/2006/relationships/customXml" Target="../ink/ink61.xml"/><Relationship Id="rId142" Type="http://schemas.openxmlformats.org/officeDocument/2006/relationships/customXml" Target="../ink/ink72.xml"/><Relationship Id="rId3" Type="http://schemas.openxmlformats.org/officeDocument/2006/relationships/customXml" Target="../ink/ink1.xml"/><Relationship Id="rId25" Type="http://schemas.openxmlformats.org/officeDocument/2006/relationships/customXml" Target="../ink/ink12.xml"/><Relationship Id="rId46" Type="http://schemas.openxmlformats.org/officeDocument/2006/relationships/image" Target="../media/image29.png"/><Relationship Id="rId67" Type="http://schemas.openxmlformats.org/officeDocument/2006/relationships/customXml" Target="../ink/ink33.xml"/><Relationship Id="rId116" Type="http://schemas.openxmlformats.org/officeDocument/2006/relationships/image" Target="../media/image63.png"/><Relationship Id="rId137" Type="http://schemas.openxmlformats.org/officeDocument/2006/relationships/customXml" Target="../ink/ink69.xml"/><Relationship Id="rId158" Type="http://schemas.openxmlformats.org/officeDocument/2006/relationships/image" Target="../media/image83.png"/><Relationship Id="rId20" Type="http://schemas.openxmlformats.org/officeDocument/2006/relationships/image" Target="../media/image16.png"/><Relationship Id="rId41" Type="http://schemas.openxmlformats.org/officeDocument/2006/relationships/customXml" Target="../ink/ink20.xml"/><Relationship Id="rId62" Type="http://schemas.openxmlformats.org/officeDocument/2006/relationships/image" Target="../media/image37.png"/><Relationship Id="rId83" Type="http://schemas.openxmlformats.org/officeDocument/2006/relationships/customXml" Target="../ink/ink41.xml"/><Relationship Id="rId88" Type="http://schemas.openxmlformats.org/officeDocument/2006/relationships/image" Target="../media/image50.png"/><Relationship Id="rId111" Type="http://schemas.openxmlformats.org/officeDocument/2006/relationships/image" Target="../media/image61.png"/><Relationship Id="rId132" Type="http://schemas.openxmlformats.org/officeDocument/2006/relationships/image" Target="../media/image71.png"/><Relationship Id="rId153" Type="http://schemas.openxmlformats.org/officeDocument/2006/relationships/image" Target="../media/image81.png"/><Relationship Id="rId15" Type="http://schemas.openxmlformats.org/officeDocument/2006/relationships/customXml" Target="../ink/ink7.xml"/><Relationship Id="rId36" Type="http://schemas.openxmlformats.org/officeDocument/2006/relationships/image" Target="../media/image24.png"/><Relationship Id="rId57" Type="http://schemas.openxmlformats.org/officeDocument/2006/relationships/customXml" Target="../ink/ink28.xml"/><Relationship Id="rId106" Type="http://schemas.openxmlformats.org/officeDocument/2006/relationships/customXml" Target="../ink/ink53.xml"/><Relationship Id="rId127" Type="http://schemas.openxmlformats.org/officeDocument/2006/relationships/customXml" Target="../ink/ink64.xml"/><Relationship Id="rId10" Type="http://schemas.openxmlformats.org/officeDocument/2006/relationships/image" Target="../media/image11.png"/><Relationship Id="rId31" Type="http://schemas.openxmlformats.org/officeDocument/2006/relationships/customXml" Target="../ink/ink15.xml"/><Relationship Id="rId52" Type="http://schemas.openxmlformats.org/officeDocument/2006/relationships/image" Target="../media/image32.png"/><Relationship Id="rId73" Type="http://schemas.openxmlformats.org/officeDocument/2006/relationships/customXml" Target="../ink/ink36.xml"/><Relationship Id="rId78" Type="http://schemas.openxmlformats.org/officeDocument/2006/relationships/image" Target="../media/image45.png"/><Relationship Id="rId94" Type="http://schemas.openxmlformats.org/officeDocument/2006/relationships/image" Target="../media/image53.png"/><Relationship Id="rId99" Type="http://schemas.openxmlformats.org/officeDocument/2006/relationships/image" Target="../media/image55.png"/><Relationship Id="rId101" Type="http://schemas.openxmlformats.org/officeDocument/2006/relationships/image" Target="../media/image56.png"/><Relationship Id="rId122" Type="http://schemas.openxmlformats.org/officeDocument/2006/relationships/image" Target="../media/image66.png"/><Relationship Id="rId143" Type="http://schemas.openxmlformats.org/officeDocument/2006/relationships/image" Target="../media/image76.png"/><Relationship Id="rId148" Type="http://schemas.openxmlformats.org/officeDocument/2006/relationships/customXml" Target="../ink/ink75.xml"/><Relationship Id="rId4" Type="http://schemas.openxmlformats.org/officeDocument/2006/relationships/image" Target="../media/image8.png"/><Relationship Id="rId9" Type="http://schemas.openxmlformats.org/officeDocument/2006/relationships/customXml" Target="../ink/ink4.xml"/><Relationship Id="rId26" Type="http://schemas.openxmlformats.org/officeDocument/2006/relationships/image" Target="../media/image19.png"/><Relationship Id="rId47" Type="http://schemas.openxmlformats.org/officeDocument/2006/relationships/customXml" Target="../ink/ink23.xml"/><Relationship Id="rId68" Type="http://schemas.openxmlformats.org/officeDocument/2006/relationships/image" Target="../media/image40.png"/><Relationship Id="rId89" Type="http://schemas.openxmlformats.org/officeDocument/2006/relationships/customXml" Target="../ink/ink44.xml"/><Relationship Id="rId112" Type="http://schemas.openxmlformats.org/officeDocument/2006/relationships/customXml" Target="../ink/ink56.xml"/><Relationship Id="rId133" Type="http://schemas.openxmlformats.org/officeDocument/2006/relationships/customXml" Target="../ink/ink67.xml"/><Relationship Id="rId154" Type="http://schemas.openxmlformats.org/officeDocument/2006/relationships/customXml" Target="../ink/ink78.xml"/><Relationship Id="rId16" Type="http://schemas.openxmlformats.org/officeDocument/2006/relationships/image" Target="../media/image14.png"/><Relationship Id="rId37" Type="http://schemas.openxmlformats.org/officeDocument/2006/relationships/customXml" Target="../ink/ink18.xml"/><Relationship Id="rId58" Type="http://schemas.openxmlformats.org/officeDocument/2006/relationships/image" Target="../media/image35.png"/><Relationship Id="rId79" Type="http://schemas.openxmlformats.org/officeDocument/2006/relationships/customXml" Target="../ink/ink39.xml"/><Relationship Id="rId102" Type="http://schemas.openxmlformats.org/officeDocument/2006/relationships/customXml" Target="../ink/ink51.xml"/><Relationship Id="rId123" Type="http://schemas.openxmlformats.org/officeDocument/2006/relationships/customXml" Target="../ink/ink62.xml"/><Relationship Id="rId144" Type="http://schemas.openxmlformats.org/officeDocument/2006/relationships/customXml" Target="../ink/ink73.xml"/><Relationship Id="rId90" Type="http://schemas.openxmlformats.org/officeDocument/2006/relationships/image" Target="../media/image51.png"/><Relationship Id="rId27" Type="http://schemas.openxmlformats.org/officeDocument/2006/relationships/customXml" Target="../ink/ink13.xml"/><Relationship Id="rId48" Type="http://schemas.openxmlformats.org/officeDocument/2006/relationships/image" Target="../media/image30.png"/><Relationship Id="rId69" Type="http://schemas.openxmlformats.org/officeDocument/2006/relationships/customXml" Target="../ink/ink34.xml"/><Relationship Id="rId113" Type="http://schemas.openxmlformats.org/officeDocument/2006/relationships/image" Target="../media/image62.png"/><Relationship Id="rId134" Type="http://schemas.openxmlformats.org/officeDocument/2006/relationships/image" Target="../media/image72.png"/><Relationship Id="rId80" Type="http://schemas.openxmlformats.org/officeDocument/2006/relationships/image" Target="../media/image46.png"/><Relationship Id="rId155" Type="http://schemas.openxmlformats.org/officeDocument/2006/relationships/image" Target="../media/image82.png"/></Relationships>
</file>

<file path=ppt/slides/_rels/slide25.xml.rels><?xml version="1.0" encoding="UTF-8" standalone="yes"?>
<Relationships xmlns="http://schemas.openxmlformats.org/package/2006/relationships"><Relationship Id="rId3" Type="http://schemas.openxmlformats.org/officeDocument/2006/relationships/image" Target="../media/image87.png"/><Relationship Id="rId2" Type="http://schemas.openxmlformats.org/officeDocument/2006/relationships/image" Target="../media/image86.pn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8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89.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88.wmf"/><Relationship Id="rId4" Type="http://schemas.openxmlformats.org/officeDocument/2006/relationships/oleObject" Target="../embeddings/oleObject2.bin"/></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90.emf"/><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3" Type="http://schemas.openxmlformats.org/officeDocument/2006/relationships/image" Target="../media/image9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92.png"/></Relationships>
</file>

<file path=ppt/slides/_rels/slide42.xml.rels><?xml version="1.0" encoding="UTF-8" standalone="yes"?>
<Relationships xmlns="http://schemas.openxmlformats.org/package/2006/relationships"><Relationship Id="rId3" Type="http://schemas.openxmlformats.org/officeDocument/2006/relationships/image" Target="../media/image93.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95.png"/><Relationship Id="rId4" Type="http://schemas.openxmlformats.org/officeDocument/2006/relationships/image" Target="../media/image94.png"/></Relationships>
</file>

<file path=ppt/slides/_rels/slide43.xml.rels><?xml version="1.0" encoding="UTF-8" standalone="yes"?>
<Relationships xmlns="http://schemas.openxmlformats.org/package/2006/relationships"><Relationship Id="rId3" Type="http://schemas.openxmlformats.org/officeDocument/2006/relationships/image" Target="../media/image96.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97.png"/></Relationships>
</file>

<file path=ppt/slides/_rels/slide44.xml.rels><?xml version="1.0" encoding="UTF-8" standalone="yes"?>
<Relationships xmlns="http://schemas.openxmlformats.org/package/2006/relationships"><Relationship Id="rId3" Type="http://schemas.openxmlformats.org/officeDocument/2006/relationships/image" Target="../media/image98.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99.png"/></Relationships>
</file>

<file path=ppt/slides/_rels/slide45.xml.rels><?xml version="1.0" encoding="UTF-8" standalone="yes"?>
<Relationships xmlns="http://schemas.openxmlformats.org/package/2006/relationships"><Relationship Id="rId3" Type="http://schemas.openxmlformats.org/officeDocument/2006/relationships/image" Target="../media/image96.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00.png"/></Relationships>
</file>

<file path=ppt/slides/_rels/slide46.xml.rels><?xml version="1.0" encoding="UTF-8" standalone="yes"?>
<Relationships xmlns="http://schemas.openxmlformats.org/package/2006/relationships"><Relationship Id="rId3" Type="http://schemas.openxmlformats.org/officeDocument/2006/relationships/image" Target="../media/image98.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01.png"/></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02.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104.png"/><Relationship Id="rId4" Type="http://schemas.openxmlformats.org/officeDocument/2006/relationships/image" Target="../media/image103.png"/></Relationships>
</file>

<file path=ppt/slides/_rels/slide49.xml.rels><?xml version="1.0" encoding="UTF-8" standalone="yes"?>
<Relationships xmlns="http://schemas.openxmlformats.org/package/2006/relationships"><Relationship Id="rId3" Type="http://schemas.openxmlformats.org/officeDocument/2006/relationships/image" Target="../media/image10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06.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0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a:t>Factoriales</a:t>
            </a:r>
          </a:p>
        </p:txBody>
      </p:sp>
      <p:sp>
        <p:nvSpPr>
          <p:cNvPr id="3" name="2 Subtítulo"/>
          <p:cNvSpPr>
            <a:spLocks noGrp="1"/>
          </p:cNvSpPr>
          <p:nvPr>
            <p:ph type="subTitle" idx="1"/>
          </p:nvPr>
        </p:nvSpPr>
        <p:spPr/>
        <p:txBody>
          <a:bodyPr/>
          <a:lstStyle/>
          <a:p>
            <a:endParaRPr lang="es-MX"/>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a:t>Ejemplo 5</a:t>
            </a:r>
          </a:p>
        </p:txBody>
      </p:sp>
      <p:graphicFrame>
        <p:nvGraphicFramePr>
          <p:cNvPr id="5" name="4 Tabla"/>
          <p:cNvGraphicFramePr>
            <a:graphicFrameLocks noGrp="1"/>
          </p:cNvGraphicFramePr>
          <p:nvPr/>
        </p:nvGraphicFramePr>
        <p:xfrm>
          <a:off x="785786" y="1571610"/>
          <a:ext cx="7358116" cy="4000530"/>
        </p:xfrm>
        <a:graphic>
          <a:graphicData uri="http://schemas.openxmlformats.org/drawingml/2006/table">
            <a:tbl>
              <a:tblPr/>
              <a:tblGrid>
                <a:gridCol w="1839529">
                  <a:extLst>
                    <a:ext uri="{9D8B030D-6E8A-4147-A177-3AD203B41FA5}">
                      <a16:colId xmlns:a16="http://schemas.microsoft.com/office/drawing/2014/main" val="20000"/>
                    </a:ext>
                  </a:extLst>
                </a:gridCol>
                <a:gridCol w="1839529">
                  <a:extLst>
                    <a:ext uri="{9D8B030D-6E8A-4147-A177-3AD203B41FA5}">
                      <a16:colId xmlns:a16="http://schemas.microsoft.com/office/drawing/2014/main" val="20001"/>
                    </a:ext>
                  </a:extLst>
                </a:gridCol>
                <a:gridCol w="1839529">
                  <a:extLst>
                    <a:ext uri="{9D8B030D-6E8A-4147-A177-3AD203B41FA5}">
                      <a16:colId xmlns:a16="http://schemas.microsoft.com/office/drawing/2014/main" val="20002"/>
                    </a:ext>
                  </a:extLst>
                </a:gridCol>
                <a:gridCol w="1839529">
                  <a:extLst>
                    <a:ext uri="{9D8B030D-6E8A-4147-A177-3AD203B41FA5}">
                      <a16:colId xmlns:a16="http://schemas.microsoft.com/office/drawing/2014/main" val="20003"/>
                    </a:ext>
                  </a:extLst>
                </a:gridCol>
              </a:tblGrid>
              <a:tr h="666755">
                <a:tc rowSpan="2">
                  <a:txBody>
                    <a:bodyPr/>
                    <a:lstStyle/>
                    <a:p>
                      <a:pPr algn="ctr">
                        <a:spcAft>
                          <a:spcPts val="0"/>
                        </a:spcAft>
                        <a:tabLst>
                          <a:tab pos="1460500" algn="l"/>
                        </a:tabLst>
                      </a:pPr>
                      <a:endParaRPr lang="es-ES" sz="24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gridSpan="3">
                  <a:txBody>
                    <a:bodyPr/>
                    <a:lstStyle/>
                    <a:p>
                      <a:pPr algn="ctr">
                        <a:spcAft>
                          <a:spcPts val="0"/>
                        </a:spcAft>
                        <a:tabLst>
                          <a:tab pos="1460500" algn="l"/>
                        </a:tabLst>
                      </a:pPr>
                      <a:r>
                        <a:rPr lang="es-ES" sz="2400">
                          <a:latin typeface="Times New Roman"/>
                          <a:ea typeface="Times New Roman"/>
                          <a:cs typeface="Times New Roman"/>
                        </a:rPr>
                        <a:t>curado</a:t>
                      </a:r>
                      <a:endParaRPr lang="es-MX" sz="24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hMerge="1">
                  <a:txBody>
                    <a:bodyPr/>
                    <a:lstStyle/>
                    <a:p>
                      <a:endParaRPr lang="es-MX"/>
                    </a:p>
                  </a:txBody>
                  <a:tcPr/>
                </a:tc>
                <a:tc hMerge="1">
                  <a:txBody>
                    <a:bodyPr/>
                    <a:lstStyle/>
                    <a:p>
                      <a:endParaRPr lang="es-MX"/>
                    </a:p>
                  </a:txBody>
                  <a:tcPr/>
                </a:tc>
                <a:extLst>
                  <a:ext uri="{0D108BD9-81ED-4DB2-BD59-A6C34878D82A}">
                    <a16:rowId xmlns:a16="http://schemas.microsoft.com/office/drawing/2014/main" val="10000"/>
                  </a:ext>
                </a:extLst>
              </a:tr>
              <a:tr h="666755">
                <a:tc vMerge="1">
                  <a:txBody>
                    <a:bodyPr/>
                    <a:lstStyle/>
                    <a:p>
                      <a:endParaRPr lang="es-MX"/>
                    </a:p>
                  </a:txBody>
                  <a:tcPr/>
                </a:tc>
                <a:tc>
                  <a:txBody>
                    <a:bodyPr/>
                    <a:lstStyle/>
                    <a:p>
                      <a:pPr algn="ctr">
                        <a:spcAft>
                          <a:spcPts val="0"/>
                        </a:spcAft>
                        <a:tabLst>
                          <a:tab pos="1460500" algn="l"/>
                        </a:tabLst>
                      </a:pPr>
                      <a:r>
                        <a:rPr lang="es-ES" sz="2400">
                          <a:latin typeface="Times New Roman"/>
                          <a:ea typeface="Times New Roman"/>
                          <a:cs typeface="Times New Roman"/>
                        </a:rPr>
                        <a:t>60</a:t>
                      </a:r>
                      <a:endParaRPr lang="es-MX" sz="24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gn="ctr">
                        <a:spcAft>
                          <a:spcPts val="0"/>
                        </a:spcAft>
                        <a:tabLst>
                          <a:tab pos="1460500" algn="l"/>
                        </a:tabLst>
                      </a:pPr>
                      <a:r>
                        <a:rPr lang="es-ES" sz="2400">
                          <a:latin typeface="Times New Roman"/>
                          <a:ea typeface="Times New Roman"/>
                          <a:cs typeface="Times New Roman"/>
                        </a:rPr>
                        <a:t>80</a:t>
                      </a:r>
                      <a:endParaRPr lang="es-MX" sz="24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gn="ctr">
                        <a:spcAft>
                          <a:spcPts val="0"/>
                        </a:spcAft>
                        <a:tabLst>
                          <a:tab pos="1460500" algn="l"/>
                        </a:tabLst>
                      </a:pPr>
                      <a:r>
                        <a:rPr lang="es-ES" sz="2400">
                          <a:latin typeface="Times New Roman"/>
                          <a:ea typeface="Times New Roman"/>
                          <a:cs typeface="Times New Roman"/>
                        </a:rPr>
                        <a:t>100</a:t>
                      </a:r>
                      <a:endParaRPr lang="es-MX" sz="24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extLst>
                  <a:ext uri="{0D108BD9-81ED-4DB2-BD59-A6C34878D82A}">
                    <a16:rowId xmlns:a16="http://schemas.microsoft.com/office/drawing/2014/main" val="10001"/>
                  </a:ext>
                </a:extLst>
              </a:tr>
              <a:tr h="666755">
                <a:tc rowSpan="2">
                  <a:txBody>
                    <a:bodyPr/>
                    <a:lstStyle/>
                    <a:p>
                      <a:pPr algn="ctr">
                        <a:spcAft>
                          <a:spcPts val="0"/>
                        </a:spcAft>
                        <a:tabLst>
                          <a:tab pos="1460500" algn="l"/>
                        </a:tabLst>
                      </a:pPr>
                      <a:r>
                        <a:rPr lang="es-ES" sz="2400">
                          <a:latin typeface="Times New Roman"/>
                          <a:ea typeface="Times New Roman"/>
                          <a:cs typeface="Times New Roman"/>
                        </a:rPr>
                        <a:t>Pegamento A</a:t>
                      </a:r>
                      <a:endParaRPr lang="es-MX" sz="24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spcAft>
                          <a:spcPts val="0"/>
                        </a:spcAft>
                        <a:tabLst>
                          <a:tab pos="1460500" algn="l"/>
                        </a:tabLst>
                      </a:pPr>
                      <a:r>
                        <a:rPr lang="es-ES" sz="2400">
                          <a:latin typeface="Times New Roman"/>
                          <a:ea typeface="Times New Roman"/>
                          <a:cs typeface="Times New Roman"/>
                        </a:rPr>
                        <a:t>2. 5</a:t>
                      </a:r>
                      <a:endParaRPr lang="es-MX" sz="24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460500" algn="l"/>
                        </a:tabLst>
                      </a:pPr>
                      <a:r>
                        <a:rPr lang="es-ES" sz="2400">
                          <a:latin typeface="Times New Roman"/>
                          <a:ea typeface="Times New Roman"/>
                          <a:cs typeface="Times New Roman"/>
                        </a:rPr>
                        <a:t>3. 8</a:t>
                      </a:r>
                      <a:endParaRPr lang="es-MX" sz="24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460500" algn="l"/>
                        </a:tabLst>
                      </a:pPr>
                      <a:r>
                        <a:rPr lang="es-ES" sz="2400">
                          <a:latin typeface="Times New Roman"/>
                          <a:ea typeface="Times New Roman"/>
                          <a:cs typeface="Times New Roman"/>
                        </a:rPr>
                        <a:t>4.0</a:t>
                      </a:r>
                      <a:endParaRPr lang="es-MX" sz="24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66755">
                <a:tc vMerge="1">
                  <a:txBody>
                    <a:bodyPr/>
                    <a:lstStyle/>
                    <a:p>
                      <a:endParaRPr lang="es-MX"/>
                    </a:p>
                  </a:txBody>
                  <a:tcPr/>
                </a:tc>
                <a:tc>
                  <a:txBody>
                    <a:bodyPr/>
                    <a:lstStyle/>
                    <a:p>
                      <a:pPr algn="ctr">
                        <a:spcAft>
                          <a:spcPts val="0"/>
                        </a:spcAft>
                        <a:tabLst>
                          <a:tab pos="1460500" algn="l"/>
                        </a:tabLst>
                      </a:pPr>
                      <a:r>
                        <a:rPr lang="es-ES" sz="2400">
                          <a:latin typeface="Times New Roman"/>
                          <a:ea typeface="Times New Roman"/>
                          <a:cs typeface="Times New Roman"/>
                        </a:rPr>
                        <a:t>2. 8</a:t>
                      </a:r>
                      <a:endParaRPr lang="es-MX" sz="24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460500" algn="l"/>
                        </a:tabLst>
                      </a:pPr>
                      <a:r>
                        <a:rPr lang="es-ES" sz="2400">
                          <a:latin typeface="Times New Roman"/>
                          <a:ea typeface="Times New Roman"/>
                          <a:cs typeface="Times New Roman"/>
                        </a:rPr>
                        <a:t>3. 4</a:t>
                      </a:r>
                      <a:endParaRPr lang="es-MX" sz="24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460500" algn="l"/>
                        </a:tabLst>
                      </a:pPr>
                      <a:r>
                        <a:rPr lang="es-ES" sz="2400">
                          <a:latin typeface="Times New Roman"/>
                          <a:ea typeface="Times New Roman"/>
                          <a:cs typeface="Times New Roman"/>
                        </a:rPr>
                        <a:t>4. 2</a:t>
                      </a:r>
                      <a:endParaRPr lang="es-MX" sz="24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66755">
                <a:tc rowSpan="2">
                  <a:txBody>
                    <a:bodyPr/>
                    <a:lstStyle/>
                    <a:p>
                      <a:pPr algn="ctr">
                        <a:spcAft>
                          <a:spcPts val="0"/>
                        </a:spcAft>
                        <a:tabLst>
                          <a:tab pos="1460500" algn="l"/>
                        </a:tabLst>
                      </a:pPr>
                      <a:r>
                        <a:rPr lang="es-ES" sz="2400">
                          <a:latin typeface="Times New Roman"/>
                          <a:ea typeface="Times New Roman"/>
                          <a:cs typeface="Times New Roman"/>
                        </a:rPr>
                        <a:t>Pegamento B</a:t>
                      </a:r>
                      <a:endParaRPr lang="es-MX" sz="24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ctr">
                        <a:spcAft>
                          <a:spcPts val="0"/>
                        </a:spcAft>
                        <a:tabLst>
                          <a:tab pos="1460500" algn="l"/>
                        </a:tabLst>
                      </a:pPr>
                      <a:r>
                        <a:rPr lang="es-ES" sz="2400">
                          <a:latin typeface="Times New Roman"/>
                          <a:ea typeface="Times New Roman"/>
                          <a:cs typeface="Times New Roman"/>
                        </a:rPr>
                        <a:t>1. 6</a:t>
                      </a:r>
                      <a:endParaRPr lang="es-MX" sz="24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460500" algn="l"/>
                        </a:tabLst>
                      </a:pPr>
                      <a:r>
                        <a:rPr lang="es-ES" sz="2400">
                          <a:latin typeface="Times New Roman"/>
                          <a:ea typeface="Times New Roman"/>
                          <a:cs typeface="Times New Roman"/>
                        </a:rPr>
                        <a:t>3. 2</a:t>
                      </a:r>
                      <a:endParaRPr lang="es-MX" sz="24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460500" algn="l"/>
                        </a:tabLst>
                      </a:pPr>
                      <a:r>
                        <a:rPr lang="es-ES" sz="2400">
                          <a:latin typeface="Times New Roman"/>
                          <a:ea typeface="Times New Roman"/>
                          <a:cs typeface="Times New Roman"/>
                        </a:rPr>
                        <a:t>4. 3</a:t>
                      </a:r>
                      <a:endParaRPr lang="es-MX" sz="24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666755">
                <a:tc vMerge="1">
                  <a:txBody>
                    <a:bodyPr/>
                    <a:lstStyle/>
                    <a:p>
                      <a:endParaRPr lang="es-MX"/>
                    </a:p>
                  </a:txBody>
                  <a:tcPr/>
                </a:tc>
                <a:tc>
                  <a:txBody>
                    <a:bodyPr/>
                    <a:lstStyle/>
                    <a:p>
                      <a:pPr algn="ctr">
                        <a:spcAft>
                          <a:spcPts val="0"/>
                        </a:spcAft>
                        <a:tabLst>
                          <a:tab pos="1460500" algn="l"/>
                        </a:tabLst>
                      </a:pPr>
                      <a:r>
                        <a:rPr lang="es-ES" sz="2400">
                          <a:latin typeface="Times New Roman"/>
                          <a:ea typeface="Times New Roman"/>
                          <a:cs typeface="Times New Roman"/>
                        </a:rPr>
                        <a:t>1. 22</a:t>
                      </a:r>
                      <a:endParaRPr lang="es-MX" sz="24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460500" algn="l"/>
                        </a:tabLst>
                      </a:pPr>
                      <a:r>
                        <a:rPr lang="es-ES" sz="2400">
                          <a:latin typeface="Times New Roman"/>
                          <a:ea typeface="Times New Roman"/>
                          <a:cs typeface="Times New Roman"/>
                        </a:rPr>
                        <a:t>2. 8</a:t>
                      </a:r>
                      <a:endParaRPr lang="es-MX" sz="24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460500" algn="l"/>
                        </a:tabLst>
                      </a:pPr>
                      <a:r>
                        <a:rPr lang="es-ES" sz="2400" dirty="0">
                          <a:latin typeface="Times New Roman"/>
                          <a:ea typeface="Times New Roman"/>
                          <a:cs typeface="Times New Roman"/>
                        </a:rPr>
                        <a:t>4. 7</a:t>
                      </a:r>
                      <a:endParaRPr lang="es-MX" sz="24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dirty="0"/>
              <a:t>Ventajas:</a:t>
            </a:r>
          </a:p>
        </p:txBody>
      </p:sp>
      <p:sp>
        <p:nvSpPr>
          <p:cNvPr id="3" name="2 Marcador de contenido"/>
          <p:cNvSpPr>
            <a:spLocks noGrp="1"/>
          </p:cNvSpPr>
          <p:nvPr>
            <p:ph idx="1"/>
          </p:nvPr>
        </p:nvSpPr>
        <p:spPr/>
        <p:txBody>
          <a:bodyPr/>
          <a:lstStyle/>
          <a:p>
            <a:r>
              <a:rPr lang="es-MX" dirty="0"/>
              <a:t>Posibilita el estudio simultáneo de dos o más factores</a:t>
            </a:r>
          </a:p>
          <a:p>
            <a:endParaRPr lang="es-MX" dirty="0"/>
          </a:p>
          <a:p>
            <a:r>
              <a:rPr lang="es-MX" dirty="0"/>
              <a:t>Permite estudiar la posible interacción entre los factores intervinientes, y consecuentemente con ello el efecto o comportamiento de cada factor en los diferentes niveles del otro factor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dirty="0"/>
              <a:t>Ventajas :</a:t>
            </a:r>
          </a:p>
        </p:txBody>
      </p:sp>
      <p:sp>
        <p:nvSpPr>
          <p:cNvPr id="3" name="2 Marcador de contenido"/>
          <p:cNvSpPr>
            <a:spLocks noGrp="1"/>
          </p:cNvSpPr>
          <p:nvPr>
            <p:ph idx="1"/>
          </p:nvPr>
        </p:nvSpPr>
        <p:spPr/>
        <p:txBody>
          <a:bodyPr>
            <a:normAutofit fontScale="70000" lnSpcReduction="20000"/>
          </a:bodyPr>
          <a:lstStyle/>
          <a:p>
            <a:r>
              <a:rPr lang="es-MX" dirty="0"/>
              <a:t>Son más eficientes que los experimentos simples, donde se estudia un solo factor.</a:t>
            </a:r>
          </a:p>
          <a:p>
            <a:endParaRPr lang="es-MX" dirty="0"/>
          </a:p>
          <a:p>
            <a:r>
              <a:rPr lang="es-MX" dirty="0"/>
              <a:t>Proporcionan además resultados generales que los hacen útiles en experimentos exploratorios.</a:t>
            </a:r>
          </a:p>
          <a:p>
            <a:endParaRPr lang="es-MX" dirty="0"/>
          </a:p>
          <a:p>
            <a:r>
              <a:rPr lang="es-ES_tradnl" dirty="0"/>
              <a:t>Todas las unidades intervienen en la estimación de los efectos principales y de interacción, esto significa un buen numero de repeticiones</a:t>
            </a:r>
            <a:endParaRPr lang="es-MX" dirty="0"/>
          </a:p>
          <a:p>
            <a:endParaRPr lang="es-MX" dirty="0"/>
          </a:p>
          <a:p>
            <a:r>
              <a:rPr lang="es-MX" dirty="0"/>
              <a:t>Como se incluyen todas las combinaciones posibles de los diferentes niveles, proporcionan habitualmente un número elevado de grados de libertad para el error experimental, con la consiguiente ventaja que esto significa.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dirty="0"/>
              <a:t>Desventajas:</a:t>
            </a:r>
          </a:p>
        </p:txBody>
      </p:sp>
      <p:sp>
        <p:nvSpPr>
          <p:cNvPr id="3" name="2 Marcador de contenido"/>
          <p:cNvSpPr>
            <a:spLocks noGrp="1"/>
          </p:cNvSpPr>
          <p:nvPr>
            <p:ph idx="1"/>
          </p:nvPr>
        </p:nvSpPr>
        <p:spPr/>
        <p:txBody>
          <a:bodyPr>
            <a:normAutofit lnSpcReduction="10000"/>
          </a:bodyPr>
          <a:lstStyle/>
          <a:p>
            <a:r>
              <a:rPr lang="es-MX" dirty="0"/>
              <a:t>A medida que se incrementa el número de factores y niveles se hace </a:t>
            </a:r>
            <a:r>
              <a:rPr lang="es-MX" u="sng" dirty="0"/>
              <a:t>mayor el número de tratamientos </a:t>
            </a:r>
            <a:r>
              <a:rPr lang="es-MX" dirty="0"/>
              <a:t>y por tanto s</a:t>
            </a:r>
            <a:r>
              <a:rPr lang="es-ES_tradnl" dirty="0"/>
              <a:t>e requiere un </a:t>
            </a:r>
            <a:r>
              <a:rPr lang="es-ES_tradnl" u="sng" dirty="0"/>
              <a:t>mayor número de unidades experimentales </a:t>
            </a:r>
            <a:r>
              <a:rPr lang="es-ES_tradnl" dirty="0"/>
              <a:t>que en los experimentos con un solo factor.</a:t>
            </a:r>
          </a:p>
          <a:p>
            <a:endParaRPr lang="es-MX" dirty="0"/>
          </a:p>
          <a:p>
            <a:r>
              <a:rPr lang="es-MX" dirty="0"/>
              <a:t>Dificultad de adaptar el diseño más adecuado al material experimental y se eleva significativamente el costo de cada repetición.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dirty="0"/>
              <a:t>Desventajas:</a:t>
            </a:r>
          </a:p>
        </p:txBody>
      </p:sp>
      <p:sp>
        <p:nvSpPr>
          <p:cNvPr id="3" name="2 Marcador de contenido"/>
          <p:cNvSpPr>
            <a:spLocks noGrp="1"/>
          </p:cNvSpPr>
          <p:nvPr>
            <p:ph idx="1"/>
          </p:nvPr>
        </p:nvSpPr>
        <p:spPr/>
        <p:txBody>
          <a:bodyPr>
            <a:normAutofit/>
          </a:bodyPr>
          <a:lstStyle/>
          <a:p>
            <a:r>
              <a:rPr lang="es-MX" dirty="0"/>
              <a:t>A pesar de que no todas las combinaciones entre los diferentes niveles son de interés para el investigador, en estos experimentos no pueden ser excluidos por razones de balanceo que exige el análisis</a:t>
            </a:r>
          </a:p>
          <a:p>
            <a:endParaRPr lang="es-MX"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a:t>Efectos Principales. Efectos simples. Interacción</a:t>
            </a:r>
          </a:p>
        </p:txBody>
      </p:sp>
      <p:sp>
        <p:nvSpPr>
          <p:cNvPr id="3" name="2 Marcador de contenido"/>
          <p:cNvSpPr>
            <a:spLocks noGrp="1"/>
          </p:cNvSpPr>
          <p:nvPr>
            <p:ph idx="1"/>
          </p:nvPr>
        </p:nvSpPr>
        <p:spPr>
          <a:xfrm>
            <a:off x="457200" y="1600201"/>
            <a:ext cx="8229600" cy="2257428"/>
          </a:xfrm>
        </p:spPr>
        <p:txBody>
          <a:bodyPr/>
          <a:lstStyle/>
          <a:p>
            <a:r>
              <a:rPr lang="es-ES_tradnl" dirty="0"/>
              <a:t>Un ingeniero está interesado en el efecto que tienen la rapidez de corte (P), y el ángulo de corte (N) sobre la duración de una herramienta. </a:t>
            </a:r>
          </a:p>
        </p:txBody>
      </p:sp>
      <p:pic>
        <p:nvPicPr>
          <p:cNvPr id="12289" name="Picture 1"/>
          <p:cNvPicPr>
            <a:picLocks noChangeAspect="1" noChangeArrowheads="1"/>
          </p:cNvPicPr>
          <p:nvPr/>
        </p:nvPicPr>
        <p:blipFill>
          <a:blip r:embed="rId2" cstate="print"/>
          <a:srcRect/>
          <a:stretch>
            <a:fillRect/>
          </a:stretch>
        </p:blipFill>
        <p:spPr bwMode="auto">
          <a:xfrm>
            <a:off x="1142976" y="3857628"/>
            <a:ext cx="6597087" cy="2286016"/>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a:t>Efectos Principales. Efectos simples. Interacción</a:t>
            </a:r>
          </a:p>
        </p:txBody>
      </p:sp>
      <p:sp>
        <p:nvSpPr>
          <p:cNvPr id="3" name="2 Marcador de contenido"/>
          <p:cNvSpPr>
            <a:spLocks noGrp="1"/>
          </p:cNvSpPr>
          <p:nvPr>
            <p:ph idx="1"/>
          </p:nvPr>
        </p:nvSpPr>
        <p:spPr>
          <a:xfrm>
            <a:off x="457200" y="1600200"/>
            <a:ext cx="8229600" cy="4900634"/>
          </a:xfrm>
        </p:spPr>
        <p:txBody>
          <a:bodyPr/>
          <a:lstStyle/>
          <a:p>
            <a:r>
              <a:rPr lang="es-MX" b="1" u="sng" dirty="0"/>
              <a:t>Efecto Principal de N</a:t>
            </a:r>
          </a:p>
          <a:p>
            <a:pPr lvl="1"/>
            <a:r>
              <a:rPr lang="es-MX" dirty="0"/>
              <a:t>Es la diferencia entre los tratamientos que tienen nitrógeno (N</a:t>
            </a:r>
            <a:r>
              <a:rPr lang="es-MX" baseline="-25000" dirty="0"/>
              <a:t>1</a:t>
            </a:r>
            <a:r>
              <a:rPr lang="es-MX" dirty="0"/>
              <a:t>) menos los que no lo tienen </a:t>
            </a:r>
            <a:r>
              <a:rPr lang="pt-BR" dirty="0"/>
              <a:t>(N</a:t>
            </a:r>
            <a:r>
              <a:rPr lang="pt-BR" baseline="-25000" dirty="0"/>
              <a:t>0</a:t>
            </a:r>
            <a:r>
              <a:rPr lang="pt-BR" dirty="0"/>
              <a:t>):     		N</a:t>
            </a:r>
            <a:r>
              <a:rPr lang="pt-BR" baseline="-25000" dirty="0"/>
              <a:t>1</a:t>
            </a:r>
            <a:r>
              <a:rPr lang="pt-BR" dirty="0"/>
              <a:t> – N</a:t>
            </a:r>
            <a:r>
              <a:rPr lang="pt-BR" baseline="-25000" dirty="0"/>
              <a:t>0</a:t>
            </a:r>
            <a:r>
              <a:rPr lang="pt-BR" dirty="0"/>
              <a:t>= 14 – 8 = 6</a:t>
            </a:r>
            <a:endParaRPr lang="es-ES_tradnl" dirty="0"/>
          </a:p>
          <a:p>
            <a:r>
              <a:rPr lang="es-MX" b="1" u="sng" dirty="0"/>
              <a:t>Efecto principal de P </a:t>
            </a:r>
          </a:p>
          <a:p>
            <a:pPr lvl="1"/>
            <a:r>
              <a:rPr lang="es-MX" dirty="0"/>
              <a:t> Total P</a:t>
            </a:r>
            <a:r>
              <a:rPr lang="es-MX" baseline="-25000" dirty="0"/>
              <a:t>1</a:t>
            </a:r>
            <a:r>
              <a:rPr lang="es-MX" dirty="0"/>
              <a:t>-Total P</a:t>
            </a:r>
            <a:r>
              <a:rPr lang="es-MX" baseline="-25000" dirty="0"/>
              <a:t>0</a:t>
            </a:r>
            <a:r>
              <a:rPr lang="es-MX" dirty="0"/>
              <a:t>= 12-10 = 2</a:t>
            </a:r>
            <a:endParaRPr lang="es-ES_tradnl"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a:t>Efectos Principales. Efectos simples. Interacción</a:t>
            </a:r>
          </a:p>
        </p:txBody>
      </p:sp>
      <p:sp>
        <p:nvSpPr>
          <p:cNvPr id="3" name="2 Marcador de contenido"/>
          <p:cNvSpPr>
            <a:spLocks noGrp="1"/>
          </p:cNvSpPr>
          <p:nvPr>
            <p:ph idx="1"/>
          </p:nvPr>
        </p:nvSpPr>
        <p:spPr>
          <a:xfrm>
            <a:off x="457200" y="1600200"/>
            <a:ext cx="8229600" cy="4900634"/>
          </a:xfrm>
        </p:spPr>
        <p:txBody>
          <a:bodyPr>
            <a:normAutofit fontScale="92500" lnSpcReduction="10000"/>
          </a:bodyPr>
          <a:lstStyle/>
          <a:p>
            <a:r>
              <a:rPr lang="es-MX" b="1" u="sng" dirty="0"/>
              <a:t>Efectos Simples </a:t>
            </a:r>
            <a:r>
              <a:rPr lang="es-MX" dirty="0"/>
              <a:t>Es la diferencia entre dos niveles de un factor, a un mismo nivel del otro.</a:t>
            </a:r>
          </a:p>
          <a:p>
            <a:endParaRPr lang="es-MX" sz="1300" dirty="0"/>
          </a:p>
          <a:p>
            <a:pPr lvl="1"/>
            <a:r>
              <a:rPr lang="es-MX" u="sng" dirty="0"/>
              <a:t>Efecto simple del N a un mismo nivel P</a:t>
            </a:r>
          </a:p>
          <a:p>
            <a:pPr lvl="1"/>
            <a:endParaRPr lang="es-MX" sz="1300" dirty="0"/>
          </a:p>
          <a:p>
            <a:pPr lvl="1"/>
            <a:r>
              <a:rPr lang="pt-BR" dirty="0" err="1"/>
              <a:t>Efecto</a:t>
            </a:r>
            <a:r>
              <a:rPr lang="pt-BR" dirty="0"/>
              <a:t> </a:t>
            </a:r>
            <a:r>
              <a:rPr lang="pt-BR" dirty="0" err="1"/>
              <a:t>simple</a:t>
            </a:r>
            <a:r>
              <a:rPr lang="pt-BR" dirty="0"/>
              <a:t> de N </a:t>
            </a:r>
            <a:r>
              <a:rPr lang="pt-BR" dirty="0" err="1"/>
              <a:t>en</a:t>
            </a:r>
            <a:r>
              <a:rPr lang="pt-BR" dirty="0"/>
              <a:t> P</a:t>
            </a:r>
            <a:r>
              <a:rPr lang="pt-BR" baseline="-25000" dirty="0"/>
              <a:t>0</a:t>
            </a:r>
            <a:r>
              <a:rPr lang="pt-BR" dirty="0"/>
              <a:t> = N</a:t>
            </a:r>
            <a:r>
              <a:rPr lang="pt-BR" baseline="-25000" dirty="0"/>
              <a:t>1</a:t>
            </a:r>
            <a:r>
              <a:rPr lang="pt-BR" dirty="0"/>
              <a:t>P</a:t>
            </a:r>
            <a:r>
              <a:rPr lang="pt-BR" baseline="-25000" dirty="0"/>
              <a:t>0</a:t>
            </a:r>
            <a:r>
              <a:rPr lang="pt-BR" dirty="0"/>
              <a:t>-N</a:t>
            </a:r>
            <a:r>
              <a:rPr lang="pt-BR" baseline="-25000" dirty="0"/>
              <a:t>0</a:t>
            </a:r>
            <a:r>
              <a:rPr lang="pt-BR" dirty="0"/>
              <a:t>P</a:t>
            </a:r>
            <a:r>
              <a:rPr lang="pt-BR" baseline="-25000" dirty="0"/>
              <a:t>0</a:t>
            </a:r>
            <a:r>
              <a:rPr lang="pt-BR" dirty="0"/>
              <a:t> = 4-6 = -2</a:t>
            </a:r>
          </a:p>
          <a:p>
            <a:pPr lvl="1"/>
            <a:endParaRPr lang="pt-BR" sz="1300" dirty="0"/>
          </a:p>
          <a:p>
            <a:pPr lvl="1"/>
            <a:r>
              <a:rPr lang="pt-BR" dirty="0" err="1"/>
              <a:t>Efecto</a:t>
            </a:r>
            <a:r>
              <a:rPr lang="pt-BR" dirty="0"/>
              <a:t> </a:t>
            </a:r>
            <a:r>
              <a:rPr lang="pt-BR" dirty="0" err="1"/>
              <a:t>simple</a:t>
            </a:r>
            <a:r>
              <a:rPr lang="pt-BR" dirty="0"/>
              <a:t> de N </a:t>
            </a:r>
            <a:r>
              <a:rPr lang="pt-BR" dirty="0" err="1"/>
              <a:t>en</a:t>
            </a:r>
            <a:r>
              <a:rPr lang="pt-BR" dirty="0"/>
              <a:t> P</a:t>
            </a:r>
            <a:r>
              <a:rPr lang="pt-BR" baseline="-25000" dirty="0"/>
              <a:t>1</a:t>
            </a:r>
            <a:r>
              <a:rPr lang="pt-BR" dirty="0"/>
              <a:t> = N</a:t>
            </a:r>
            <a:r>
              <a:rPr lang="pt-BR" baseline="-25000" dirty="0"/>
              <a:t>1</a:t>
            </a:r>
            <a:r>
              <a:rPr lang="pt-BR" dirty="0"/>
              <a:t>P</a:t>
            </a:r>
            <a:r>
              <a:rPr lang="pt-BR" baseline="-25000" dirty="0"/>
              <a:t>1</a:t>
            </a:r>
            <a:r>
              <a:rPr lang="pt-BR" dirty="0"/>
              <a:t>-N</a:t>
            </a:r>
            <a:r>
              <a:rPr lang="pt-BR" baseline="-25000" dirty="0"/>
              <a:t>0</a:t>
            </a:r>
            <a:r>
              <a:rPr lang="pt-BR" dirty="0"/>
              <a:t>P</a:t>
            </a:r>
            <a:r>
              <a:rPr lang="pt-BR" baseline="-25000" dirty="0"/>
              <a:t>1</a:t>
            </a:r>
            <a:r>
              <a:rPr lang="pt-BR" dirty="0"/>
              <a:t> = 10-2 = 8</a:t>
            </a:r>
          </a:p>
          <a:p>
            <a:pPr lvl="1"/>
            <a:endParaRPr lang="pt-BR" sz="1400" dirty="0"/>
          </a:p>
          <a:p>
            <a:pPr lvl="1"/>
            <a:r>
              <a:rPr lang="es-MX" dirty="0"/>
              <a:t>De igual forma el efecto simple de P en N</a:t>
            </a:r>
            <a:r>
              <a:rPr lang="es-MX" baseline="-25000" dirty="0"/>
              <a:t>0</a:t>
            </a:r>
            <a:r>
              <a:rPr lang="es-MX" dirty="0"/>
              <a:t> =      N</a:t>
            </a:r>
            <a:r>
              <a:rPr lang="es-MX" baseline="-25000" dirty="0"/>
              <a:t>0</a:t>
            </a:r>
            <a:r>
              <a:rPr lang="es-MX" dirty="0"/>
              <a:t>P</a:t>
            </a:r>
            <a:r>
              <a:rPr lang="es-MX" baseline="-25000" dirty="0"/>
              <a:t>1</a:t>
            </a:r>
            <a:r>
              <a:rPr lang="es-MX" dirty="0"/>
              <a:t> -N</a:t>
            </a:r>
            <a:r>
              <a:rPr lang="es-MX" baseline="-25000" dirty="0"/>
              <a:t>0</a:t>
            </a:r>
            <a:r>
              <a:rPr lang="es-MX" dirty="0"/>
              <a:t>P</a:t>
            </a:r>
            <a:r>
              <a:rPr lang="es-MX" baseline="-25000" dirty="0"/>
              <a:t>0</a:t>
            </a:r>
            <a:r>
              <a:rPr lang="es-MX" dirty="0"/>
              <a:t> = 2-6 = - 4</a:t>
            </a:r>
          </a:p>
          <a:p>
            <a:pPr lvl="1"/>
            <a:endParaRPr lang="es-MX" sz="1400" dirty="0"/>
          </a:p>
          <a:p>
            <a:pPr lvl="1"/>
            <a:r>
              <a:rPr lang="pt-BR" dirty="0" err="1"/>
              <a:t>Efecto</a:t>
            </a:r>
            <a:r>
              <a:rPr lang="pt-BR" dirty="0"/>
              <a:t> </a:t>
            </a:r>
            <a:r>
              <a:rPr lang="pt-BR" dirty="0" err="1"/>
              <a:t>simple</a:t>
            </a:r>
            <a:r>
              <a:rPr lang="pt-BR" dirty="0"/>
              <a:t> de P </a:t>
            </a:r>
            <a:r>
              <a:rPr lang="pt-BR" dirty="0" err="1"/>
              <a:t>en</a:t>
            </a:r>
            <a:r>
              <a:rPr lang="pt-BR" dirty="0"/>
              <a:t> N</a:t>
            </a:r>
            <a:r>
              <a:rPr lang="pt-BR" baseline="-25000" dirty="0"/>
              <a:t>1</a:t>
            </a:r>
            <a:r>
              <a:rPr lang="pt-BR" dirty="0"/>
              <a:t> = N</a:t>
            </a:r>
            <a:r>
              <a:rPr lang="pt-BR" baseline="-25000" dirty="0"/>
              <a:t>1</a:t>
            </a:r>
            <a:r>
              <a:rPr lang="pt-BR" dirty="0"/>
              <a:t>P</a:t>
            </a:r>
            <a:r>
              <a:rPr lang="pt-BR" baseline="-25000" dirty="0"/>
              <a:t>1</a:t>
            </a:r>
            <a:r>
              <a:rPr lang="pt-BR" dirty="0"/>
              <a:t>-N</a:t>
            </a:r>
            <a:r>
              <a:rPr lang="pt-BR" baseline="-25000" dirty="0"/>
              <a:t>1</a:t>
            </a:r>
            <a:r>
              <a:rPr lang="pt-BR" dirty="0"/>
              <a:t>P</a:t>
            </a:r>
            <a:r>
              <a:rPr lang="pt-BR" baseline="-25000" dirty="0"/>
              <a:t>0</a:t>
            </a:r>
            <a:r>
              <a:rPr lang="pt-BR" dirty="0"/>
              <a:t> = 10-4 = 6</a:t>
            </a:r>
            <a:endParaRPr lang="es-ES_tradnl"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a:t>Efectos Principales. Efectos simples. Interacción</a:t>
            </a:r>
          </a:p>
        </p:txBody>
      </p:sp>
      <p:sp>
        <p:nvSpPr>
          <p:cNvPr id="3" name="2 Marcador de contenido"/>
          <p:cNvSpPr>
            <a:spLocks noGrp="1"/>
          </p:cNvSpPr>
          <p:nvPr>
            <p:ph idx="1"/>
          </p:nvPr>
        </p:nvSpPr>
        <p:spPr>
          <a:xfrm>
            <a:off x="457200" y="1600200"/>
            <a:ext cx="8229600" cy="4900634"/>
          </a:xfrm>
        </p:spPr>
        <p:txBody>
          <a:bodyPr>
            <a:normAutofit lnSpcReduction="10000"/>
          </a:bodyPr>
          <a:lstStyle/>
          <a:p>
            <a:r>
              <a:rPr lang="es-MX" b="1" u="sng" dirty="0"/>
              <a:t>Efecto de la Interacción</a:t>
            </a:r>
          </a:p>
          <a:p>
            <a:r>
              <a:rPr lang="es-MX" dirty="0"/>
              <a:t>La diferencia del comportamiento del N en presencia de P</a:t>
            </a:r>
            <a:r>
              <a:rPr lang="es-MX" baseline="-25000" dirty="0"/>
              <a:t>1</a:t>
            </a:r>
            <a:r>
              <a:rPr lang="es-MX" dirty="0"/>
              <a:t> (N</a:t>
            </a:r>
            <a:r>
              <a:rPr lang="es-MX" baseline="-25000" dirty="0"/>
              <a:t>1</a:t>
            </a:r>
            <a:r>
              <a:rPr lang="es-MX" dirty="0"/>
              <a:t>P</a:t>
            </a:r>
            <a:r>
              <a:rPr lang="es-MX" baseline="-25000" dirty="0"/>
              <a:t>1</a:t>
            </a:r>
            <a:r>
              <a:rPr lang="es-MX" dirty="0"/>
              <a:t>-N</a:t>
            </a:r>
            <a:r>
              <a:rPr lang="es-MX" baseline="-25000" dirty="0"/>
              <a:t>0</a:t>
            </a:r>
            <a:r>
              <a:rPr lang="es-MX" dirty="0"/>
              <a:t>P</a:t>
            </a:r>
            <a:r>
              <a:rPr lang="es-MX" baseline="-25000" dirty="0"/>
              <a:t>1</a:t>
            </a:r>
            <a:r>
              <a:rPr lang="es-MX" dirty="0"/>
              <a:t>) menos la diferencia del N en presencia de P</a:t>
            </a:r>
            <a:r>
              <a:rPr lang="es-MX" baseline="-25000" dirty="0"/>
              <a:t>0</a:t>
            </a:r>
            <a:r>
              <a:rPr lang="es-MX" dirty="0"/>
              <a:t> (N</a:t>
            </a:r>
            <a:r>
              <a:rPr lang="es-MX" baseline="-25000" dirty="0"/>
              <a:t>1</a:t>
            </a:r>
            <a:r>
              <a:rPr lang="es-MX" dirty="0"/>
              <a:t>P</a:t>
            </a:r>
            <a:r>
              <a:rPr lang="es-MX" baseline="-25000" dirty="0"/>
              <a:t>0</a:t>
            </a:r>
            <a:r>
              <a:rPr lang="es-MX" dirty="0"/>
              <a:t>-N</a:t>
            </a:r>
            <a:r>
              <a:rPr lang="es-MX" baseline="-25000" dirty="0"/>
              <a:t>0</a:t>
            </a:r>
            <a:r>
              <a:rPr lang="es-MX" dirty="0"/>
              <a:t>P</a:t>
            </a:r>
            <a:r>
              <a:rPr lang="es-MX" baseline="-25000" dirty="0"/>
              <a:t>0</a:t>
            </a:r>
            <a:r>
              <a:rPr lang="es-MX" dirty="0"/>
              <a:t>).</a:t>
            </a:r>
          </a:p>
          <a:p>
            <a:pPr lvl="1"/>
            <a:r>
              <a:rPr lang="pt-BR" dirty="0" err="1"/>
              <a:t>Efecto</a:t>
            </a:r>
            <a:r>
              <a:rPr lang="pt-BR" dirty="0"/>
              <a:t> de </a:t>
            </a:r>
            <a:r>
              <a:rPr lang="pt-BR" dirty="0" err="1"/>
              <a:t>la</a:t>
            </a:r>
            <a:r>
              <a:rPr lang="pt-BR" dirty="0"/>
              <a:t> </a:t>
            </a:r>
            <a:r>
              <a:rPr lang="pt-BR" dirty="0" err="1"/>
              <a:t>interacción</a:t>
            </a:r>
            <a:r>
              <a:rPr lang="pt-BR" dirty="0"/>
              <a:t> NP = (N</a:t>
            </a:r>
            <a:r>
              <a:rPr lang="pt-BR" baseline="-25000" dirty="0"/>
              <a:t>1</a:t>
            </a:r>
            <a:r>
              <a:rPr lang="pt-BR" dirty="0"/>
              <a:t>P</a:t>
            </a:r>
            <a:r>
              <a:rPr lang="pt-BR" baseline="-25000" dirty="0"/>
              <a:t>1</a:t>
            </a:r>
            <a:r>
              <a:rPr lang="pt-BR" dirty="0"/>
              <a:t>-N</a:t>
            </a:r>
            <a:r>
              <a:rPr lang="pt-BR" baseline="-25000" dirty="0"/>
              <a:t>0</a:t>
            </a:r>
            <a:r>
              <a:rPr lang="pt-BR" dirty="0"/>
              <a:t>P</a:t>
            </a:r>
            <a:r>
              <a:rPr lang="pt-BR" baseline="-25000" dirty="0"/>
              <a:t>1</a:t>
            </a:r>
            <a:r>
              <a:rPr lang="pt-BR" dirty="0"/>
              <a:t>)-(N</a:t>
            </a:r>
            <a:r>
              <a:rPr lang="pt-BR" baseline="-25000" dirty="0"/>
              <a:t>1</a:t>
            </a:r>
            <a:r>
              <a:rPr lang="pt-BR" dirty="0"/>
              <a:t>P</a:t>
            </a:r>
            <a:r>
              <a:rPr lang="pt-BR" baseline="-25000" dirty="0"/>
              <a:t>0</a:t>
            </a:r>
            <a:r>
              <a:rPr lang="pt-BR" dirty="0"/>
              <a:t>-N</a:t>
            </a:r>
            <a:r>
              <a:rPr lang="pt-BR" baseline="-25000" dirty="0"/>
              <a:t>0</a:t>
            </a:r>
            <a:r>
              <a:rPr lang="pt-BR" dirty="0"/>
              <a:t>P</a:t>
            </a:r>
            <a:r>
              <a:rPr lang="pt-BR" baseline="-25000" dirty="0"/>
              <a:t>0</a:t>
            </a:r>
            <a:r>
              <a:rPr lang="pt-BR" dirty="0"/>
              <a:t>) = N</a:t>
            </a:r>
            <a:r>
              <a:rPr lang="pt-BR" baseline="-25000" dirty="0"/>
              <a:t>1</a:t>
            </a:r>
            <a:r>
              <a:rPr lang="pt-BR" dirty="0"/>
              <a:t>P</a:t>
            </a:r>
            <a:r>
              <a:rPr lang="pt-BR" baseline="-25000" dirty="0"/>
              <a:t>1</a:t>
            </a:r>
            <a:r>
              <a:rPr lang="pt-BR" dirty="0"/>
              <a:t>+ N</a:t>
            </a:r>
            <a:r>
              <a:rPr lang="pt-BR" baseline="-25000" dirty="0"/>
              <a:t>0</a:t>
            </a:r>
            <a:r>
              <a:rPr lang="pt-BR" dirty="0"/>
              <a:t>P</a:t>
            </a:r>
            <a:r>
              <a:rPr lang="pt-BR" baseline="-25000" dirty="0"/>
              <a:t>0</a:t>
            </a:r>
            <a:r>
              <a:rPr lang="pt-BR" dirty="0"/>
              <a:t>-N</a:t>
            </a:r>
            <a:r>
              <a:rPr lang="pt-BR" baseline="-25000" dirty="0"/>
              <a:t>1</a:t>
            </a:r>
            <a:r>
              <a:rPr lang="pt-BR" dirty="0"/>
              <a:t>P</a:t>
            </a:r>
            <a:r>
              <a:rPr lang="pt-BR" baseline="-25000" dirty="0"/>
              <a:t>0</a:t>
            </a:r>
            <a:r>
              <a:rPr lang="pt-BR" dirty="0"/>
              <a:t>-N</a:t>
            </a:r>
            <a:r>
              <a:rPr lang="pt-BR" baseline="-25000" dirty="0"/>
              <a:t>0</a:t>
            </a:r>
            <a:r>
              <a:rPr lang="pt-BR" dirty="0"/>
              <a:t>P</a:t>
            </a:r>
            <a:r>
              <a:rPr lang="pt-BR" baseline="-25000" dirty="0"/>
              <a:t>1</a:t>
            </a:r>
            <a:r>
              <a:rPr lang="pt-BR" dirty="0"/>
              <a:t> = 10+6-4-2 </a:t>
            </a:r>
            <a:r>
              <a:rPr lang="es-MX" dirty="0"/>
              <a:t>= 10</a:t>
            </a:r>
          </a:p>
          <a:p>
            <a:pPr lvl="1"/>
            <a:endParaRPr lang="es-MX" dirty="0"/>
          </a:p>
          <a:p>
            <a:r>
              <a:rPr lang="es-MX" u="sng" dirty="0"/>
              <a:t>Resumiendo: la interacción NP = Efecto N en P1- Efecto N en P0</a:t>
            </a:r>
            <a:endParaRPr lang="es-ES_tradnl" b="1" u="sng"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a:t>Efectos Principales. Efectos simples. Interacción</a:t>
            </a:r>
          </a:p>
        </p:txBody>
      </p:sp>
      <p:sp>
        <p:nvSpPr>
          <p:cNvPr id="3" name="2 Marcador de contenido"/>
          <p:cNvSpPr>
            <a:spLocks noGrp="1"/>
          </p:cNvSpPr>
          <p:nvPr>
            <p:ph idx="1"/>
          </p:nvPr>
        </p:nvSpPr>
        <p:spPr>
          <a:xfrm>
            <a:off x="457200" y="4071942"/>
            <a:ext cx="8229600" cy="2428892"/>
          </a:xfrm>
        </p:spPr>
        <p:txBody>
          <a:bodyPr>
            <a:normAutofit fontScale="55000" lnSpcReduction="20000"/>
          </a:bodyPr>
          <a:lstStyle/>
          <a:p>
            <a:pPr>
              <a:buNone/>
            </a:pPr>
            <a:r>
              <a:rPr lang="es-MX" sz="3400" b="1" dirty="0"/>
              <a:t>                                                            P</a:t>
            </a:r>
          </a:p>
          <a:p>
            <a:endParaRPr lang="es-MX" b="1" u="sng" dirty="0"/>
          </a:p>
          <a:p>
            <a:r>
              <a:rPr lang="es-MX" b="1" u="sng" dirty="0"/>
              <a:t>Efecto de la Interacción</a:t>
            </a:r>
          </a:p>
          <a:p>
            <a:r>
              <a:rPr lang="es-MX" dirty="0"/>
              <a:t>La diferencia del comportamiento del N en presencia de P</a:t>
            </a:r>
            <a:r>
              <a:rPr lang="es-MX" baseline="-25000" dirty="0"/>
              <a:t>1</a:t>
            </a:r>
            <a:r>
              <a:rPr lang="es-MX" dirty="0"/>
              <a:t> (N</a:t>
            </a:r>
            <a:r>
              <a:rPr lang="es-MX" baseline="-25000" dirty="0"/>
              <a:t>1</a:t>
            </a:r>
            <a:r>
              <a:rPr lang="es-MX" dirty="0"/>
              <a:t>P</a:t>
            </a:r>
            <a:r>
              <a:rPr lang="es-MX" baseline="-25000" dirty="0"/>
              <a:t>1</a:t>
            </a:r>
            <a:r>
              <a:rPr lang="es-MX" dirty="0"/>
              <a:t>-N</a:t>
            </a:r>
            <a:r>
              <a:rPr lang="es-MX" baseline="-25000" dirty="0"/>
              <a:t>0</a:t>
            </a:r>
            <a:r>
              <a:rPr lang="es-MX" dirty="0"/>
              <a:t>P</a:t>
            </a:r>
            <a:r>
              <a:rPr lang="es-MX" baseline="-25000" dirty="0"/>
              <a:t>1</a:t>
            </a:r>
            <a:r>
              <a:rPr lang="es-MX" dirty="0"/>
              <a:t>) menos la diferencia del N en presencia de P</a:t>
            </a:r>
            <a:r>
              <a:rPr lang="es-MX" baseline="-25000" dirty="0"/>
              <a:t>0</a:t>
            </a:r>
            <a:r>
              <a:rPr lang="es-MX" dirty="0"/>
              <a:t> (N</a:t>
            </a:r>
            <a:r>
              <a:rPr lang="es-MX" baseline="-25000" dirty="0"/>
              <a:t>1</a:t>
            </a:r>
            <a:r>
              <a:rPr lang="es-MX" dirty="0"/>
              <a:t>P</a:t>
            </a:r>
            <a:r>
              <a:rPr lang="es-MX" baseline="-25000" dirty="0"/>
              <a:t>0</a:t>
            </a:r>
            <a:r>
              <a:rPr lang="es-MX" dirty="0"/>
              <a:t>-N</a:t>
            </a:r>
            <a:r>
              <a:rPr lang="es-MX" baseline="-25000" dirty="0"/>
              <a:t>0</a:t>
            </a:r>
            <a:r>
              <a:rPr lang="es-MX" dirty="0"/>
              <a:t>P</a:t>
            </a:r>
            <a:r>
              <a:rPr lang="es-MX" baseline="-25000" dirty="0"/>
              <a:t>0</a:t>
            </a:r>
            <a:r>
              <a:rPr lang="es-MX" dirty="0"/>
              <a:t>).</a:t>
            </a:r>
          </a:p>
          <a:p>
            <a:pPr lvl="1"/>
            <a:r>
              <a:rPr lang="pt-BR" dirty="0" err="1"/>
              <a:t>Efecto</a:t>
            </a:r>
            <a:r>
              <a:rPr lang="pt-BR" dirty="0"/>
              <a:t> de </a:t>
            </a:r>
            <a:r>
              <a:rPr lang="pt-BR" dirty="0" err="1"/>
              <a:t>la</a:t>
            </a:r>
            <a:r>
              <a:rPr lang="pt-BR" dirty="0"/>
              <a:t> </a:t>
            </a:r>
            <a:r>
              <a:rPr lang="pt-BR" dirty="0" err="1"/>
              <a:t>interacción</a:t>
            </a:r>
            <a:r>
              <a:rPr lang="pt-BR" dirty="0"/>
              <a:t> NP = (N</a:t>
            </a:r>
            <a:r>
              <a:rPr lang="pt-BR" baseline="-25000" dirty="0"/>
              <a:t>1</a:t>
            </a:r>
            <a:r>
              <a:rPr lang="pt-BR" dirty="0"/>
              <a:t>P</a:t>
            </a:r>
            <a:r>
              <a:rPr lang="pt-BR" baseline="-25000" dirty="0"/>
              <a:t>1</a:t>
            </a:r>
            <a:r>
              <a:rPr lang="pt-BR" dirty="0"/>
              <a:t>-N</a:t>
            </a:r>
            <a:r>
              <a:rPr lang="pt-BR" baseline="-25000" dirty="0"/>
              <a:t>0</a:t>
            </a:r>
            <a:r>
              <a:rPr lang="pt-BR" dirty="0"/>
              <a:t>P</a:t>
            </a:r>
            <a:r>
              <a:rPr lang="pt-BR" baseline="-25000" dirty="0"/>
              <a:t>1</a:t>
            </a:r>
            <a:r>
              <a:rPr lang="pt-BR" dirty="0"/>
              <a:t>)-(N</a:t>
            </a:r>
            <a:r>
              <a:rPr lang="pt-BR" baseline="-25000" dirty="0"/>
              <a:t>1</a:t>
            </a:r>
            <a:r>
              <a:rPr lang="pt-BR" dirty="0"/>
              <a:t>P</a:t>
            </a:r>
            <a:r>
              <a:rPr lang="pt-BR" baseline="-25000" dirty="0"/>
              <a:t>0</a:t>
            </a:r>
            <a:r>
              <a:rPr lang="pt-BR" dirty="0"/>
              <a:t>-N</a:t>
            </a:r>
            <a:r>
              <a:rPr lang="pt-BR" baseline="-25000" dirty="0"/>
              <a:t>0</a:t>
            </a:r>
            <a:r>
              <a:rPr lang="pt-BR" dirty="0"/>
              <a:t>P</a:t>
            </a:r>
            <a:r>
              <a:rPr lang="pt-BR" baseline="-25000" dirty="0"/>
              <a:t>0</a:t>
            </a:r>
            <a:r>
              <a:rPr lang="pt-BR" dirty="0"/>
              <a:t>) = N</a:t>
            </a:r>
            <a:r>
              <a:rPr lang="pt-BR" baseline="-25000" dirty="0"/>
              <a:t>1</a:t>
            </a:r>
            <a:r>
              <a:rPr lang="pt-BR" dirty="0"/>
              <a:t>P</a:t>
            </a:r>
            <a:r>
              <a:rPr lang="pt-BR" baseline="-25000" dirty="0"/>
              <a:t>1</a:t>
            </a:r>
            <a:r>
              <a:rPr lang="pt-BR" dirty="0"/>
              <a:t>+ N</a:t>
            </a:r>
            <a:r>
              <a:rPr lang="pt-BR" baseline="-25000" dirty="0"/>
              <a:t>0</a:t>
            </a:r>
            <a:r>
              <a:rPr lang="pt-BR" dirty="0"/>
              <a:t>P</a:t>
            </a:r>
            <a:r>
              <a:rPr lang="pt-BR" baseline="-25000" dirty="0"/>
              <a:t>0</a:t>
            </a:r>
            <a:r>
              <a:rPr lang="pt-BR" dirty="0"/>
              <a:t>-N</a:t>
            </a:r>
            <a:r>
              <a:rPr lang="pt-BR" baseline="-25000" dirty="0"/>
              <a:t>1</a:t>
            </a:r>
            <a:r>
              <a:rPr lang="pt-BR" dirty="0"/>
              <a:t>P</a:t>
            </a:r>
            <a:r>
              <a:rPr lang="pt-BR" baseline="-25000" dirty="0"/>
              <a:t>0</a:t>
            </a:r>
            <a:r>
              <a:rPr lang="pt-BR" dirty="0"/>
              <a:t>-N</a:t>
            </a:r>
            <a:r>
              <a:rPr lang="pt-BR" baseline="-25000" dirty="0"/>
              <a:t>0</a:t>
            </a:r>
            <a:r>
              <a:rPr lang="pt-BR" dirty="0"/>
              <a:t>P</a:t>
            </a:r>
            <a:r>
              <a:rPr lang="pt-BR" baseline="-25000" dirty="0"/>
              <a:t>1</a:t>
            </a:r>
            <a:r>
              <a:rPr lang="pt-BR" dirty="0"/>
              <a:t> = 10+6-4-2 </a:t>
            </a:r>
            <a:r>
              <a:rPr lang="es-MX" dirty="0"/>
              <a:t>= 10</a:t>
            </a:r>
          </a:p>
          <a:p>
            <a:pPr lvl="1"/>
            <a:endParaRPr lang="es-MX" dirty="0"/>
          </a:p>
          <a:p>
            <a:r>
              <a:rPr lang="es-MX" u="sng" dirty="0"/>
              <a:t>Resumiendo: la interacción NP = Efecto N en P1- Efecto N en P0</a:t>
            </a:r>
            <a:endParaRPr lang="es-ES_tradnl" b="1" u="sng" dirty="0"/>
          </a:p>
        </p:txBody>
      </p:sp>
      <p:pic>
        <p:nvPicPr>
          <p:cNvPr id="25602" name="Picture 2"/>
          <p:cNvPicPr>
            <a:picLocks noChangeAspect="1" noChangeArrowheads="1"/>
          </p:cNvPicPr>
          <p:nvPr/>
        </p:nvPicPr>
        <p:blipFill>
          <a:blip r:embed="rId2" cstate="print"/>
          <a:srcRect/>
          <a:stretch>
            <a:fillRect/>
          </a:stretch>
        </p:blipFill>
        <p:spPr bwMode="auto">
          <a:xfrm>
            <a:off x="2609850" y="1643050"/>
            <a:ext cx="3248034" cy="2428142"/>
          </a:xfrm>
          <a:prstGeom prst="rect">
            <a:avLst/>
          </a:prstGeom>
          <a:noFill/>
          <a:ln w="9525">
            <a:noFill/>
            <a:miter lim="800000"/>
            <a:headEnd/>
            <a:tailEnd/>
          </a:ln>
          <a:effectLst/>
        </p:spPr>
      </p:pic>
      <p:pic>
        <p:nvPicPr>
          <p:cNvPr id="25603" name="Picture 3"/>
          <p:cNvPicPr>
            <a:picLocks noChangeAspect="1" noChangeArrowheads="1"/>
          </p:cNvPicPr>
          <p:nvPr/>
        </p:nvPicPr>
        <p:blipFill>
          <a:blip r:embed="rId3" cstate="print"/>
          <a:srcRect/>
          <a:stretch>
            <a:fillRect/>
          </a:stretch>
        </p:blipFill>
        <p:spPr bwMode="auto">
          <a:xfrm>
            <a:off x="5819793" y="2428868"/>
            <a:ext cx="1323975" cy="257175"/>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idx="1"/>
          </p:nvPr>
        </p:nvSpPr>
        <p:spPr>
          <a:xfrm>
            <a:off x="457200" y="2254250"/>
            <a:ext cx="8229600" cy="3103563"/>
          </a:xfrm>
          <a:solidFill>
            <a:schemeClr val="bg2">
              <a:lumMod val="50000"/>
            </a:schemeClr>
          </a:solidFill>
        </p:spPr>
        <p:txBody>
          <a:bodyPr>
            <a:normAutofit lnSpcReduction="10000"/>
          </a:bodyPr>
          <a:lstStyle/>
          <a:p>
            <a:pPr eaLnBrk="1" hangingPunct="1">
              <a:buFont typeface="Arial" pitchFamily="34" charset="0"/>
              <a:buChar char="•"/>
              <a:defRPr/>
            </a:pPr>
            <a:r>
              <a:rPr lang="es-ES_tradnl" i="1" dirty="0">
                <a:solidFill>
                  <a:srgbClr val="FFFF00"/>
                </a:solidFill>
              </a:rPr>
              <a:t>“Proponer que la pobreza del diseño pueda ser corregida por sutiles técnicas de análisis es contrario al buen pensamiento científico.”</a:t>
            </a:r>
            <a:endParaRPr lang="es-ES_tradnl" b="1" i="1" dirty="0">
              <a:solidFill>
                <a:srgbClr val="FFFF00"/>
              </a:solidFill>
            </a:endParaRPr>
          </a:p>
          <a:p>
            <a:pPr eaLnBrk="1" hangingPunct="1">
              <a:buFont typeface="Wingdings" pitchFamily="2" charset="2"/>
              <a:buNone/>
              <a:defRPr/>
            </a:pPr>
            <a:r>
              <a:rPr lang="es-ES_tradnl" b="1" i="1" dirty="0">
                <a:solidFill>
                  <a:srgbClr val="FFFF00"/>
                </a:solidFill>
              </a:rPr>
              <a:t>														Stuart Pocock</a:t>
            </a:r>
            <a:endParaRPr lang="es-ES_tradnl" dirty="0">
              <a:solidFill>
                <a:srgbClr val="FFFF00"/>
              </a:solidFill>
            </a:endParaRPr>
          </a:p>
          <a:p>
            <a:pPr eaLnBrk="1" hangingPunct="1">
              <a:buFont typeface="Wingdings" pitchFamily="2" charset="2"/>
              <a:buNone/>
              <a:defRPr/>
            </a:pPr>
            <a:r>
              <a:rPr lang="es-ES_tradnl" dirty="0">
                <a:solidFill>
                  <a:srgbClr val="FFFF00"/>
                </a:solidFill>
              </a:rPr>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928688"/>
            <a:ext cx="8229600" cy="785812"/>
          </a:xfrm>
          <a:solidFill>
            <a:schemeClr val="bg2">
              <a:lumMod val="50000"/>
            </a:schemeClr>
          </a:solidFill>
        </p:spPr>
        <p:txBody>
          <a:bodyPr/>
          <a:lstStyle/>
          <a:p>
            <a:pPr eaLnBrk="1" hangingPunct="1">
              <a:defRPr/>
            </a:pPr>
            <a:r>
              <a:rPr lang="es-ES_tradnl" dirty="0">
                <a:solidFill>
                  <a:srgbClr val="FFFF00"/>
                </a:solidFill>
              </a:rPr>
              <a:t>Concepto de interacción</a:t>
            </a:r>
          </a:p>
        </p:txBody>
      </p:sp>
      <p:pic>
        <p:nvPicPr>
          <p:cNvPr id="24579" name="Picture 4"/>
          <p:cNvPicPr>
            <a:picLocks noChangeAspect="1" noChangeArrowheads="1"/>
          </p:cNvPicPr>
          <p:nvPr/>
        </p:nvPicPr>
        <p:blipFill>
          <a:blip r:embed="rId2" cstate="print"/>
          <a:srcRect/>
          <a:stretch>
            <a:fillRect/>
          </a:stretch>
        </p:blipFill>
        <p:spPr bwMode="auto">
          <a:xfrm>
            <a:off x="1571625" y="1857375"/>
            <a:ext cx="6115050" cy="3590925"/>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a:xfrm>
            <a:off x="317500" y="188640"/>
            <a:ext cx="8637588" cy="762000"/>
          </a:xfrm>
          <a:solidFill>
            <a:schemeClr val="bg2">
              <a:lumMod val="50000"/>
            </a:schemeClr>
          </a:solidFill>
        </p:spPr>
        <p:txBody>
          <a:bodyPr/>
          <a:lstStyle/>
          <a:p>
            <a:pPr eaLnBrk="1" hangingPunct="1">
              <a:defRPr/>
            </a:pPr>
            <a:r>
              <a:rPr lang="es-ES_tradnl" dirty="0">
                <a:solidFill>
                  <a:srgbClr val="FFFF00"/>
                </a:solidFill>
              </a:rPr>
              <a:t>Modelo Completamente al Azar:</a:t>
            </a:r>
          </a:p>
        </p:txBody>
      </p:sp>
      <p:sp>
        <p:nvSpPr>
          <p:cNvPr id="1028" name="Rectangle 3"/>
          <p:cNvSpPr>
            <a:spLocks noGrp="1" noChangeArrowheads="1"/>
          </p:cNvSpPr>
          <p:nvPr>
            <p:ph type="body" sz="half" idx="1"/>
          </p:nvPr>
        </p:nvSpPr>
        <p:spPr>
          <a:xfrm>
            <a:off x="87313" y="5122590"/>
            <a:ext cx="8904287" cy="685800"/>
          </a:xfrm>
          <a:noFill/>
        </p:spPr>
        <p:txBody>
          <a:bodyPr/>
          <a:lstStyle/>
          <a:p>
            <a:pPr eaLnBrk="1" hangingPunct="1">
              <a:lnSpc>
                <a:spcPct val="90000"/>
              </a:lnSpc>
              <a:buFont typeface="Arial" pitchFamily="34" charset="0"/>
              <a:buChar char="•"/>
              <a:defRPr/>
            </a:pPr>
            <a:r>
              <a:rPr lang="es-ES_tradnl" sz="2000" dirty="0">
                <a:solidFill>
                  <a:schemeClr val="accent2">
                    <a:lumMod val="75000"/>
                  </a:schemeClr>
                </a:solidFill>
              </a:rPr>
              <a:t>Los supuestos del modelo serán los mismos que para el diseño completamente al azar con un solo factor vistos anteriormente. </a:t>
            </a:r>
          </a:p>
        </p:txBody>
      </p:sp>
      <p:sp>
        <p:nvSpPr>
          <p:cNvPr id="49157" name="Text Box 5"/>
          <p:cNvSpPr txBox="1">
            <a:spLocks noChangeArrowheads="1"/>
          </p:cNvSpPr>
          <p:nvPr/>
        </p:nvSpPr>
        <p:spPr bwMode="auto">
          <a:xfrm>
            <a:off x="0" y="1879328"/>
            <a:ext cx="8893175" cy="3046412"/>
          </a:xfrm>
          <a:prstGeom prst="rect">
            <a:avLst/>
          </a:prstGeom>
          <a:noFill/>
          <a:ln w="9525">
            <a:noFill/>
            <a:miter lim="800000"/>
            <a:headEnd/>
            <a:tailEnd/>
          </a:ln>
          <a:effectLst/>
        </p:spPr>
        <p:txBody>
          <a:bodyPr>
            <a:spAutoFit/>
          </a:bodyPr>
          <a:lstStyle/>
          <a:p>
            <a:pPr lvl="1">
              <a:defRPr/>
            </a:pPr>
            <a:r>
              <a:rPr lang="es-ES_tradnl" sz="1600" dirty="0">
                <a:effectLst>
                  <a:outerShdw blurRad="38100" dist="38100" dir="2700000" algn="tl">
                    <a:srgbClr val="FFFFFF"/>
                  </a:outerShdw>
                </a:effectLst>
                <a:latin typeface="Arial" pitchFamily="34" charset="0"/>
              </a:rPr>
              <a:t>Donde:</a:t>
            </a:r>
          </a:p>
          <a:p>
            <a:pPr lvl="1">
              <a:defRPr/>
            </a:pPr>
            <a:endParaRPr lang="es-ES_tradnl" sz="1600" dirty="0">
              <a:effectLst>
                <a:outerShdw blurRad="38100" dist="38100" dir="2700000" algn="tl">
                  <a:srgbClr val="FFFFFF"/>
                </a:outerShdw>
              </a:effectLst>
              <a:latin typeface="Arial" pitchFamily="34" charset="0"/>
            </a:endParaRPr>
          </a:p>
          <a:p>
            <a:pPr lvl="1">
              <a:defRPr/>
            </a:pPr>
            <a:r>
              <a:rPr lang="es-ES_tradnl" sz="1600" dirty="0">
                <a:latin typeface="Arial" pitchFamily="34" charset="0"/>
                <a:sym typeface="Symbol" pitchFamily="18" charset="2"/>
              </a:rPr>
              <a:t>	Y</a:t>
            </a:r>
            <a:r>
              <a:rPr lang="es-ES_tradnl" sz="1600" baseline="-25000" dirty="0">
                <a:latin typeface="Arial" pitchFamily="34" charset="0"/>
                <a:sym typeface="Symbol" pitchFamily="18" charset="2"/>
              </a:rPr>
              <a:t>ijk</a:t>
            </a:r>
            <a:r>
              <a:rPr lang="es-ES_tradnl" sz="1600" dirty="0">
                <a:latin typeface="Arial" pitchFamily="34" charset="0"/>
                <a:sym typeface="Symbol" pitchFamily="18" charset="2"/>
              </a:rPr>
              <a:t> = Observación de la variable respuesta (VR) obtenida del tratamiento</a:t>
            </a:r>
          </a:p>
          <a:p>
            <a:pPr lvl="1">
              <a:defRPr/>
            </a:pPr>
            <a:r>
              <a:rPr lang="es-ES_tradnl" sz="1600" dirty="0">
                <a:latin typeface="Arial" pitchFamily="34" charset="0"/>
                <a:sym typeface="Symbol" pitchFamily="18" charset="2"/>
              </a:rPr>
              <a:t>              con el i-ésimo nivel de A, el j-ésimo nivel de B y la  repetición k-ésima</a:t>
            </a:r>
          </a:p>
          <a:p>
            <a:pPr lvl="1">
              <a:defRPr/>
            </a:pPr>
            <a:r>
              <a:rPr lang="es-ES_tradnl" sz="1600" dirty="0">
                <a:latin typeface="Arial" pitchFamily="34" charset="0"/>
                <a:sym typeface="Symbol" pitchFamily="18" charset="2"/>
              </a:rPr>
              <a:t>	 = Media general (respuesta media sin aplicar ningún tratamiento a las</a:t>
            </a:r>
          </a:p>
          <a:p>
            <a:pPr lvl="1">
              <a:defRPr/>
            </a:pPr>
            <a:r>
              <a:rPr lang="es-ES_tradnl" sz="1600" dirty="0">
                <a:latin typeface="Arial" pitchFamily="34" charset="0"/>
                <a:sym typeface="Symbol" pitchFamily="18" charset="2"/>
              </a:rPr>
              <a:t>              unidades experimentales)</a:t>
            </a:r>
          </a:p>
          <a:p>
            <a:pPr lvl="1">
              <a:defRPr/>
            </a:pPr>
            <a:r>
              <a:rPr lang="es-ES_tradnl" sz="1600" dirty="0">
                <a:latin typeface="Arial" pitchFamily="34" charset="0"/>
                <a:sym typeface="Symbol" pitchFamily="18" charset="2"/>
              </a:rPr>
              <a:t>	A</a:t>
            </a:r>
            <a:r>
              <a:rPr lang="es-ES_tradnl" sz="1600" baseline="-25000" dirty="0">
                <a:latin typeface="Arial" pitchFamily="34" charset="0"/>
                <a:sym typeface="Symbol" pitchFamily="18" charset="2"/>
              </a:rPr>
              <a:t>i</a:t>
            </a:r>
            <a:r>
              <a:rPr lang="es-ES_tradnl" sz="1600" dirty="0">
                <a:latin typeface="Arial" pitchFamily="34" charset="0"/>
                <a:sym typeface="Symbol" pitchFamily="18" charset="2"/>
              </a:rPr>
              <a:t> = Efecto del i-ésimo nivel del factor A</a:t>
            </a:r>
          </a:p>
          <a:p>
            <a:pPr lvl="1">
              <a:defRPr/>
            </a:pPr>
            <a:r>
              <a:rPr lang="es-ES_tradnl" sz="1600" dirty="0">
                <a:latin typeface="Arial" pitchFamily="34" charset="0"/>
                <a:sym typeface="Symbol" pitchFamily="18" charset="2"/>
              </a:rPr>
              <a:t>	B</a:t>
            </a:r>
            <a:r>
              <a:rPr lang="es-ES_tradnl" sz="1600" baseline="-25000" dirty="0">
                <a:latin typeface="Arial" pitchFamily="34" charset="0"/>
                <a:sym typeface="Symbol" pitchFamily="18" charset="2"/>
              </a:rPr>
              <a:t>j</a:t>
            </a:r>
            <a:r>
              <a:rPr lang="es-ES_tradnl" sz="1600" dirty="0">
                <a:latin typeface="Arial" pitchFamily="34" charset="0"/>
                <a:sym typeface="Symbol" pitchFamily="18" charset="2"/>
              </a:rPr>
              <a:t> = Efecto del j-ésimo nivel del factor B</a:t>
            </a:r>
          </a:p>
          <a:p>
            <a:pPr lvl="1">
              <a:defRPr/>
            </a:pPr>
            <a:r>
              <a:rPr lang="es-ES_tradnl" sz="1600" dirty="0">
                <a:latin typeface="Arial" pitchFamily="34" charset="0"/>
                <a:sym typeface="Symbol" pitchFamily="18" charset="2"/>
              </a:rPr>
              <a:t>	AB</a:t>
            </a:r>
            <a:r>
              <a:rPr lang="es-ES_tradnl" sz="1600" baseline="-25000" dirty="0">
                <a:latin typeface="Arial" pitchFamily="34" charset="0"/>
                <a:sym typeface="Symbol" pitchFamily="18" charset="2"/>
              </a:rPr>
              <a:t>ij</a:t>
            </a:r>
            <a:r>
              <a:rPr lang="es-ES_tradnl" sz="1600" dirty="0">
                <a:latin typeface="Arial" pitchFamily="34" charset="0"/>
                <a:sym typeface="Symbol" pitchFamily="18" charset="2"/>
              </a:rPr>
              <a:t> = Efecto de la interacción del i-ésimo nivel del factor A y el j-ésimo nivel del    	          factor B en su repetición k</a:t>
            </a:r>
          </a:p>
          <a:p>
            <a:pPr lvl="1">
              <a:defRPr/>
            </a:pPr>
            <a:r>
              <a:rPr lang="es-ES_tradnl" sz="1600" dirty="0">
                <a:latin typeface="Arial" pitchFamily="34" charset="0"/>
                <a:sym typeface="Symbol" pitchFamily="18" charset="2"/>
              </a:rPr>
              <a:t>	</a:t>
            </a:r>
            <a:r>
              <a:rPr lang="es-ES_tradnl" sz="1600" baseline="-25000" dirty="0">
                <a:latin typeface="Arial" pitchFamily="34" charset="0"/>
                <a:sym typeface="Symbol" pitchFamily="18" charset="2"/>
              </a:rPr>
              <a:t>ijk</a:t>
            </a:r>
            <a:r>
              <a:rPr lang="es-ES_tradnl" sz="1600" dirty="0">
                <a:latin typeface="Arial" pitchFamily="34" charset="0"/>
                <a:sym typeface="Symbol" pitchFamily="18" charset="2"/>
              </a:rPr>
              <a:t> = Error asociado a y</a:t>
            </a:r>
            <a:r>
              <a:rPr lang="es-ES_tradnl" sz="1600" baseline="-25000" dirty="0">
                <a:latin typeface="Arial" pitchFamily="34" charset="0"/>
                <a:sym typeface="Symbol" pitchFamily="18" charset="2"/>
              </a:rPr>
              <a:t>ijk</a:t>
            </a:r>
            <a:r>
              <a:rPr lang="es-ES_tradnl" sz="1600" dirty="0">
                <a:latin typeface="Arial" pitchFamily="34" charset="0"/>
                <a:sym typeface="Symbol" pitchFamily="18" charset="2"/>
              </a:rPr>
              <a:t> (explica las diferencias entre los efectos de los</a:t>
            </a:r>
          </a:p>
          <a:p>
            <a:pPr lvl="1">
              <a:defRPr/>
            </a:pPr>
            <a:r>
              <a:rPr lang="es-ES_tradnl" sz="1600" dirty="0">
                <a:latin typeface="Arial" pitchFamily="34" charset="0"/>
                <a:sym typeface="Symbol" pitchFamily="18" charset="2"/>
              </a:rPr>
              <a:t>               tratamientos y la media, respecto a las y</a:t>
            </a:r>
            <a:r>
              <a:rPr lang="es-ES_tradnl" sz="1600" baseline="-25000" dirty="0">
                <a:latin typeface="Arial" pitchFamily="34" charset="0"/>
                <a:sym typeface="Symbol" pitchFamily="18" charset="2"/>
              </a:rPr>
              <a:t>ijk</a:t>
            </a:r>
            <a:r>
              <a:rPr lang="es-ES_tradnl" sz="1600" dirty="0">
                <a:latin typeface="Arial" pitchFamily="34" charset="0"/>
                <a:sym typeface="Symbol" pitchFamily="18" charset="2"/>
              </a:rPr>
              <a:t>)</a:t>
            </a:r>
            <a:endParaRPr lang="es-ES_tradnl" sz="1600" dirty="0">
              <a:latin typeface="Arial" pitchFamily="34" charset="0"/>
            </a:endParaRPr>
          </a:p>
        </p:txBody>
      </p:sp>
      <p:sp>
        <p:nvSpPr>
          <p:cNvPr id="1030" name="Rectangle 8"/>
          <p:cNvSpPr>
            <a:spLocks noChangeArrowheads="1"/>
          </p:cNvSpPr>
          <p:nvPr/>
        </p:nvSpPr>
        <p:spPr bwMode="auto">
          <a:xfrm>
            <a:off x="0" y="3117578"/>
            <a:ext cx="184150" cy="369887"/>
          </a:xfrm>
          <a:prstGeom prst="rect">
            <a:avLst/>
          </a:prstGeom>
          <a:noFill/>
          <a:ln w="9525">
            <a:noFill/>
            <a:miter lim="800000"/>
            <a:headEnd/>
            <a:tailEnd/>
          </a:ln>
        </p:spPr>
        <p:txBody>
          <a:bodyPr wrap="none" anchor="ctr">
            <a:spAutoFit/>
          </a:bodyPr>
          <a:lstStyle/>
          <a:p>
            <a:endParaRPr lang="es-ES_tradnl">
              <a:solidFill>
                <a:srgbClr val="FFFF00"/>
              </a:solidFill>
            </a:endParaRPr>
          </a:p>
        </p:txBody>
      </p:sp>
      <p:graphicFrame>
        <p:nvGraphicFramePr>
          <p:cNvPr id="1026" name="Object 7"/>
          <p:cNvGraphicFramePr>
            <a:graphicFrameLocks noChangeAspect="1"/>
          </p:cNvGraphicFramePr>
          <p:nvPr/>
        </p:nvGraphicFramePr>
        <p:xfrm>
          <a:off x="1763713" y="1093515"/>
          <a:ext cx="5040312" cy="700088"/>
        </p:xfrm>
        <a:graphic>
          <a:graphicData uri="http://schemas.openxmlformats.org/presentationml/2006/ole">
            <mc:AlternateContent xmlns:mc="http://schemas.openxmlformats.org/markup-compatibility/2006">
              <mc:Choice xmlns:v="urn:schemas-microsoft-com:vml" Requires="v">
                <p:oleObj spid="_x0000_s1029" name="Equation" r:id="rId4" imgW="1778000" imgH="241300" progId="">
                  <p:embed/>
                </p:oleObj>
              </mc:Choice>
              <mc:Fallback>
                <p:oleObj name="Equation" r:id="rId4" imgW="1778000" imgH="241300" progId="">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63713" y="1093515"/>
                        <a:ext cx="5040312" cy="700088"/>
                      </a:xfrm>
                      <a:prstGeom prst="rect">
                        <a:avLst/>
                      </a:prstGeom>
                      <a:solidFill>
                        <a:srgbClr val="FFFFCC"/>
                      </a:solidFill>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214313" y="857250"/>
            <a:ext cx="8740775" cy="785813"/>
          </a:xfrm>
          <a:solidFill>
            <a:schemeClr val="bg2">
              <a:lumMod val="50000"/>
            </a:schemeClr>
          </a:solidFill>
        </p:spPr>
        <p:txBody>
          <a:bodyPr/>
          <a:lstStyle/>
          <a:p>
            <a:pPr eaLnBrk="1" hangingPunct="1">
              <a:defRPr/>
            </a:pPr>
            <a:r>
              <a:rPr lang="es-ES_tradnl" sz="4000" dirty="0">
                <a:solidFill>
                  <a:srgbClr val="FFFF00"/>
                </a:solidFill>
              </a:rPr>
              <a:t>Tabla de ANOVA Completamente al Azar</a:t>
            </a:r>
          </a:p>
        </p:txBody>
      </p:sp>
      <p:sp>
        <p:nvSpPr>
          <p:cNvPr id="10243" name="Text Box 4"/>
          <p:cNvSpPr txBox="1">
            <a:spLocks noChangeArrowheads="1"/>
          </p:cNvSpPr>
          <p:nvPr/>
        </p:nvSpPr>
        <p:spPr bwMode="auto">
          <a:xfrm>
            <a:off x="214313" y="5664200"/>
            <a:ext cx="8604250" cy="1016000"/>
          </a:xfrm>
          <a:prstGeom prst="rect">
            <a:avLst/>
          </a:prstGeom>
          <a:solidFill>
            <a:schemeClr val="bg2">
              <a:lumMod val="50000"/>
            </a:schemeClr>
          </a:solidFill>
          <a:ln w="9525">
            <a:noFill/>
            <a:miter lim="800000"/>
            <a:headEnd/>
            <a:tailEnd/>
          </a:ln>
        </p:spPr>
        <p:txBody>
          <a:bodyPr>
            <a:spAutoFit/>
          </a:bodyPr>
          <a:lstStyle/>
          <a:p>
            <a:pPr>
              <a:spcBef>
                <a:spcPct val="50000"/>
              </a:spcBef>
              <a:defRPr/>
            </a:pPr>
            <a:r>
              <a:rPr lang="es-ES_tradnl" sz="2400" dirty="0">
                <a:solidFill>
                  <a:srgbClr val="FFFF00"/>
                </a:solidFill>
                <a:latin typeface="Times New Roman" pitchFamily="18" charset="0"/>
              </a:rPr>
              <a:t>t= número de tratamientos    a= número de niveles del factor A</a:t>
            </a:r>
          </a:p>
          <a:p>
            <a:pPr>
              <a:spcBef>
                <a:spcPct val="50000"/>
              </a:spcBef>
              <a:defRPr/>
            </a:pPr>
            <a:r>
              <a:rPr lang="es-ES_tradnl" sz="2400" dirty="0">
                <a:solidFill>
                  <a:srgbClr val="FFFF00"/>
                </a:solidFill>
                <a:latin typeface="Times New Roman" pitchFamily="18" charset="0"/>
              </a:rPr>
              <a:t>b=número de niveles del factor B  r= número de  repeticiones</a:t>
            </a:r>
          </a:p>
        </p:txBody>
      </p:sp>
      <p:pic>
        <p:nvPicPr>
          <p:cNvPr id="22532" name="Picture 5"/>
          <p:cNvPicPr>
            <a:picLocks noChangeAspect="1" noChangeArrowheads="1"/>
          </p:cNvPicPr>
          <p:nvPr/>
        </p:nvPicPr>
        <p:blipFill>
          <a:blip r:embed="rId2" cstate="print"/>
          <a:srcRect/>
          <a:stretch>
            <a:fillRect/>
          </a:stretch>
        </p:blipFill>
        <p:spPr bwMode="auto">
          <a:xfrm>
            <a:off x="827088" y="1643063"/>
            <a:ext cx="7105650" cy="3944937"/>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685800" y="2286000"/>
            <a:ext cx="7772400" cy="1143000"/>
          </a:xfrm>
          <a:solidFill>
            <a:schemeClr val="bg2">
              <a:lumMod val="50000"/>
            </a:schemeClr>
          </a:solidFill>
        </p:spPr>
        <p:txBody>
          <a:bodyPr/>
          <a:lstStyle/>
          <a:p>
            <a:pPr eaLnBrk="1" hangingPunct="1">
              <a:defRPr/>
            </a:pPr>
            <a:r>
              <a:rPr lang="es-ES_tradnl" dirty="0">
                <a:solidFill>
                  <a:srgbClr val="FFFF00"/>
                </a:solidFill>
              </a:rPr>
              <a:t>Ejercicio factoriales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4"/>
          <p:cNvSpPr>
            <a:spLocks noChangeArrowheads="1"/>
          </p:cNvSpPr>
          <p:nvPr/>
        </p:nvSpPr>
        <p:spPr bwMode="auto">
          <a:xfrm>
            <a:off x="1771650" y="2338388"/>
            <a:ext cx="9144000" cy="0"/>
          </a:xfrm>
          <a:prstGeom prst="rect">
            <a:avLst/>
          </a:prstGeom>
          <a:noFill/>
          <a:ln w="9525">
            <a:noFill/>
            <a:miter lim="800000"/>
            <a:headEnd/>
            <a:tailEnd/>
          </a:ln>
        </p:spPr>
        <p:txBody>
          <a:bodyPr>
            <a:spAutoFit/>
          </a:bodyPr>
          <a:lstStyle/>
          <a:p>
            <a:endParaRPr lang="es-ES"/>
          </a:p>
        </p:txBody>
      </p:sp>
      <p:pic>
        <p:nvPicPr>
          <p:cNvPr id="28675" name="Picture 5"/>
          <p:cNvPicPr>
            <a:picLocks noChangeAspect="1" noChangeArrowheads="1"/>
          </p:cNvPicPr>
          <p:nvPr/>
        </p:nvPicPr>
        <p:blipFill>
          <a:blip r:embed="rId2" cstate="print"/>
          <a:srcRect/>
          <a:stretch>
            <a:fillRect/>
          </a:stretch>
        </p:blipFill>
        <p:spPr bwMode="auto">
          <a:xfrm>
            <a:off x="0" y="857250"/>
            <a:ext cx="9144000" cy="5862638"/>
          </a:xfrm>
          <a:prstGeom prst="rect">
            <a:avLst/>
          </a:prstGeom>
          <a:noFill/>
          <a:ln w="9525">
            <a:noFill/>
            <a:miter lim="800000"/>
            <a:headEnd/>
            <a:tailEnd/>
          </a:ln>
        </p:spPr>
      </p:pic>
      <p:grpSp>
        <p:nvGrpSpPr>
          <p:cNvPr id="12" name="Grupo 11">
            <a:extLst>
              <a:ext uri="{FF2B5EF4-FFF2-40B4-BE49-F238E27FC236}">
                <a16:creationId xmlns:a16="http://schemas.microsoft.com/office/drawing/2014/main" id="{222C4CEF-6193-4D23-87B2-F07E7D12490A}"/>
              </a:ext>
            </a:extLst>
          </p:cNvPr>
          <p:cNvGrpSpPr/>
          <p:nvPr/>
        </p:nvGrpSpPr>
        <p:grpSpPr>
          <a:xfrm>
            <a:off x="285015" y="243588"/>
            <a:ext cx="560520" cy="376920"/>
            <a:chOff x="285015" y="243588"/>
            <a:chExt cx="560520" cy="376920"/>
          </a:xfrm>
        </p:grpSpPr>
        <mc:AlternateContent xmlns:mc="http://schemas.openxmlformats.org/markup-compatibility/2006">
          <mc:Choice xmlns:p14="http://schemas.microsoft.com/office/powerpoint/2010/main" Requires="p14">
            <p:contentPart p14:bwMode="auto" r:id="rId3">
              <p14:nvContentPartPr>
                <p14:cNvPr id="2" name="Entrada de lápiz 1">
                  <a:extLst>
                    <a:ext uri="{FF2B5EF4-FFF2-40B4-BE49-F238E27FC236}">
                      <a16:creationId xmlns:a16="http://schemas.microsoft.com/office/drawing/2014/main" id="{B6B0125B-D0D8-435B-AC47-F65F94445CEA}"/>
                    </a:ext>
                  </a:extLst>
                </p14:cNvPr>
                <p14:cNvContentPartPr/>
                <p14:nvPr/>
              </p14:nvContentPartPr>
              <p14:xfrm>
                <a:off x="285015" y="275268"/>
                <a:ext cx="124200" cy="121320"/>
              </p14:xfrm>
            </p:contentPart>
          </mc:Choice>
          <mc:Fallback>
            <p:pic>
              <p:nvPicPr>
                <p:cNvPr id="2" name="Entrada de lápiz 1">
                  <a:extLst>
                    <a:ext uri="{FF2B5EF4-FFF2-40B4-BE49-F238E27FC236}">
                      <a16:creationId xmlns:a16="http://schemas.microsoft.com/office/drawing/2014/main" id="{B6B0125B-D0D8-435B-AC47-F65F94445CEA}"/>
                    </a:ext>
                  </a:extLst>
                </p:cNvPr>
                <p:cNvPicPr/>
                <p:nvPr/>
              </p:nvPicPr>
              <p:blipFill>
                <a:blip r:embed="rId4"/>
                <a:stretch>
                  <a:fillRect/>
                </a:stretch>
              </p:blipFill>
              <p:spPr>
                <a:xfrm>
                  <a:off x="280695" y="270948"/>
                  <a:ext cx="132840" cy="129960"/>
                </a:xfrm>
                <a:prstGeom prst="rect">
                  <a:avLst/>
                </a:prstGeom>
              </p:spPr>
            </p:pic>
          </mc:Fallback>
        </mc:AlternateContent>
        <mc:AlternateContent xmlns:mc="http://schemas.openxmlformats.org/markup-compatibility/2006">
          <mc:Choice xmlns:p14="http://schemas.microsoft.com/office/powerpoint/2010/main" Requires="p14">
            <p:contentPart p14:bwMode="auto" r:id="rId5">
              <p14:nvContentPartPr>
                <p14:cNvPr id="3" name="Entrada de lápiz 2">
                  <a:extLst>
                    <a:ext uri="{FF2B5EF4-FFF2-40B4-BE49-F238E27FC236}">
                      <a16:creationId xmlns:a16="http://schemas.microsoft.com/office/drawing/2014/main" id="{74B4C434-81F5-487B-9949-AC6840806F62}"/>
                    </a:ext>
                  </a:extLst>
                </p14:cNvPr>
                <p14:cNvContentPartPr/>
                <p14:nvPr/>
              </p14:nvContentPartPr>
              <p14:xfrm>
                <a:off x="295095" y="275268"/>
                <a:ext cx="216360" cy="266760"/>
              </p14:xfrm>
            </p:contentPart>
          </mc:Choice>
          <mc:Fallback>
            <p:pic>
              <p:nvPicPr>
                <p:cNvPr id="3" name="Entrada de lápiz 2">
                  <a:extLst>
                    <a:ext uri="{FF2B5EF4-FFF2-40B4-BE49-F238E27FC236}">
                      <a16:creationId xmlns:a16="http://schemas.microsoft.com/office/drawing/2014/main" id="{74B4C434-81F5-487B-9949-AC6840806F62}"/>
                    </a:ext>
                  </a:extLst>
                </p:cNvPr>
                <p:cNvPicPr/>
                <p:nvPr/>
              </p:nvPicPr>
              <p:blipFill>
                <a:blip r:embed="rId6"/>
                <a:stretch>
                  <a:fillRect/>
                </a:stretch>
              </p:blipFill>
              <p:spPr>
                <a:xfrm>
                  <a:off x="290775" y="270948"/>
                  <a:ext cx="225000" cy="275400"/>
                </a:xfrm>
                <a:prstGeom prst="rect">
                  <a:avLst/>
                </a:prstGeom>
              </p:spPr>
            </p:pic>
          </mc:Fallback>
        </mc:AlternateContent>
        <mc:AlternateContent xmlns:mc="http://schemas.openxmlformats.org/markup-compatibility/2006">
          <mc:Choice xmlns:p14="http://schemas.microsoft.com/office/powerpoint/2010/main" Requires="p14">
            <p:contentPart p14:bwMode="auto" r:id="rId7">
              <p14:nvContentPartPr>
                <p14:cNvPr id="5" name="Entrada de lápiz 4">
                  <a:extLst>
                    <a:ext uri="{FF2B5EF4-FFF2-40B4-BE49-F238E27FC236}">
                      <a16:creationId xmlns:a16="http://schemas.microsoft.com/office/drawing/2014/main" id="{1ECB3CCB-4BB3-4B1E-9334-223B0437597E}"/>
                    </a:ext>
                  </a:extLst>
                </p14:cNvPr>
                <p14:cNvContentPartPr/>
                <p14:nvPr/>
              </p14:nvContentPartPr>
              <p14:xfrm>
                <a:off x="304455" y="243588"/>
                <a:ext cx="189720" cy="261000"/>
              </p14:xfrm>
            </p:contentPart>
          </mc:Choice>
          <mc:Fallback>
            <p:pic>
              <p:nvPicPr>
                <p:cNvPr id="5" name="Entrada de lápiz 4">
                  <a:extLst>
                    <a:ext uri="{FF2B5EF4-FFF2-40B4-BE49-F238E27FC236}">
                      <a16:creationId xmlns:a16="http://schemas.microsoft.com/office/drawing/2014/main" id="{1ECB3CCB-4BB3-4B1E-9334-223B0437597E}"/>
                    </a:ext>
                  </a:extLst>
                </p:cNvPr>
                <p:cNvPicPr/>
                <p:nvPr/>
              </p:nvPicPr>
              <p:blipFill>
                <a:blip r:embed="rId8"/>
                <a:stretch>
                  <a:fillRect/>
                </a:stretch>
              </p:blipFill>
              <p:spPr>
                <a:xfrm>
                  <a:off x="295815" y="234588"/>
                  <a:ext cx="207360" cy="278640"/>
                </a:xfrm>
                <a:prstGeom prst="rect">
                  <a:avLst/>
                </a:prstGeom>
              </p:spPr>
            </p:pic>
          </mc:Fallback>
        </mc:AlternateContent>
        <mc:AlternateContent xmlns:mc="http://schemas.openxmlformats.org/markup-compatibility/2006">
          <mc:Choice xmlns:p14="http://schemas.microsoft.com/office/powerpoint/2010/main" Requires="p14">
            <p:contentPart p14:bwMode="auto" r:id="rId9">
              <p14:nvContentPartPr>
                <p14:cNvPr id="6" name="Entrada de lápiz 5">
                  <a:extLst>
                    <a:ext uri="{FF2B5EF4-FFF2-40B4-BE49-F238E27FC236}">
                      <a16:creationId xmlns:a16="http://schemas.microsoft.com/office/drawing/2014/main" id="{AFE7141C-5DBF-48E3-AAD2-108C8E2D3C34}"/>
                    </a:ext>
                  </a:extLst>
                </p14:cNvPr>
                <p14:cNvContentPartPr/>
                <p14:nvPr/>
              </p14:nvContentPartPr>
              <p14:xfrm>
                <a:off x="540255" y="452028"/>
                <a:ext cx="17640" cy="57240"/>
              </p14:xfrm>
            </p:contentPart>
          </mc:Choice>
          <mc:Fallback>
            <p:pic>
              <p:nvPicPr>
                <p:cNvPr id="6" name="Entrada de lápiz 5">
                  <a:extLst>
                    <a:ext uri="{FF2B5EF4-FFF2-40B4-BE49-F238E27FC236}">
                      <a16:creationId xmlns:a16="http://schemas.microsoft.com/office/drawing/2014/main" id="{AFE7141C-5DBF-48E3-AAD2-108C8E2D3C34}"/>
                    </a:ext>
                  </a:extLst>
                </p:cNvPr>
                <p:cNvPicPr/>
                <p:nvPr/>
              </p:nvPicPr>
              <p:blipFill>
                <a:blip r:embed="rId10"/>
                <a:stretch>
                  <a:fillRect/>
                </a:stretch>
              </p:blipFill>
              <p:spPr>
                <a:xfrm>
                  <a:off x="531615" y="443028"/>
                  <a:ext cx="35280" cy="74880"/>
                </a:xfrm>
                <a:prstGeom prst="rect">
                  <a:avLst/>
                </a:prstGeom>
              </p:spPr>
            </p:pic>
          </mc:Fallback>
        </mc:AlternateContent>
        <mc:AlternateContent xmlns:mc="http://schemas.openxmlformats.org/markup-compatibility/2006">
          <mc:Choice xmlns:p14="http://schemas.microsoft.com/office/powerpoint/2010/main" Requires="p14">
            <p:contentPart p14:bwMode="auto" r:id="rId11">
              <p14:nvContentPartPr>
                <p14:cNvPr id="7" name="Entrada de lápiz 6">
                  <a:extLst>
                    <a:ext uri="{FF2B5EF4-FFF2-40B4-BE49-F238E27FC236}">
                      <a16:creationId xmlns:a16="http://schemas.microsoft.com/office/drawing/2014/main" id="{C4BAB853-C0B1-480D-B906-EEB97979E732}"/>
                    </a:ext>
                  </a:extLst>
                </p14:cNvPr>
                <p14:cNvContentPartPr/>
                <p14:nvPr/>
              </p14:nvContentPartPr>
              <p14:xfrm>
                <a:off x="569775" y="358428"/>
                <a:ext cx="12240" cy="15120"/>
              </p14:xfrm>
            </p:contentPart>
          </mc:Choice>
          <mc:Fallback>
            <p:pic>
              <p:nvPicPr>
                <p:cNvPr id="7" name="Entrada de lápiz 6">
                  <a:extLst>
                    <a:ext uri="{FF2B5EF4-FFF2-40B4-BE49-F238E27FC236}">
                      <a16:creationId xmlns:a16="http://schemas.microsoft.com/office/drawing/2014/main" id="{C4BAB853-C0B1-480D-B906-EEB97979E732}"/>
                    </a:ext>
                  </a:extLst>
                </p:cNvPr>
                <p:cNvPicPr/>
                <p:nvPr/>
              </p:nvPicPr>
              <p:blipFill>
                <a:blip r:embed="rId12"/>
                <a:stretch>
                  <a:fillRect/>
                </a:stretch>
              </p:blipFill>
              <p:spPr>
                <a:xfrm>
                  <a:off x="561135" y="349788"/>
                  <a:ext cx="29880" cy="32760"/>
                </a:xfrm>
                <a:prstGeom prst="rect">
                  <a:avLst/>
                </a:prstGeom>
              </p:spPr>
            </p:pic>
          </mc:Fallback>
        </mc:AlternateContent>
        <mc:AlternateContent xmlns:mc="http://schemas.openxmlformats.org/markup-compatibility/2006">
          <mc:Choice xmlns:p14="http://schemas.microsoft.com/office/powerpoint/2010/main" Requires="p14">
            <p:contentPart p14:bwMode="auto" r:id="rId13">
              <p14:nvContentPartPr>
                <p14:cNvPr id="8" name="Entrada de lápiz 7">
                  <a:extLst>
                    <a:ext uri="{FF2B5EF4-FFF2-40B4-BE49-F238E27FC236}">
                      <a16:creationId xmlns:a16="http://schemas.microsoft.com/office/drawing/2014/main" id="{ED0DEB8B-3F59-40B3-BEB5-6B2410A34205}"/>
                    </a:ext>
                  </a:extLst>
                </p14:cNvPr>
                <p14:cNvContentPartPr/>
                <p14:nvPr/>
              </p14:nvContentPartPr>
              <p14:xfrm>
                <a:off x="562215" y="442668"/>
                <a:ext cx="77400" cy="177840"/>
              </p14:xfrm>
            </p:contentPart>
          </mc:Choice>
          <mc:Fallback>
            <p:pic>
              <p:nvPicPr>
                <p:cNvPr id="8" name="Entrada de lápiz 7">
                  <a:extLst>
                    <a:ext uri="{FF2B5EF4-FFF2-40B4-BE49-F238E27FC236}">
                      <a16:creationId xmlns:a16="http://schemas.microsoft.com/office/drawing/2014/main" id="{ED0DEB8B-3F59-40B3-BEB5-6B2410A34205}"/>
                    </a:ext>
                  </a:extLst>
                </p:cNvPr>
                <p:cNvPicPr/>
                <p:nvPr/>
              </p:nvPicPr>
              <p:blipFill>
                <a:blip r:embed="rId14"/>
                <a:stretch>
                  <a:fillRect/>
                </a:stretch>
              </p:blipFill>
              <p:spPr>
                <a:xfrm>
                  <a:off x="553215" y="433668"/>
                  <a:ext cx="95040" cy="195480"/>
                </a:xfrm>
                <a:prstGeom prst="rect">
                  <a:avLst/>
                </a:prstGeom>
              </p:spPr>
            </p:pic>
          </mc:Fallback>
        </mc:AlternateContent>
        <mc:AlternateContent xmlns:mc="http://schemas.openxmlformats.org/markup-compatibility/2006">
          <mc:Choice xmlns:p14="http://schemas.microsoft.com/office/powerpoint/2010/main" Requires="p14">
            <p:contentPart p14:bwMode="auto" r:id="rId15">
              <p14:nvContentPartPr>
                <p14:cNvPr id="9" name="Entrada de lápiz 8">
                  <a:extLst>
                    <a:ext uri="{FF2B5EF4-FFF2-40B4-BE49-F238E27FC236}">
                      <a16:creationId xmlns:a16="http://schemas.microsoft.com/office/drawing/2014/main" id="{5FAA84AF-544E-4B64-9237-428792A72204}"/>
                    </a:ext>
                  </a:extLst>
                </p14:cNvPr>
                <p14:cNvContentPartPr/>
                <p14:nvPr/>
              </p14:nvContentPartPr>
              <p14:xfrm>
                <a:off x="686415" y="340068"/>
                <a:ext cx="2160" cy="3960"/>
              </p14:xfrm>
            </p:contentPart>
          </mc:Choice>
          <mc:Fallback>
            <p:pic>
              <p:nvPicPr>
                <p:cNvPr id="9" name="Entrada de lápiz 8">
                  <a:extLst>
                    <a:ext uri="{FF2B5EF4-FFF2-40B4-BE49-F238E27FC236}">
                      <a16:creationId xmlns:a16="http://schemas.microsoft.com/office/drawing/2014/main" id="{5FAA84AF-544E-4B64-9237-428792A72204}"/>
                    </a:ext>
                  </a:extLst>
                </p:cNvPr>
                <p:cNvPicPr/>
                <p:nvPr/>
              </p:nvPicPr>
              <p:blipFill>
                <a:blip r:embed="rId16"/>
                <a:stretch>
                  <a:fillRect/>
                </a:stretch>
              </p:blipFill>
              <p:spPr>
                <a:xfrm>
                  <a:off x="677415" y="331428"/>
                  <a:ext cx="19800" cy="21600"/>
                </a:xfrm>
                <a:prstGeom prst="rect">
                  <a:avLst/>
                </a:prstGeom>
              </p:spPr>
            </p:pic>
          </mc:Fallback>
        </mc:AlternateContent>
        <mc:AlternateContent xmlns:mc="http://schemas.openxmlformats.org/markup-compatibility/2006">
          <mc:Choice xmlns:p14="http://schemas.microsoft.com/office/powerpoint/2010/main" Requires="p14">
            <p:contentPart p14:bwMode="auto" r:id="rId17">
              <p14:nvContentPartPr>
                <p14:cNvPr id="10" name="Entrada de lápiz 9">
                  <a:extLst>
                    <a:ext uri="{FF2B5EF4-FFF2-40B4-BE49-F238E27FC236}">
                      <a16:creationId xmlns:a16="http://schemas.microsoft.com/office/drawing/2014/main" id="{EC4AA8FF-EEF2-4480-8982-125187D1B13A}"/>
                    </a:ext>
                  </a:extLst>
                </p14:cNvPr>
                <p14:cNvContentPartPr/>
                <p14:nvPr/>
              </p14:nvContentPartPr>
              <p14:xfrm>
                <a:off x="738615" y="418188"/>
                <a:ext cx="28440" cy="71640"/>
              </p14:xfrm>
            </p:contentPart>
          </mc:Choice>
          <mc:Fallback>
            <p:pic>
              <p:nvPicPr>
                <p:cNvPr id="10" name="Entrada de lápiz 9">
                  <a:extLst>
                    <a:ext uri="{FF2B5EF4-FFF2-40B4-BE49-F238E27FC236}">
                      <a16:creationId xmlns:a16="http://schemas.microsoft.com/office/drawing/2014/main" id="{EC4AA8FF-EEF2-4480-8982-125187D1B13A}"/>
                    </a:ext>
                  </a:extLst>
                </p:cNvPr>
                <p:cNvPicPr/>
                <p:nvPr/>
              </p:nvPicPr>
              <p:blipFill>
                <a:blip r:embed="rId18"/>
                <a:stretch>
                  <a:fillRect/>
                </a:stretch>
              </p:blipFill>
              <p:spPr>
                <a:xfrm>
                  <a:off x="729615" y="409548"/>
                  <a:ext cx="46080" cy="89280"/>
                </a:xfrm>
                <a:prstGeom prst="rect">
                  <a:avLst/>
                </a:prstGeom>
              </p:spPr>
            </p:pic>
          </mc:Fallback>
        </mc:AlternateContent>
        <mc:AlternateContent xmlns:mc="http://schemas.openxmlformats.org/markup-compatibility/2006">
          <mc:Choice xmlns:p14="http://schemas.microsoft.com/office/powerpoint/2010/main" Requires="p14">
            <p:contentPart p14:bwMode="auto" r:id="rId19">
              <p14:nvContentPartPr>
                <p14:cNvPr id="11" name="Entrada de lápiz 10">
                  <a:extLst>
                    <a:ext uri="{FF2B5EF4-FFF2-40B4-BE49-F238E27FC236}">
                      <a16:creationId xmlns:a16="http://schemas.microsoft.com/office/drawing/2014/main" id="{BC836EE6-F4DB-4C63-8C1C-FDB631AE8C63}"/>
                    </a:ext>
                  </a:extLst>
                </p14:cNvPr>
                <p14:cNvContentPartPr/>
                <p14:nvPr/>
              </p14:nvContentPartPr>
              <p14:xfrm>
                <a:off x="772815" y="422508"/>
                <a:ext cx="72720" cy="125280"/>
              </p14:xfrm>
            </p:contentPart>
          </mc:Choice>
          <mc:Fallback>
            <p:pic>
              <p:nvPicPr>
                <p:cNvPr id="11" name="Entrada de lápiz 10">
                  <a:extLst>
                    <a:ext uri="{FF2B5EF4-FFF2-40B4-BE49-F238E27FC236}">
                      <a16:creationId xmlns:a16="http://schemas.microsoft.com/office/drawing/2014/main" id="{BC836EE6-F4DB-4C63-8C1C-FDB631AE8C63}"/>
                    </a:ext>
                  </a:extLst>
                </p:cNvPr>
                <p:cNvPicPr/>
                <p:nvPr/>
              </p:nvPicPr>
              <p:blipFill>
                <a:blip r:embed="rId20"/>
                <a:stretch>
                  <a:fillRect/>
                </a:stretch>
              </p:blipFill>
              <p:spPr>
                <a:xfrm>
                  <a:off x="764175" y="413508"/>
                  <a:ext cx="90360" cy="142920"/>
                </a:xfrm>
                <a:prstGeom prst="rect">
                  <a:avLst/>
                </a:prstGeom>
              </p:spPr>
            </p:pic>
          </mc:Fallback>
        </mc:AlternateContent>
      </p:grpSp>
      <mc:AlternateContent xmlns:mc="http://schemas.openxmlformats.org/markup-compatibility/2006">
        <mc:Choice xmlns:p14="http://schemas.microsoft.com/office/powerpoint/2010/main" Requires="p14">
          <p:contentPart p14:bwMode="auto" r:id="rId21">
            <p14:nvContentPartPr>
              <p14:cNvPr id="13" name="Entrada de lápiz 12">
                <a:extLst>
                  <a:ext uri="{FF2B5EF4-FFF2-40B4-BE49-F238E27FC236}">
                    <a16:creationId xmlns:a16="http://schemas.microsoft.com/office/drawing/2014/main" id="{D109E505-8DF0-420A-8E1C-ABA943538863}"/>
                  </a:ext>
                </a:extLst>
              </p14:cNvPr>
              <p14:cNvContentPartPr/>
              <p14:nvPr/>
            </p14:nvContentPartPr>
            <p14:xfrm>
              <a:off x="914295" y="339708"/>
              <a:ext cx="100440" cy="214200"/>
            </p14:xfrm>
          </p:contentPart>
        </mc:Choice>
        <mc:Fallback>
          <p:pic>
            <p:nvPicPr>
              <p:cNvPr id="13" name="Entrada de lápiz 12">
                <a:extLst>
                  <a:ext uri="{FF2B5EF4-FFF2-40B4-BE49-F238E27FC236}">
                    <a16:creationId xmlns:a16="http://schemas.microsoft.com/office/drawing/2014/main" id="{D109E505-8DF0-420A-8E1C-ABA943538863}"/>
                  </a:ext>
                </a:extLst>
              </p:cNvPr>
              <p:cNvPicPr/>
              <p:nvPr/>
            </p:nvPicPr>
            <p:blipFill>
              <a:blip r:embed="rId22"/>
              <a:stretch>
                <a:fillRect/>
              </a:stretch>
            </p:blipFill>
            <p:spPr>
              <a:xfrm>
                <a:off x="905655" y="330708"/>
                <a:ext cx="118080" cy="231840"/>
              </a:xfrm>
              <a:prstGeom prst="rect">
                <a:avLst/>
              </a:prstGeom>
            </p:spPr>
          </p:pic>
        </mc:Fallback>
      </mc:AlternateContent>
      <p:grpSp>
        <p:nvGrpSpPr>
          <p:cNvPr id="32" name="Grupo 31">
            <a:extLst>
              <a:ext uri="{FF2B5EF4-FFF2-40B4-BE49-F238E27FC236}">
                <a16:creationId xmlns:a16="http://schemas.microsoft.com/office/drawing/2014/main" id="{4DF4AC08-F452-4F2F-B46D-7FCD7D0E6BA5}"/>
              </a:ext>
            </a:extLst>
          </p:cNvPr>
          <p:cNvGrpSpPr/>
          <p:nvPr/>
        </p:nvGrpSpPr>
        <p:grpSpPr>
          <a:xfrm>
            <a:off x="1228935" y="196428"/>
            <a:ext cx="1622880" cy="412560"/>
            <a:chOff x="1228935" y="196428"/>
            <a:chExt cx="1622880" cy="412560"/>
          </a:xfrm>
        </p:grpSpPr>
        <mc:AlternateContent xmlns:mc="http://schemas.openxmlformats.org/markup-compatibility/2006">
          <mc:Choice xmlns:p14="http://schemas.microsoft.com/office/powerpoint/2010/main" Requires="p14">
            <p:contentPart p14:bwMode="auto" r:id="rId23">
              <p14:nvContentPartPr>
                <p14:cNvPr id="14" name="Entrada de lápiz 13">
                  <a:extLst>
                    <a:ext uri="{FF2B5EF4-FFF2-40B4-BE49-F238E27FC236}">
                      <a16:creationId xmlns:a16="http://schemas.microsoft.com/office/drawing/2014/main" id="{67B97DEE-C1C4-4C1D-9FF1-F0A266876D3F}"/>
                    </a:ext>
                  </a:extLst>
                </p14:cNvPr>
                <p14:cNvContentPartPr/>
                <p14:nvPr/>
              </p14:nvContentPartPr>
              <p14:xfrm>
                <a:off x="1228935" y="334308"/>
                <a:ext cx="97560" cy="10080"/>
              </p14:xfrm>
            </p:contentPart>
          </mc:Choice>
          <mc:Fallback>
            <p:pic>
              <p:nvPicPr>
                <p:cNvPr id="14" name="Entrada de lápiz 13">
                  <a:extLst>
                    <a:ext uri="{FF2B5EF4-FFF2-40B4-BE49-F238E27FC236}">
                      <a16:creationId xmlns:a16="http://schemas.microsoft.com/office/drawing/2014/main" id="{67B97DEE-C1C4-4C1D-9FF1-F0A266876D3F}"/>
                    </a:ext>
                  </a:extLst>
                </p:cNvPr>
                <p:cNvPicPr/>
                <p:nvPr/>
              </p:nvPicPr>
              <p:blipFill>
                <a:blip r:embed="rId24"/>
                <a:stretch>
                  <a:fillRect/>
                </a:stretch>
              </p:blipFill>
              <p:spPr>
                <a:xfrm>
                  <a:off x="1219935" y="325668"/>
                  <a:ext cx="115200" cy="27720"/>
                </a:xfrm>
                <a:prstGeom prst="rect">
                  <a:avLst/>
                </a:prstGeom>
              </p:spPr>
            </p:pic>
          </mc:Fallback>
        </mc:AlternateContent>
        <mc:AlternateContent xmlns:mc="http://schemas.openxmlformats.org/markup-compatibility/2006">
          <mc:Choice xmlns:p14="http://schemas.microsoft.com/office/powerpoint/2010/main" Requires="p14">
            <p:contentPart p14:bwMode="auto" r:id="rId25">
              <p14:nvContentPartPr>
                <p14:cNvPr id="15" name="Entrada de lápiz 14">
                  <a:extLst>
                    <a:ext uri="{FF2B5EF4-FFF2-40B4-BE49-F238E27FC236}">
                      <a16:creationId xmlns:a16="http://schemas.microsoft.com/office/drawing/2014/main" id="{4D19540D-6C43-4BD6-AD57-201FC1F37BF2}"/>
                    </a:ext>
                  </a:extLst>
                </p14:cNvPr>
                <p14:cNvContentPartPr/>
                <p14:nvPr/>
              </p14:nvContentPartPr>
              <p14:xfrm>
                <a:off x="1238655" y="422508"/>
                <a:ext cx="56880" cy="21240"/>
              </p14:xfrm>
            </p:contentPart>
          </mc:Choice>
          <mc:Fallback>
            <p:pic>
              <p:nvPicPr>
                <p:cNvPr id="15" name="Entrada de lápiz 14">
                  <a:extLst>
                    <a:ext uri="{FF2B5EF4-FFF2-40B4-BE49-F238E27FC236}">
                      <a16:creationId xmlns:a16="http://schemas.microsoft.com/office/drawing/2014/main" id="{4D19540D-6C43-4BD6-AD57-201FC1F37BF2}"/>
                    </a:ext>
                  </a:extLst>
                </p:cNvPr>
                <p:cNvPicPr/>
                <p:nvPr/>
              </p:nvPicPr>
              <p:blipFill>
                <a:blip r:embed="rId26"/>
                <a:stretch>
                  <a:fillRect/>
                </a:stretch>
              </p:blipFill>
              <p:spPr>
                <a:xfrm>
                  <a:off x="1230015" y="413508"/>
                  <a:ext cx="74520" cy="38880"/>
                </a:xfrm>
                <a:prstGeom prst="rect">
                  <a:avLst/>
                </a:prstGeom>
              </p:spPr>
            </p:pic>
          </mc:Fallback>
        </mc:AlternateContent>
        <mc:AlternateContent xmlns:mc="http://schemas.openxmlformats.org/markup-compatibility/2006">
          <mc:Choice xmlns:p14="http://schemas.microsoft.com/office/powerpoint/2010/main" Requires="p14">
            <p:contentPart p14:bwMode="auto" r:id="rId27">
              <p14:nvContentPartPr>
                <p14:cNvPr id="16" name="Entrada de lápiz 15">
                  <a:extLst>
                    <a:ext uri="{FF2B5EF4-FFF2-40B4-BE49-F238E27FC236}">
                      <a16:creationId xmlns:a16="http://schemas.microsoft.com/office/drawing/2014/main" id="{64266E3E-B514-4E8B-845B-334323A2FC91}"/>
                    </a:ext>
                  </a:extLst>
                </p14:cNvPr>
                <p14:cNvContentPartPr/>
                <p14:nvPr/>
              </p14:nvContentPartPr>
              <p14:xfrm>
                <a:off x="1410375" y="273828"/>
                <a:ext cx="113760" cy="335160"/>
              </p14:xfrm>
            </p:contentPart>
          </mc:Choice>
          <mc:Fallback>
            <p:pic>
              <p:nvPicPr>
                <p:cNvPr id="16" name="Entrada de lápiz 15">
                  <a:extLst>
                    <a:ext uri="{FF2B5EF4-FFF2-40B4-BE49-F238E27FC236}">
                      <a16:creationId xmlns:a16="http://schemas.microsoft.com/office/drawing/2014/main" id="{64266E3E-B514-4E8B-845B-334323A2FC91}"/>
                    </a:ext>
                  </a:extLst>
                </p:cNvPr>
                <p:cNvPicPr/>
                <p:nvPr/>
              </p:nvPicPr>
              <p:blipFill>
                <a:blip r:embed="rId28"/>
                <a:stretch>
                  <a:fillRect/>
                </a:stretch>
              </p:blipFill>
              <p:spPr>
                <a:xfrm>
                  <a:off x="1401375" y="264828"/>
                  <a:ext cx="131400" cy="352800"/>
                </a:xfrm>
                <a:prstGeom prst="rect">
                  <a:avLst/>
                </a:prstGeom>
              </p:spPr>
            </p:pic>
          </mc:Fallback>
        </mc:AlternateContent>
        <mc:AlternateContent xmlns:mc="http://schemas.openxmlformats.org/markup-compatibility/2006">
          <mc:Choice xmlns:p14="http://schemas.microsoft.com/office/powerpoint/2010/main" Requires="p14">
            <p:contentPart p14:bwMode="auto" r:id="rId29">
              <p14:nvContentPartPr>
                <p14:cNvPr id="17" name="Entrada de lápiz 16">
                  <a:extLst>
                    <a:ext uri="{FF2B5EF4-FFF2-40B4-BE49-F238E27FC236}">
                      <a16:creationId xmlns:a16="http://schemas.microsoft.com/office/drawing/2014/main" id="{38DE0451-9D85-4BED-9534-48088397C157}"/>
                    </a:ext>
                  </a:extLst>
                </p14:cNvPr>
                <p14:cNvContentPartPr/>
                <p14:nvPr/>
              </p14:nvContentPartPr>
              <p14:xfrm>
                <a:off x="1503975" y="252228"/>
                <a:ext cx="158760" cy="198000"/>
              </p14:xfrm>
            </p:contentPart>
          </mc:Choice>
          <mc:Fallback>
            <p:pic>
              <p:nvPicPr>
                <p:cNvPr id="17" name="Entrada de lápiz 16">
                  <a:extLst>
                    <a:ext uri="{FF2B5EF4-FFF2-40B4-BE49-F238E27FC236}">
                      <a16:creationId xmlns:a16="http://schemas.microsoft.com/office/drawing/2014/main" id="{38DE0451-9D85-4BED-9534-48088397C157}"/>
                    </a:ext>
                  </a:extLst>
                </p:cNvPr>
                <p:cNvPicPr/>
                <p:nvPr/>
              </p:nvPicPr>
              <p:blipFill>
                <a:blip r:embed="rId30"/>
                <a:stretch>
                  <a:fillRect/>
                </a:stretch>
              </p:blipFill>
              <p:spPr>
                <a:xfrm>
                  <a:off x="1495335" y="243588"/>
                  <a:ext cx="176400" cy="215640"/>
                </a:xfrm>
                <a:prstGeom prst="rect">
                  <a:avLst/>
                </a:prstGeom>
              </p:spPr>
            </p:pic>
          </mc:Fallback>
        </mc:AlternateContent>
        <mc:AlternateContent xmlns:mc="http://schemas.openxmlformats.org/markup-compatibility/2006">
          <mc:Choice xmlns:p14="http://schemas.microsoft.com/office/powerpoint/2010/main" Requires="p14">
            <p:contentPart p14:bwMode="auto" r:id="rId31">
              <p14:nvContentPartPr>
                <p14:cNvPr id="18" name="Entrada de lápiz 17">
                  <a:extLst>
                    <a:ext uri="{FF2B5EF4-FFF2-40B4-BE49-F238E27FC236}">
                      <a16:creationId xmlns:a16="http://schemas.microsoft.com/office/drawing/2014/main" id="{5A4FBA9B-3DF7-426B-8154-6221FB2D5774}"/>
                    </a:ext>
                  </a:extLst>
                </p14:cNvPr>
                <p14:cNvContentPartPr/>
                <p14:nvPr/>
              </p14:nvContentPartPr>
              <p14:xfrm>
                <a:off x="1822215" y="344028"/>
                <a:ext cx="26280" cy="88200"/>
              </p14:xfrm>
            </p:contentPart>
          </mc:Choice>
          <mc:Fallback>
            <p:pic>
              <p:nvPicPr>
                <p:cNvPr id="18" name="Entrada de lápiz 17">
                  <a:extLst>
                    <a:ext uri="{FF2B5EF4-FFF2-40B4-BE49-F238E27FC236}">
                      <a16:creationId xmlns:a16="http://schemas.microsoft.com/office/drawing/2014/main" id="{5A4FBA9B-3DF7-426B-8154-6221FB2D5774}"/>
                    </a:ext>
                  </a:extLst>
                </p:cNvPr>
                <p:cNvPicPr/>
                <p:nvPr/>
              </p:nvPicPr>
              <p:blipFill>
                <a:blip r:embed="rId32"/>
                <a:stretch>
                  <a:fillRect/>
                </a:stretch>
              </p:blipFill>
              <p:spPr>
                <a:xfrm>
                  <a:off x="1813575" y="335028"/>
                  <a:ext cx="43920" cy="105840"/>
                </a:xfrm>
                <a:prstGeom prst="rect">
                  <a:avLst/>
                </a:prstGeom>
              </p:spPr>
            </p:pic>
          </mc:Fallback>
        </mc:AlternateContent>
        <mc:AlternateContent xmlns:mc="http://schemas.openxmlformats.org/markup-compatibility/2006">
          <mc:Choice xmlns:p14="http://schemas.microsoft.com/office/powerpoint/2010/main" Requires="p14">
            <p:contentPart p14:bwMode="auto" r:id="rId33">
              <p14:nvContentPartPr>
                <p14:cNvPr id="19" name="Entrada de lápiz 18">
                  <a:extLst>
                    <a:ext uri="{FF2B5EF4-FFF2-40B4-BE49-F238E27FC236}">
                      <a16:creationId xmlns:a16="http://schemas.microsoft.com/office/drawing/2014/main" id="{AA9485E7-B95B-44F9-902A-32EF7425C014}"/>
                    </a:ext>
                  </a:extLst>
                </p14:cNvPr>
                <p14:cNvContentPartPr/>
                <p14:nvPr/>
              </p14:nvContentPartPr>
              <p14:xfrm>
                <a:off x="1769655" y="373548"/>
                <a:ext cx="117720" cy="10800"/>
              </p14:xfrm>
            </p:contentPart>
          </mc:Choice>
          <mc:Fallback>
            <p:pic>
              <p:nvPicPr>
                <p:cNvPr id="19" name="Entrada de lápiz 18">
                  <a:extLst>
                    <a:ext uri="{FF2B5EF4-FFF2-40B4-BE49-F238E27FC236}">
                      <a16:creationId xmlns:a16="http://schemas.microsoft.com/office/drawing/2014/main" id="{AA9485E7-B95B-44F9-902A-32EF7425C014}"/>
                    </a:ext>
                  </a:extLst>
                </p:cNvPr>
                <p:cNvPicPr/>
                <p:nvPr/>
              </p:nvPicPr>
              <p:blipFill>
                <a:blip r:embed="rId34"/>
                <a:stretch>
                  <a:fillRect/>
                </a:stretch>
              </p:blipFill>
              <p:spPr>
                <a:xfrm>
                  <a:off x="1760655" y="364548"/>
                  <a:ext cx="135360" cy="28440"/>
                </a:xfrm>
                <a:prstGeom prst="rect">
                  <a:avLst/>
                </a:prstGeom>
              </p:spPr>
            </p:pic>
          </mc:Fallback>
        </mc:AlternateContent>
        <mc:AlternateContent xmlns:mc="http://schemas.openxmlformats.org/markup-compatibility/2006">
          <mc:Choice xmlns:p14="http://schemas.microsoft.com/office/powerpoint/2010/main" Requires="p14">
            <p:contentPart p14:bwMode="auto" r:id="rId35">
              <p14:nvContentPartPr>
                <p14:cNvPr id="21" name="Entrada de lápiz 20">
                  <a:extLst>
                    <a:ext uri="{FF2B5EF4-FFF2-40B4-BE49-F238E27FC236}">
                      <a16:creationId xmlns:a16="http://schemas.microsoft.com/office/drawing/2014/main" id="{6BCD634C-BF81-4CDA-B076-9EDBF88D7F72}"/>
                    </a:ext>
                  </a:extLst>
                </p14:cNvPr>
                <p14:cNvContentPartPr/>
                <p14:nvPr/>
              </p14:nvContentPartPr>
              <p14:xfrm>
                <a:off x="1957575" y="234588"/>
                <a:ext cx="182160" cy="228960"/>
              </p14:xfrm>
            </p:contentPart>
          </mc:Choice>
          <mc:Fallback>
            <p:pic>
              <p:nvPicPr>
                <p:cNvPr id="21" name="Entrada de lápiz 20">
                  <a:extLst>
                    <a:ext uri="{FF2B5EF4-FFF2-40B4-BE49-F238E27FC236}">
                      <a16:creationId xmlns:a16="http://schemas.microsoft.com/office/drawing/2014/main" id="{6BCD634C-BF81-4CDA-B076-9EDBF88D7F72}"/>
                    </a:ext>
                  </a:extLst>
                </p:cNvPr>
                <p:cNvPicPr/>
                <p:nvPr/>
              </p:nvPicPr>
              <p:blipFill>
                <a:blip r:embed="rId36"/>
                <a:stretch>
                  <a:fillRect/>
                </a:stretch>
              </p:blipFill>
              <p:spPr>
                <a:xfrm>
                  <a:off x="1948575" y="225948"/>
                  <a:ext cx="199800" cy="246600"/>
                </a:xfrm>
                <a:prstGeom prst="rect">
                  <a:avLst/>
                </a:prstGeom>
              </p:spPr>
            </p:pic>
          </mc:Fallback>
        </mc:AlternateContent>
        <mc:AlternateContent xmlns:mc="http://schemas.openxmlformats.org/markup-compatibility/2006">
          <mc:Choice xmlns:p14="http://schemas.microsoft.com/office/powerpoint/2010/main" Requires="p14">
            <p:contentPart p14:bwMode="auto" r:id="rId37">
              <p14:nvContentPartPr>
                <p14:cNvPr id="23" name="Entrada de lápiz 22">
                  <a:extLst>
                    <a:ext uri="{FF2B5EF4-FFF2-40B4-BE49-F238E27FC236}">
                      <a16:creationId xmlns:a16="http://schemas.microsoft.com/office/drawing/2014/main" id="{8C5C41D4-60F9-4119-BE84-07E3EC88678B}"/>
                    </a:ext>
                  </a:extLst>
                </p14:cNvPr>
                <p14:cNvContentPartPr/>
                <p14:nvPr/>
              </p14:nvContentPartPr>
              <p14:xfrm>
                <a:off x="2225775" y="392988"/>
                <a:ext cx="10440" cy="58680"/>
              </p14:xfrm>
            </p:contentPart>
          </mc:Choice>
          <mc:Fallback>
            <p:pic>
              <p:nvPicPr>
                <p:cNvPr id="23" name="Entrada de lápiz 22">
                  <a:extLst>
                    <a:ext uri="{FF2B5EF4-FFF2-40B4-BE49-F238E27FC236}">
                      <a16:creationId xmlns:a16="http://schemas.microsoft.com/office/drawing/2014/main" id="{8C5C41D4-60F9-4119-BE84-07E3EC88678B}"/>
                    </a:ext>
                  </a:extLst>
                </p:cNvPr>
                <p:cNvPicPr/>
                <p:nvPr/>
              </p:nvPicPr>
              <p:blipFill>
                <a:blip r:embed="rId38"/>
                <a:stretch>
                  <a:fillRect/>
                </a:stretch>
              </p:blipFill>
              <p:spPr>
                <a:xfrm>
                  <a:off x="2217135" y="383988"/>
                  <a:ext cx="28080" cy="76320"/>
                </a:xfrm>
                <a:prstGeom prst="rect">
                  <a:avLst/>
                </a:prstGeom>
              </p:spPr>
            </p:pic>
          </mc:Fallback>
        </mc:AlternateContent>
        <mc:AlternateContent xmlns:mc="http://schemas.openxmlformats.org/markup-compatibility/2006">
          <mc:Choice xmlns:p14="http://schemas.microsoft.com/office/powerpoint/2010/main" Requires="p14">
            <p:contentPart p14:bwMode="auto" r:id="rId39">
              <p14:nvContentPartPr>
                <p14:cNvPr id="24" name="Entrada de lápiz 23">
                  <a:extLst>
                    <a:ext uri="{FF2B5EF4-FFF2-40B4-BE49-F238E27FC236}">
                      <a16:creationId xmlns:a16="http://schemas.microsoft.com/office/drawing/2014/main" id="{CA0B041D-BAF9-4C68-9597-5E974A8301F3}"/>
                    </a:ext>
                  </a:extLst>
                </p14:cNvPr>
                <p14:cNvContentPartPr/>
                <p14:nvPr/>
              </p14:nvContentPartPr>
              <p14:xfrm>
                <a:off x="2257455" y="275268"/>
                <a:ext cx="23400" cy="37800"/>
              </p14:xfrm>
            </p:contentPart>
          </mc:Choice>
          <mc:Fallback>
            <p:pic>
              <p:nvPicPr>
                <p:cNvPr id="24" name="Entrada de lápiz 23">
                  <a:extLst>
                    <a:ext uri="{FF2B5EF4-FFF2-40B4-BE49-F238E27FC236}">
                      <a16:creationId xmlns:a16="http://schemas.microsoft.com/office/drawing/2014/main" id="{CA0B041D-BAF9-4C68-9597-5E974A8301F3}"/>
                    </a:ext>
                  </a:extLst>
                </p:cNvPr>
                <p:cNvPicPr/>
                <p:nvPr/>
              </p:nvPicPr>
              <p:blipFill>
                <a:blip r:embed="rId40"/>
                <a:stretch>
                  <a:fillRect/>
                </a:stretch>
              </p:blipFill>
              <p:spPr>
                <a:xfrm>
                  <a:off x="2248455" y="266628"/>
                  <a:ext cx="41040" cy="55440"/>
                </a:xfrm>
                <a:prstGeom prst="rect">
                  <a:avLst/>
                </a:prstGeom>
              </p:spPr>
            </p:pic>
          </mc:Fallback>
        </mc:AlternateContent>
        <mc:AlternateContent xmlns:mc="http://schemas.openxmlformats.org/markup-compatibility/2006">
          <mc:Choice xmlns:p14="http://schemas.microsoft.com/office/powerpoint/2010/main" Requires="p14">
            <p:contentPart p14:bwMode="auto" r:id="rId41">
              <p14:nvContentPartPr>
                <p14:cNvPr id="26" name="Entrada de lápiz 25">
                  <a:extLst>
                    <a:ext uri="{FF2B5EF4-FFF2-40B4-BE49-F238E27FC236}">
                      <a16:creationId xmlns:a16="http://schemas.microsoft.com/office/drawing/2014/main" id="{4603997B-1471-403D-ACE9-26FA194E23C2}"/>
                    </a:ext>
                  </a:extLst>
                </p14:cNvPr>
                <p14:cNvContentPartPr/>
                <p14:nvPr/>
              </p14:nvContentPartPr>
              <p14:xfrm>
                <a:off x="2457615" y="335748"/>
                <a:ext cx="10800" cy="75600"/>
              </p14:xfrm>
            </p:contentPart>
          </mc:Choice>
          <mc:Fallback>
            <p:pic>
              <p:nvPicPr>
                <p:cNvPr id="26" name="Entrada de lápiz 25">
                  <a:extLst>
                    <a:ext uri="{FF2B5EF4-FFF2-40B4-BE49-F238E27FC236}">
                      <a16:creationId xmlns:a16="http://schemas.microsoft.com/office/drawing/2014/main" id="{4603997B-1471-403D-ACE9-26FA194E23C2}"/>
                    </a:ext>
                  </a:extLst>
                </p:cNvPr>
                <p:cNvPicPr/>
                <p:nvPr/>
              </p:nvPicPr>
              <p:blipFill>
                <a:blip r:embed="rId42"/>
                <a:stretch>
                  <a:fillRect/>
                </a:stretch>
              </p:blipFill>
              <p:spPr>
                <a:xfrm>
                  <a:off x="2448975" y="327108"/>
                  <a:ext cx="28440" cy="93240"/>
                </a:xfrm>
                <a:prstGeom prst="rect">
                  <a:avLst/>
                </a:prstGeom>
              </p:spPr>
            </p:pic>
          </mc:Fallback>
        </mc:AlternateContent>
        <mc:AlternateContent xmlns:mc="http://schemas.openxmlformats.org/markup-compatibility/2006">
          <mc:Choice xmlns:p14="http://schemas.microsoft.com/office/powerpoint/2010/main" Requires="p14">
            <p:contentPart p14:bwMode="auto" r:id="rId43">
              <p14:nvContentPartPr>
                <p14:cNvPr id="27" name="Entrada de lápiz 26">
                  <a:extLst>
                    <a:ext uri="{FF2B5EF4-FFF2-40B4-BE49-F238E27FC236}">
                      <a16:creationId xmlns:a16="http://schemas.microsoft.com/office/drawing/2014/main" id="{7A4D2C97-73D7-4A5A-8FEA-9C8EA6A1AB4C}"/>
                    </a:ext>
                  </a:extLst>
                </p14:cNvPr>
                <p14:cNvContentPartPr/>
                <p14:nvPr/>
              </p14:nvContentPartPr>
              <p14:xfrm>
                <a:off x="2398935" y="363468"/>
                <a:ext cx="139680" cy="38520"/>
              </p14:xfrm>
            </p:contentPart>
          </mc:Choice>
          <mc:Fallback>
            <p:pic>
              <p:nvPicPr>
                <p:cNvPr id="27" name="Entrada de lápiz 26">
                  <a:extLst>
                    <a:ext uri="{FF2B5EF4-FFF2-40B4-BE49-F238E27FC236}">
                      <a16:creationId xmlns:a16="http://schemas.microsoft.com/office/drawing/2014/main" id="{7A4D2C97-73D7-4A5A-8FEA-9C8EA6A1AB4C}"/>
                    </a:ext>
                  </a:extLst>
                </p:cNvPr>
                <p:cNvPicPr/>
                <p:nvPr/>
              </p:nvPicPr>
              <p:blipFill>
                <a:blip r:embed="rId44"/>
                <a:stretch>
                  <a:fillRect/>
                </a:stretch>
              </p:blipFill>
              <p:spPr>
                <a:xfrm>
                  <a:off x="2389935" y="354468"/>
                  <a:ext cx="157320" cy="56160"/>
                </a:xfrm>
                <a:prstGeom prst="rect">
                  <a:avLst/>
                </a:prstGeom>
              </p:spPr>
            </p:pic>
          </mc:Fallback>
        </mc:AlternateContent>
        <mc:AlternateContent xmlns:mc="http://schemas.openxmlformats.org/markup-compatibility/2006">
          <mc:Choice xmlns:p14="http://schemas.microsoft.com/office/powerpoint/2010/main" Requires="p14">
            <p:contentPart p14:bwMode="auto" r:id="rId45">
              <p14:nvContentPartPr>
                <p14:cNvPr id="28" name="Entrada de lápiz 27">
                  <a:extLst>
                    <a:ext uri="{FF2B5EF4-FFF2-40B4-BE49-F238E27FC236}">
                      <a16:creationId xmlns:a16="http://schemas.microsoft.com/office/drawing/2014/main" id="{C2680B66-E152-4C18-BCD5-55E25666ED27}"/>
                    </a:ext>
                  </a:extLst>
                </p14:cNvPr>
                <p14:cNvContentPartPr/>
                <p14:nvPr/>
              </p14:nvContentPartPr>
              <p14:xfrm>
                <a:off x="2665695" y="265188"/>
                <a:ext cx="27720" cy="206640"/>
              </p14:xfrm>
            </p:contentPart>
          </mc:Choice>
          <mc:Fallback>
            <p:pic>
              <p:nvPicPr>
                <p:cNvPr id="28" name="Entrada de lápiz 27">
                  <a:extLst>
                    <a:ext uri="{FF2B5EF4-FFF2-40B4-BE49-F238E27FC236}">
                      <a16:creationId xmlns:a16="http://schemas.microsoft.com/office/drawing/2014/main" id="{C2680B66-E152-4C18-BCD5-55E25666ED27}"/>
                    </a:ext>
                  </a:extLst>
                </p:cNvPr>
                <p:cNvPicPr/>
                <p:nvPr/>
              </p:nvPicPr>
              <p:blipFill>
                <a:blip r:embed="rId46"/>
                <a:stretch>
                  <a:fillRect/>
                </a:stretch>
              </p:blipFill>
              <p:spPr>
                <a:xfrm>
                  <a:off x="2656695" y="256548"/>
                  <a:ext cx="45360" cy="224280"/>
                </a:xfrm>
                <a:prstGeom prst="rect">
                  <a:avLst/>
                </a:prstGeom>
              </p:spPr>
            </p:pic>
          </mc:Fallback>
        </mc:AlternateContent>
        <mc:AlternateContent xmlns:mc="http://schemas.openxmlformats.org/markup-compatibility/2006">
          <mc:Choice xmlns:p14="http://schemas.microsoft.com/office/powerpoint/2010/main" Requires="p14">
            <p:contentPart p14:bwMode="auto" r:id="rId47">
              <p14:nvContentPartPr>
                <p14:cNvPr id="29" name="Entrada de lápiz 28">
                  <a:extLst>
                    <a:ext uri="{FF2B5EF4-FFF2-40B4-BE49-F238E27FC236}">
                      <a16:creationId xmlns:a16="http://schemas.microsoft.com/office/drawing/2014/main" id="{9316E7C3-5098-465A-B87B-BCC1E1C5C99D}"/>
                    </a:ext>
                  </a:extLst>
                </p14:cNvPr>
                <p14:cNvContentPartPr/>
                <p14:nvPr/>
              </p14:nvContentPartPr>
              <p14:xfrm>
                <a:off x="2654535" y="196428"/>
                <a:ext cx="192960" cy="116280"/>
              </p14:xfrm>
            </p:contentPart>
          </mc:Choice>
          <mc:Fallback>
            <p:pic>
              <p:nvPicPr>
                <p:cNvPr id="29" name="Entrada de lápiz 28">
                  <a:extLst>
                    <a:ext uri="{FF2B5EF4-FFF2-40B4-BE49-F238E27FC236}">
                      <a16:creationId xmlns:a16="http://schemas.microsoft.com/office/drawing/2014/main" id="{9316E7C3-5098-465A-B87B-BCC1E1C5C99D}"/>
                    </a:ext>
                  </a:extLst>
                </p:cNvPr>
                <p:cNvPicPr/>
                <p:nvPr/>
              </p:nvPicPr>
              <p:blipFill>
                <a:blip r:embed="rId48"/>
                <a:stretch>
                  <a:fillRect/>
                </a:stretch>
              </p:blipFill>
              <p:spPr>
                <a:xfrm>
                  <a:off x="2645895" y="187428"/>
                  <a:ext cx="210600" cy="133920"/>
                </a:xfrm>
                <a:prstGeom prst="rect">
                  <a:avLst/>
                </a:prstGeom>
              </p:spPr>
            </p:pic>
          </mc:Fallback>
        </mc:AlternateContent>
        <mc:AlternateContent xmlns:mc="http://schemas.openxmlformats.org/markup-compatibility/2006">
          <mc:Choice xmlns:p14="http://schemas.microsoft.com/office/powerpoint/2010/main" Requires="p14">
            <p:contentPart p14:bwMode="auto" r:id="rId49">
              <p14:nvContentPartPr>
                <p14:cNvPr id="30" name="Entrada de lápiz 29">
                  <a:extLst>
                    <a:ext uri="{FF2B5EF4-FFF2-40B4-BE49-F238E27FC236}">
                      <a16:creationId xmlns:a16="http://schemas.microsoft.com/office/drawing/2014/main" id="{E4F20BF8-C50E-481C-BA07-6FDA9B5FFC3F}"/>
                    </a:ext>
                  </a:extLst>
                </p14:cNvPr>
                <p14:cNvContentPartPr/>
                <p14:nvPr/>
              </p14:nvContentPartPr>
              <p14:xfrm>
                <a:off x="2735175" y="442668"/>
                <a:ext cx="96840" cy="96840"/>
              </p14:xfrm>
            </p:contentPart>
          </mc:Choice>
          <mc:Fallback>
            <p:pic>
              <p:nvPicPr>
                <p:cNvPr id="30" name="Entrada de lápiz 29">
                  <a:extLst>
                    <a:ext uri="{FF2B5EF4-FFF2-40B4-BE49-F238E27FC236}">
                      <a16:creationId xmlns:a16="http://schemas.microsoft.com/office/drawing/2014/main" id="{E4F20BF8-C50E-481C-BA07-6FDA9B5FFC3F}"/>
                    </a:ext>
                  </a:extLst>
                </p:cNvPr>
                <p:cNvPicPr/>
                <p:nvPr/>
              </p:nvPicPr>
              <p:blipFill>
                <a:blip r:embed="rId50"/>
                <a:stretch>
                  <a:fillRect/>
                </a:stretch>
              </p:blipFill>
              <p:spPr>
                <a:xfrm>
                  <a:off x="2726175" y="433668"/>
                  <a:ext cx="114480" cy="114480"/>
                </a:xfrm>
                <a:prstGeom prst="rect">
                  <a:avLst/>
                </a:prstGeom>
              </p:spPr>
            </p:pic>
          </mc:Fallback>
        </mc:AlternateContent>
        <mc:AlternateContent xmlns:mc="http://schemas.openxmlformats.org/markup-compatibility/2006">
          <mc:Choice xmlns:p14="http://schemas.microsoft.com/office/powerpoint/2010/main" Requires="p14">
            <p:contentPart p14:bwMode="auto" r:id="rId51">
              <p14:nvContentPartPr>
                <p14:cNvPr id="31" name="Entrada de lápiz 30">
                  <a:extLst>
                    <a:ext uri="{FF2B5EF4-FFF2-40B4-BE49-F238E27FC236}">
                      <a16:creationId xmlns:a16="http://schemas.microsoft.com/office/drawing/2014/main" id="{CA9EC32E-EFF1-44B3-97B8-C700E6F73103}"/>
                    </a:ext>
                  </a:extLst>
                </p14:cNvPr>
                <p14:cNvContentPartPr/>
                <p14:nvPr/>
              </p14:nvContentPartPr>
              <p14:xfrm>
                <a:off x="2851455" y="371748"/>
                <a:ext cx="360" cy="2160"/>
              </p14:xfrm>
            </p:contentPart>
          </mc:Choice>
          <mc:Fallback>
            <p:pic>
              <p:nvPicPr>
                <p:cNvPr id="31" name="Entrada de lápiz 30">
                  <a:extLst>
                    <a:ext uri="{FF2B5EF4-FFF2-40B4-BE49-F238E27FC236}">
                      <a16:creationId xmlns:a16="http://schemas.microsoft.com/office/drawing/2014/main" id="{CA9EC32E-EFF1-44B3-97B8-C700E6F73103}"/>
                    </a:ext>
                  </a:extLst>
                </p:cNvPr>
                <p:cNvPicPr/>
                <p:nvPr/>
              </p:nvPicPr>
              <p:blipFill>
                <a:blip r:embed="rId52"/>
                <a:stretch>
                  <a:fillRect/>
                </a:stretch>
              </p:blipFill>
              <p:spPr>
                <a:xfrm>
                  <a:off x="2842455" y="362748"/>
                  <a:ext cx="18000" cy="19800"/>
                </a:xfrm>
                <a:prstGeom prst="rect">
                  <a:avLst/>
                </a:prstGeom>
              </p:spPr>
            </p:pic>
          </mc:Fallback>
        </mc:AlternateContent>
      </p:grpSp>
      <p:grpSp>
        <p:nvGrpSpPr>
          <p:cNvPr id="43" name="Grupo 42">
            <a:extLst>
              <a:ext uri="{FF2B5EF4-FFF2-40B4-BE49-F238E27FC236}">
                <a16:creationId xmlns:a16="http://schemas.microsoft.com/office/drawing/2014/main" id="{D2BAC2C6-FCC1-4C0A-BE29-CF1BABADC147}"/>
              </a:ext>
            </a:extLst>
          </p:cNvPr>
          <p:cNvGrpSpPr/>
          <p:nvPr/>
        </p:nvGrpSpPr>
        <p:grpSpPr>
          <a:xfrm>
            <a:off x="3008775" y="226308"/>
            <a:ext cx="414360" cy="275760"/>
            <a:chOff x="3008775" y="226308"/>
            <a:chExt cx="414360" cy="275760"/>
          </a:xfrm>
        </p:grpSpPr>
        <mc:AlternateContent xmlns:mc="http://schemas.openxmlformats.org/markup-compatibility/2006">
          <mc:Choice xmlns:p14="http://schemas.microsoft.com/office/powerpoint/2010/main" Requires="p14">
            <p:contentPart p14:bwMode="auto" r:id="rId53">
              <p14:nvContentPartPr>
                <p14:cNvPr id="33" name="Entrada de lápiz 32">
                  <a:extLst>
                    <a:ext uri="{FF2B5EF4-FFF2-40B4-BE49-F238E27FC236}">
                      <a16:creationId xmlns:a16="http://schemas.microsoft.com/office/drawing/2014/main" id="{7A8BBD27-82AC-45E8-B1F1-198C67D2BD3E}"/>
                    </a:ext>
                  </a:extLst>
                </p14:cNvPr>
                <p14:cNvContentPartPr/>
                <p14:nvPr/>
              </p14:nvContentPartPr>
              <p14:xfrm>
                <a:off x="3028215" y="368868"/>
                <a:ext cx="10800" cy="92160"/>
              </p14:xfrm>
            </p:contentPart>
          </mc:Choice>
          <mc:Fallback>
            <p:pic>
              <p:nvPicPr>
                <p:cNvPr id="33" name="Entrada de lápiz 32">
                  <a:extLst>
                    <a:ext uri="{FF2B5EF4-FFF2-40B4-BE49-F238E27FC236}">
                      <a16:creationId xmlns:a16="http://schemas.microsoft.com/office/drawing/2014/main" id="{7A8BBD27-82AC-45E8-B1F1-198C67D2BD3E}"/>
                    </a:ext>
                  </a:extLst>
                </p:cNvPr>
                <p:cNvPicPr/>
                <p:nvPr/>
              </p:nvPicPr>
              <p:blipFill>
                <a:blip r:embed="rId54"/>
                <a:stretch>
                  <a:fillRect/>
                </a:stretch>
              </p:blipFill>
              <p:spPr>
                <a:xfrm>
                  <a:off x="3019215" y="360228"/>
                  <a:ext cx="28440" cy="109800"/>
                </a:xfrm>
                <a:prstGeom prst="rect">
                  <a:avLst/>
                </a:prstGeom>
              </p:spPr>
            </p:pic>
          </mc:Fallback>
        </mc:AlternateContent>
        <mc:AlternateContent xmlns:mc="http://schemas.openxmlformats.org/markup-compatibility/2006">
          <mc:Choice xmlns:p14="http://schemas.microsoft.com/office/powerpoint/2010/main" Requires="p14">
            <p:contentPart p14:bwMode="auto" r:id="rId55">
              <p14:nvContentPartPr>
                <p14:cNvPr id="34" name="Entrada de lápiz 33">
                  <a:extLst>
                    <a:ext uri="{FF2B5EF4-FFF2-40B4-BE49-F238E27FC236}">
                      <a16:creationId xmlns:a16="http://schemas.microsoft.com/office/drawing/2014/main" id="{B719C057-CA66-452A-81E4-CD37D8CE9924}"/>
                    </a:ext>
                  </a:extLst>
                </p14:cNvPr>
                <p14:cNvContentPartPr/>
                <p14:nvPr/>
              </p14:nvContentPartPr>
              <p14:xfrm>
                <a:off x="3008775" y="392988"/>
                <a:ext cx="77040" cy="14760"/>
              </p14:xfrm>
            </p:contentPart>
          </mc:Choice>
          <mc:Fallback>
            <p:pic>
              <p:nvPicPr>
                <p:cNvPr id="34" name="Entrada de lápiz 33">
                  <a:extLst>
                    <a:ext uri="{FF2B5EF4-FFF2-40B4-BE49-F238E27FC236}">
                      <a16:creationId xmlns:a16="http://schemas.microsoft.com/office/drawing/2014/main" id="{B719C057-CA66-452A-81E4-CD37D8CE9924}"/>
                    </a:ext>
                  </a:extLst>
                </p:cNvPr>
                <p:cNvPicPr/>
                <p:nvPr/>
              </p:nvPicPr>
              <p:blipFill>
                <a:blip r:embed="rId56"/>
                <a:stretch>
                  <a:fillRect/>
                </a:stretch>
              </p:blipFill>
              <p:spPr>
                <a:xfrm>
                  <a:off x="2999775" y="383988"/>
                  <a:ext cx="94680" cy="32400"/>
                </a:xfrm>
                <a:prstGeom prst="rect">
                  <a:avLst/>
                </a:prstGeom>
              </p:spPr>
            </p:pic>
          </mc:Fallback>
        </mc:AlternateContent>
        <mc:AlternateContent xmlns:mc="http://schemas.openxmlformats.org/markup-compatibility/2006">
          <mc:Choice xmlns:p14="http://schemas.microsoft.com/office/powerpoint/2010/main" Requires="p14">
            <p:contentPart p14:bwMode="auto" r:id="rId57">
              <p14:nvContentPartPr>
                <p14:cNvPr id="36" name="Entrada de lápiz 35">
                  <a:extLst>
                    <a:ext uri="{FF2B5EF4-FFF2-40B4-BE49-F238E27FC236}">
                      <a16:creationId xmlns:a16="http://schemas.microsoft.com/office/drawing/2014/main" id="{04B9B9E5-735C-4AC0-8878-562387463F66}"/>
                    </a:ext>
                  </a:extLst>
                </p14:cNvPr>
                <p14:cNvContentPartPr/>
                <p14:nvPr/>
              </p14:nvContentPartPr>
              <p14:xfrm>
                <a:off x="3237735" y="272028"/>
                <a:ext cx="46440" cy="192960"/>
              </p14:xfrm>
            </p:contentPart>
          </mc:Choice>
          <mc:Fallback>
            <p:pic>
              <p:nvPicPr>
                <p:cNvPr id="36" name="Entrada de lápiz 35">
                  <a:extLst>
                    <a:ext uri="{FF2B5EF4-FFF2-40B4-BE49-F238E27FC236}">
                      <a16:creationId xmlns:a16="http://schemas.microsoft.com/office/drawing/2014/main" id="{04B9B9E5-735C-4AC0-8878-562387463F66}"/>
                    </a:ext>
                  </a:extLst>
                </p:cNvPr>
                <p:cNvPicPr/>
                <p:nvPr/>
              </p:nvPicPr>
              <p:blipFill>
                <a:blip r:embed="rId58"/>
                <a:stretch>
                  <a:fillRect/>
                </a:stretch>
              </p:blipFill>
              <p:spPr>
                <a:xfrm>
                  <a:off x="3229095" y="263388"/>
                  <a:ext cx="64080" cy="210600"/>
                </a:xfrm>
                <a:prstGeom prst="rect">
                  <a:avLst/>
                </a:prstGeom>
              </p:spPr>
            </p:pic>
          </mc:Fallback>
        </mc:AlternateContent>
        <mc:AlternateContent xmlns:mc="http://schemas.openxmlformats.org/markup-compatibility/2006">
          <mc:Choice xmlns:p14="http://schemas.microsoft.com/office/powerpoint/2010/main" Requires="p14">
            <p:contentPart p14:bwMode="auto" r:id="rId59">
              <p14:nvContentPartPr>
                <p14:cNvPr id="37" name="Entrada de lápiz 36">
                  <a:extLst>
                    <a:ext uri="{FF2B5EF4-FFF2-40B4-BE49-F238E27FC236}">
                      <a16:creationId xmlns:a16="http://schemas.microsoft.com/office/drawing/2014/main" id="{FB7551D2-F0E2-4CB4-9A12-D51D9A14370F}"/>
                    </a:ext>
                  </a:extLst>
                </p14:cNvPr>
                <p14:cNvContentPartPr/>
                <p14:nvPr/>
              </p14:nvContentPartPr>
              <p14:xfrm>
                <a:off x="3155655" y="226308"/>
                <a:ext cx="255960" cy="360"/>
              </p14:xfrm>
            </p:contentPart>
          </mc:Choice>
          <mc:Fallback>
            <p:pic>
              <p:nvPicPr>
                <p:cNvPr id="37" name="Entrada de lápiz 36">
                  <a:extLst>
                    <a:ext uri="{FF2B5EF4-FFF2-40B4-BE49-F238E27FC236}">
                      <a16:creationId xmlns:a16="http://schemas.microsoft.com/office/drawing/2014/main" id="{FB7551D2-F0E2-4CB4-9A12-D51D9A14370F}"/>
                    </a:ext>
                  </a:extLst>
                </p:cNvPr>
                <p:cNvPicPr/>
                <p:nvPr/>
              </p:nvPicPr>
              <p:blipFill>
                <a:blip r:embed="rId60"/>
                <a:stretch>
                  <a:fillRect/>
                </a:stretch>
              </p:blipFill>
              <p:spPr>
                <a:xfrm>
                  <a:off x="3147015" y="217308"/>
                  <a:ext cx="2736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61">
              <p14:nvContentPartPr>
                <p14:cNvPr id="38" name="Entrada de lápiz 37">
                  <a:extLst>
                    <a:ext uri="{FF2B5EF4-FFF2-40B4-BE49-F238E27FC236}">
                      <a16:creationId xmlns:a16="http://schemas.microsoft.com/office/drawing/2014/main" id="{C1300906-BB6A-4261-B573-5003E124385A}"/>
                    </a:ext>
                  </a:extLst>
                </p14:cNvPr>
                <p14:cNvContentPartPr/>
                <p14:nvPr/>
              </p14:nvContentPartPr>
              <p14:xfrm>
                <a:off x="3366975" y="420348"/>
                <a:ext cx="25560" cy="59400"/>
              </p14:xfrm>
            </p:contentPart>
          </mc:Choice>
          <mc:Fallback>
            <p:pic>
              <p:nvPicPr>
                <p:cNvPr id="38" name="Entrada de lápiz 37">
                  <a:extLst>
                    <a:ext uri="{FF2B5EF4-FFF2-40B4-BE49-F238E27FC236}">
                      <a16:creationId xmlns:a16="http://schemas.microsoft.com/office/drawing/2014/main" id="{C1300906-BB6A-4261-B573-5003E124385A}"/>
                    </a:ext>
                  </a:extLst>
                </p:cNvPr>
                <p:cNvPicPr/>
                <p:nvPr/>
              </p:nvPicPr>
              <p:blipFill>
                <a:blip r:embed="rId62"/>
                <a:stretch>
                  <a:fillRect/>
                </a:stretch>
              </p:blipFill>
              <p:spPr>
                <a:xfrm>
                  <a:off x="3357975" y="411348"/>
                  <a:ext cx="43200" cy="77040"/>
                </a:xfrm>
                <a:prstGeom prst="rect">
                  <a:avLst/>
                </a:prstGeom>
              </p:spPr>
            </p:pic>
          </mc:Fallback>
        </mc:AlternateContent>
        <mc:AlternateContent xmlns:mc="http://schemas.openxmlformats.org/markup-compatibility/2006">
          <mc:Choice xmlns:p14="http://schemas.microsoft.com/office/powerpoint/2010/main" Requires="p14">
            <p:contentPart p14:bwMode="auto" r:id="rId63">
              <p14:nvContentPartPr>
                <p14:cNvPr id="39" name="Entrada de lápiz 38">
                  <a:extLst>
                    <a:ext uri="{FF2B5EF4-FFF2-40B4-BE49-F238E27FC236}">
                      <a16:creationId xmlns:a16="http://schemas.microsoft.com/office/drawing/2014/main" id="{62385F91-F814-4FCC-84C2-508D7F8802BD}"/>
                    </a:ext>
                  </a:extLst>
                </p14:cNvPr>
                <p14:cNvContentPartPr/>
                <p14:nvPr/>
              </p14:nvContentPartPr>
              <p14:xfrm>
                <a:off x="3396495" y="442668"/>
                <a:ext cx="26640" cy="59400"/>
              </p14:xfrm>
            </p:contentPart>
          </mc:Choice>
          <mc:Fallback>
            <p:pic>
              <p:nvPicPr>
                <p:cNvPr id="39" name="Entrada de lápiz 38">
                  <a:extLst>
                    <a:ext uri="{FF2B5EF4-FFF2-40B4-BE49-F238E27FC236}">
                      <a16:creationId xmlns:a16="http://schemas.microsoft.com/office/drawing/2014/main" id="{62385F91-F814-4FCC-84C2-508D7F8802BD}"/>
                    </a:ext>
                  </a:extLst>
                </p:cNvPr>
                <p:cNvPicPr/>
                <p:nvPr/>
              </p:nvPicPr>
              <p:blipFill>
                <a:blip r:embed="rId64"/>
                <a:stretch>
                  <a:fillRect/>
                </a:stretch>
              </p:blipFill>
              <p:spPr>
                <a:xfrm>
                  <a:off x="3387495" y="433668"/>
                  <a:ext cx="44280" cy="77040"/>
                </a:xfrm>
                <a:prstGeom prst="rect">
                  <a:avLst/>
                </a:prstGeom>
              </p:spPr>
            </p:pic>
          </mc:Fallback>
        </mc:AlternateContent>
      </p:grpSp>
      <p:grpSp>
        <p:nvGrpSpPr>
          <p:cNvPr id="42" name="Grupo 41">
            <a:extLst>
              <a:ext uri="{FF2B5EF4-FFF2-40B4-BE49-F238E27FC236}">
                <a16:creationId xmlns:a16="http://schemas.microsoft.com/office/drawing/2014/main" id="{04E38938-2664-4C7F-9D21-0CE1A0405C35}"/>
              </a:ext>
            </a:extLst>
          </p:cNvPr>
          <p:cNvGrpSpPr/>
          <p:nvPr/>
        </p:nvGrpSpPr>
        <p:grpSpPr>
          <a:xfrm>
            <a:off x="3588375" y="344028"/>
            <a:ext cx="128160" cy="88920"/>
            <a:chOff x="3588375" y="344028"/>
            <a:chExt cx="128160" cy="88920"/>
          </a:xfrm>
        </p:grpSpPr>
        <mc:AlternateContent xmlns:mc="http://schemas.openxmlformats.org/markup-compatibility/2006">
          <mc:Choice xmlns:p14="http://schemas.microsoft.com/office/powerpoint/2010/main" Requires="p14">
            <p:contentPart p14:bwMode="auto" r:id="rId65">
              <p14:nvContentPartPr>
                <p14:cNvPr id="40" name="Entrada de lápiz 39">
                  <a:extLst>
                    <a:ext uri="{FF2B5EF4-FFF2-40B4-BE49-F238E27FC236}">
                      <a16:creationId xmlns:a16="http://schemas.microsoft.com/office/drawing/2014/main" id="{3B657E92-AD76-4943-8606-5789B926256B}"/>
                    </a:ext>
                  </a:extLst>
                </p14:cNvPr>
                <p14:cNvContentPartPr/>
                <p14:nvPr/>
              </p14:nvContentPartPr>
              <p14:xfrm>
                <a:off x="3676935" y="344028"/>
                <a:ext cx="10800" cy="88920"/>
              </p14:xfrm>
            </p:contentPart>
          </mc:Choice>
          <mc:Fallback>
            <p:pic>
              <p:nvPicPr>
                <p:cNvPr id="40" name="Entrada de lápiz 39">
                  <a:extLst>
                    <a:ext uri="{FF2B5EF4-FFF2-40B4-BE49-F238E27FC236}">
                      <a16:creationId xmlns:a16="http://schemas.microsoft.com/office/drawing/2014/main" id="{3B657E92-AD76-4943-8606-5789B926256B}"/>
                    </a:ext>
                  </a:extLst>
                </p:cNvPr>
                <p:cNvPicPr/>
                <p:nvPr/>
              </p:nvPicPr>
              <p:blipFill>
                <a:blip r:embed="rId66"/>
                <a:stretch>
                  <a:fillRect/>
                </a:stretch>
              </p:blipFill>
              <p:spPr>
                <a:xfrm>
                  <a:off x="3668295" y="335028"/>
                  <a:ext cx="28440" cy="106560"/>
                </a:xfrm>
                <a:prstGeom prst="rect">
                  <a:avLst/>
                </a:prstGeom>
              </p:spPr>
            </p:pic>
          </mc:Fallback>
        </mc:AlternateContent>
        <mc:AlternateContent xmlns:mc="http://schemas.openxmlformats.org/markup-compatibility/2006">
          <mc:Choice xmlns:p14="http://schemas.microsoft.com/office/powerpoint/2010/main" Requires="p14">
            <p:contentPart p14:bwMode="auto" r:id="rId67">
              <p14:nvContentPartPr>
                <p14:cNvPr id="41" name="Entrada de lápiz 40">
                  <a:extLst>
                    <a:ext uri="{FF2B5EF4-FFF2-40B4-BE49-F238E27FC236}">
                      <a16:creationId xmlns:a16="http://schemas.microsoft.com/office/drawing/2014/main" id="{E4CFB771-21C9-4881-A6C5-AD828787ED09}"/>
                    </a:ext>
                  </a:extLst>
                </p14:cNvPr>
                <p14:cNvContentPartPr/>
                <p14:nvPr/>
              </p14:nvContentPartPr>
              <p14:xfrm>
                <a:off x="3588375" y="383268"/>
                <a:ext cx="128160" cy="26280"/>
              </p14:xfrm>
            </p:contentPart>
          </mc:Choice>
          <mc:Fallback>
            <p:pic>
              <p:nvPicPr>
                <p:cNvPr id="41" name="Entrada de lápiz 40">
                  <a:extLst>
                    <a:ext uri="{FF2B5EF4-FFF2-40B4-BE49-F238E27FC236}">
                      <a16:creationId xmlns:a16="http://schemas.microsoft.com/office/drawing/2014/main" id="{E4CFB771-21C9-4881-A6C5-AD828787ED09}"/>
                    </a:ext>
                  </a:extLst>
                </p:cNvPr>
                <p:cNvPicPr/>
                <p:nvPr/>
              </p:nvPicPr>
              <p:blipFill>
                <a:blip r:embed="rId68"/>
                <a:stretch>
                  <a:fillRect/>
                </a:stretch>
              </p:blipFill>
              <p:spPr>
                <a:xfrm>
                  <a:off x="3579375" y="374628"/>
                  <a:ext cx="145800" cy="43920"/>
                </a:xfrm>
                <a:prstGeom prst="rect">
                  <a:avLst/>
                </a:prstGeom>
              </p:spPr>
            </p:pic>
          </mc:Fallback>
        </mc:AlternateContent>
      </p:grpSp>
      <mc:AlternateContent xmlns:mc="http://schemas.openxmlformats.org/markup-compatibility/2006">
        <mc:Choice xmlns:p14="http://schemas.microsoft.com/office/powerpoint/2010/main" Requires="p14">
          <p:contentPart p14:bwMode="auto" r:id="rId69">
            <p14:nvContentPartPr>
              <p14:cNvPr id="44" name="Entrada de lápiz 43">
                <a:extLst>
                  <a:ext uri="{FF2B5EF4-FFF2-40B4-BE49-F238E27FC236}">
                    <a16:creationId xmlns:a16="http://schemas.microsoft.com/office/drawing/2014/main" id="{90844509-BEDB-46F3-B4E8-FB5197426EC1}"/>
                  </a:ext>
                </a:extLst>
              </p14:cNvPr>
              <p14:cNvContentPartPr/>
              <p14:nvPr/>
            </p14:nvContentPartPr>
            <p14:xfrm>
              <a:off x="3892935" y="227388"/>
              <a:ext cx="114840" cy="249840"/>
            </p14:xfrm>
          </p:contentPart>
        </mc:Choice>
        <mc:Fallback>
          <p:pic>
            <p:nvPicPr>
              <p:cNvPr id="44" name="Entrada de lápiz 43">
                <a:extLst>
                  <a:ext uri="{FF2B5EF4-FFF2-40B4-BE49-F238E27FC236}">
                    <a16:creationId xmlns:a16="http://schemas.microsoft.com/office/drawing/2014/main" id="{90844509-BEDB-46F3-B4E8-FB5197426EC1}"/>
                  </a:ext>
                </a:extLst>
              </p:cNvPr>
              <p:cNvPicPr/>
              <p:nvPr/>
            </p:nvPicPr>
            <p:blipFill>
              <a:blip r:embed="rId70"/>
              <a:stretch>
                <a:fillRect/>
              </a:stretch>
            </p:blipFill>
            <p:spPr>
              <a:xfrm>
                <a:off x="3884295" y="218748"/>
                <a:ext cx="132480" cy="267480"/>
              </a:xfrm>
              <a:prstGeom prst="rect">
                <a:avLst/>
              </a:prstGeom>
            </p:spPr>
          </p:pic>
        </mc:Fallback>
      </mc:AlternateContent>
      <p:grpSp>
        <p:nvGrpSpPr>
          <p:cNvPr id="55" name="Grupo 54">
            <a:extLst>
              <a:ext uri="{FF2B5EF4-FFF2-40B4-BE49-F238E27FC236}">
                <a16:creationId xmlns:a16="http://schemas.microsoft.com/office/drawing/2014/main" id="{D865D17F-58C7-4738-AFEE-621D3A72138F}"/>
              </a:ext>
            </a:extLst>
          </p:cNvPr>
          <p:cNvGrpSpPr/>
          <p:nvPr/>
        </p:nvGrpSpPr>
        <p:grpSpPr>
          <a:xfrm>
            <a:off x="4129815" y="193188"/>
            <a:ext cx="332640" cy="346320"/>
            <a:chOff x="4129815" y="193188"/>
            <a:chExt cx="332640" cy="346320"/>
          </a:xfrm>
        </p:grpSpPr>
        <mc:AlternateContent xmlns:mc="http://schemas.openxmlformats.org/markup-compatibility/2006">
          <mc:Choice xmlns:p14="http://schemas.microsoft.com/office/powerpoint/2010/main" Requires="p14">
            <p:contentPart p14:bwMode="auto" r:id="rId71">
              <p14:nvContentPartPr>
                <p14:cNvPr id="45" name="Entrada de lápiz 44">
                  <a:extLst>
                    <a:ext uri="{FF2B5EF4-FFF2-40B4-BE49-F238E27FC236}">
                      <a16:creationId xmlns:a16="http://schemas.microsoft.com/office/drawing/2014/main" id="{12CD16CF-3D91-4497-B554-280981D8BE2F}"/>
                    </a:ext>
                  </a:extLst>
                </p14:cNvPr>
                <p14:cNvContentPartPr/>
                <p14:nvPr/>
              </p14:nvContentPartPr>
              <p14:xfrm>
                <a:off x="4142415" y="252948"/>
                <a:ext cx="26640" cy="183960"/>
              </p14:xfrm>
            </p:contentPart>
          </mc:Choice>
          <mc:Fallback>
            <p:pic>
              <p:nvPicPr>
                <p:cNvPr id="45" name="Entrada de lápiz 44">
                  <a:extLst>
                    <a:ext uri="{FF2B5EF4-FFF2-40B4-BE49-F238E27FC236}">
                      <a16:creationId xmlns:a16="http://schemas.microsoft.com/office/drawing/2014/main" id="{12CD16CF-3D91-4497-B554-280981D8BE2F}"/>
                    </a:ext>
                  </a:extLst>
                </p:cNvPr>
                <p:cNvPicPr/>
                <p:nvPr/>
              </p:nvPicPr>
              <p:blipFill>
                <a:blip r:embed="rId72"/>
                <a:stretch>
                  <a:fillRect/>
                </a:stretch>
              </p:blipFill>
              <p:spPr>
                <a:xfrm>
                  <a:off x="4133775" y="244308"/>
                  <a:ext cx="44280" cy="201600"/>
                </a:xfrm>
                <a:prstGeom prst="rect">
                  <a:avLst/>
                </a:prstGeom>
              </p:spPr>
            </p:pic>
          </mc:Fallback>
        </mc:AlternateContent>
        <mc:AlternateContent xmlns:mc="http://schemas.openxmlformats.org/markup-compatibility/2006">
          <mc:Choice xmlns:p14="http://schemas.microsoft.com/office/powerpoint/2010/main" Requires="p14">
            <p:contentPart p14:bwMode="auto" r:id="rId73">
              <p14:nvContentPartPr>
                <p14:cNvPr id="46" name="Entrada de lápiz 45">
                  <a:extLst>
                    <a:ext uri="{FF2B5EF4-FFF2-40B4-BE49-F238E27FC236}">
                      <a16:creationId xmlns:a16="http://schemas.microsoft.com/office/drawing/2014/main" id="{F26275DF-9ACF-44B8-96EE-3BABF9205C63}"/>
                    </a:ext>
                  </a:extLst>
                </p14:cNvPr>
                <p14:cNvContentPartPr/>
                <p14:nvPr/>
              </p14:nvContentPartPr>
              <p14:xfrm>
                <a:off x="4129815" y="193188"/>
                <a:ext cx="189360" cy="143280"/>
              </p14:xfrm>
            </p:contentPart>
          </mc:Choice>
          <mc:Fallback>
            <p:pic>
              <p:nvPicPr>
                <p:cNvPr id="46" name="Entrada de lápiz 45">
                  <a:extLst>
                    <a:ext uri="{FF2B5EF4-FFF2-40B4-BE49-F238E27FC236}">
                      <a16:creationId xmlns:a16="http://schemas.microsoft.com/office/drawing/2014/main" id="{F26275DF-9ACF-44B8-96EE-3BABF9205C63}"/>
                    </a:ext>
                  </a:extLst>
                </p:cNvPr>
                <p:cNvPicPr/>
                <p:nvPr/>
              </p:nvPicPr>
              <p:blipFill>
                <a:blip r:embed="rId74"/>
                <a:stretch>
                  <a:fillRect/>
                </a:stretch>
              </p:blipFill>
              <p:spPr>
                <a:xfrm>
                  <a:off x="4120815" y="184548"/>
                  <a:ext cx="207000" cy="160920"/>
                </a:xfrm>
                <a:prstGeom prst="rect">
                  <a:avLst/>
                </a:prstGeom>
              </p:spPr>
            </p:pic>
          </mc:Fallback>
        </mc:AlternateContent>
        <mc:AlternateContent xmlns:mc="http://schemas.openxmlformats.org/markup-compatibility/2006">
          <mc:Choice xmlns:p14="http://schemas.microsoft.com/office/powerpoint/2010/main" Requires="p14">
            <p:contentPart p14:bwMode="auto" r:id="rId75">
              <p14:nvContentPartPr>
                <p14:cNvPr id="47" name="Entrada de lápiz 46">
                  <a:extLst>
                    <a:ext uri="{FF2B5EF4-FFF2-40B4-BE49-F238E27FC236}">
                      <a16:creationId xmlns:a16="http://schemas.microsoft.com/office/drawing/2014/main" id="{58A957D7-6D2E-4C88-B1D8-E0643E197F02}"/>
                    </a:ext>
                  </a:extLst>
                </p14:cNvPr>
                <p14:cNvContentPartPr/>
                <p14:nvPr/>
              </p14:nvContentPartPr>
              <p14:xfrm>
                <a:off x="4295775" y="462108"/>
                <a:ext cx="21240" cy="46800"/>
              </p14:xfrm>
            </p:contentPart>
          </mc:Choice>
          <mc:Fallback>
            <p:pic>
              <p:nvPicPr>
                <p:cNvPr id="47" name="Entrada de lápiz 46">
                  <a:extLst>
                    <a:ext uri="{FF2B5EF4-FFF2-40B4-BE49-F238E27FC236}">
                      <a16:creationId xmlns:a16="http://schemas.microsoft.com/office/drawing/2014/main" id="{58A957D7-6D2E-4C88-B1D8-E0643E197F02}"/>
                    </a:ext>
                  </a:extLst>
                </p:cNvPr>
                <p:cNvPicPr/>
                <p:nvPr/>
              </p:nvPicPr>
              <p:blipFill>
                <a:blip r:embed="rId76"/>
                <a:stretch>
                  <a:fillRect/>
                </a:stretch>
              </p:blipFill>
              <p:spPr>
                <a:xfrm>
                  <a:off x="4286775" y="453108"/>
                  <a:ext cx="38880" cy="64440"/>
                </a:xfrm>
                <a:prstGeom prst="rect">
                  <a:avLst/>
                </a:prstGeom>
              </p:spPr>
            </p:pic>
          </mc:Fallback>
        </mc:AlternateContent>
        <mc:AlternateContent xmlns:mc="http://schemas.openxmlformats.org/markup-compatibility/2006">
          <mc:Choice xmlns:p14="http://schemas.microsoft.com/office/powerpoint/2010/main" Requires="p14">
            <p:contentPart p14:bwMode="auto" r:id="rId77">
              <p14:nvContentPartPr>
                <p14:cNvPr id="48" name="Entrada de lápiz 47">
                  <a:extLst>
                    <a:ext uri="{FF2B5EF4-FFF2-40B4-BE49-F238E27FC236}">
                      <a16:creationId xmlns:a16="http://schemas.microsoft.com/office/drawing/2014/main" id="{FED3468C-24CA-45EF-8F46-C683A39CEC5A}"/>
                    </a:ext>
                  </a:extLst>
                </p14:cNvPr>
                <p14:cNvContentPartPr/>
                <p14:nvPr/>
              </p14:nvContentPartPr>
              <p14:xfrm>
                <a:off x="4326015" y="402708"/>
                <a:ext cx="4320" cy="10440"/>
              </p14:xfrm>
            </p:contentPart>
          </mc:Choice>
          <mc:Fallback>
            <p:pic>
              <p:nvPicPr>
                <p:cNvPr id="48" name="Entrada de lápiz 47">
                  <a:extLst>
                    <a:ext uri="{FF2B5EF4-FFF2-40B4-BE49-F238E27FC236}">
                      <a16:creationId xmlns:a16="http://schemas.microsoft.com/office/drawing/2014/main" id="{FED3468C-24CA-45EF-8F46-C683A39CEC5A}"/>
                    </a:ext>
                  </a:extLst>
                </p:cNvPr>
                <p:cNvPicPr/>
                <p:nvPr/>
              </p:nvPicPr>
              <p:blipFill>
                <a:blip r:embed="rId78"/>
                <a:stretch>
                  <a:fillRect/>
                </a:stretch>
              </p:blipFill>
              <p:spPr>
                <a:xfrm>
                  <a:off x="4317015" y="394068"/>
                  <a:ext cx="21960" cy="28080"/>
                </a:xfrm>
                <a:prstGeom prst="rect">
                  <a:avLst/>
                </a:prstGeom>
              </p:spPr>
            </p:pic>
          </mc:Fallback>
        </mc:AlternateContent>
        <mc:AlternateContent xmlns:mc="http://schemas.openxmlformats.org/markup-compatibility/2006">
          <mc:Choice xmlns:p14="http://schemas.microsoft.com/office/powerpoint/2010/main" Requires="p14">
            <p:contentPart p14:bwMode="auto" r:id="rId79">
              <p14:nvContentPartPr>
                <p14:cNvPr id="49" name="Entrada de lápiz 48">
                  <a:extLst>
                    <a:ext uri="{FF2B5EF4-FFF2-40B4-BE49-F238E27FC236}">
                      <a16:creationId xmlns:a16="http://schemas.microsoft.com/office/drawing/2014/main" id="{79E5D887-E781-492B-9A3D-45A276A07A13}"/>
                    </a:ext>
                  </a:extLst>
                </p14:cNvPr>
                <p14:cNvContentPartPr/>
                <p14:nvPr/>
              </p14:nvContentPartPr>
              <p14:xfrm>
                <a:off x="4393335" y="412788"/>
                <a:ext cx="69120" cy="126720"/>
              </p14:xfrm>
            </p:contentPart>
          </mc:Choice>
          <mc:Fallback>
            <p:pic>
              <p:nvPicPr>
                <p:cNvPr id="49" name="Entrada de lápiz 48">
                  <a:extLst>
                    <a:ext uri="{FF2B5EF4-FFF2-40B4-BE49-F238E27FC236}">
                      <a16:creationId xmlns:a16="http://schemas.microsoft.com/office/drawing/2014/main" id="{79E5D887-E781-492B-9A3D-45A276A07A13}"/>
                    </a:ext>
                  </a:extLst>
                </p:cNvPr>
                <p:cNvPicPr/>
                <p:nvPr/>
              </p:nvPicPr>
              <p:blipFill>
                <a:blip r:embed="rId80"/>
                <a:stretch>
                  <a:fillRect/>
                </a:stretch>
              </p:blipFill>
              <p:spPr>
                <a:xfrm>
                  <a:off x="4384695" y="404148"/>
                  <a:ext cx="86760" cy="144360"/>
                </a:xfrm>
                <a:prstGeom prst="rect">
                  <a:avLst/>
                </a:prstGeom>
              </p:spPr>
            </p:pic>
          </mc:Fallback>
        </mc:AlternateContent>
        <mc:AlternateContent xmlns:mc="http://schemas.openxmlformats.org/markup-compatibility/2006">
          <mc:Choice xmlns:p14="http://schemas.microsoft.com/office/powerpoint/2010/main" Requires="p14">
            <p:contentPart p14:bwMode="auto" r:id="rId81">
              <p14:nvContentPartPr>
                <p14:cNvPr id="50" name="Entrada de lápiz 49">
                  <a:extLst>
                    <a:ext uri="{FF2B5EF4-FFF2-40B4-BE49-F238E27FC236}">
                      <a16:creationId xmlns:a16="http://schemas.microsoft.com/office/drawing/2014/main" id="{C39ACD56-D986-468B-92C7-EEC6B3FDA1C6}"/>
                    </a:ext>
                  </a:extLst>
                </p14:cNvPr>
                <p14:cNvContentPartPr/>
                <p14:nvPr/>
              </p14:nvContentPartPr>
              <p14:xfrm>
                <a:off x="4444095" y="320268"/>
                <a:ext cx="2160" cy="4320"/>
              </p14:xfrm>
            </p:contentPart>
          </mc:Choice>
          <mc:Fallback>
            <p:pic>
              <p:nvPicPr>
                <p:cNvPr id="50" name="Entrada de lápiz 49">
                  <a:extLst>
                    <a:ext uri="{FF2B5EF4-FFF2-40B4-BE49-F238E27FC236}">
                      <a16:creationId xmlns:a16="http://schemas.microsoft.com/office/drawing/2014/main" id="{C39ACD56-D986-468B-92C7-EEC6B3FDA1C6}"/>
                    </a:ext>
                  </a:extLst>
                </p:cNvPr>
                <p:cNvPicPr/>
                <p:nvPr/>
              </p:nvPicPr>
              <p:blipFill>
                <a:blip r:embed="rId82"/>
                <a:stretch>
                  <a:fillRect/>
                </a:stretch>
              </p:blipFill>
              <p:spPr>
                <a:xfrm>
                  <a:off x="4435095" y="311628"/>
                  <a:ext cx="19800" cy="21960"/>
                </a:xfrm>
                <a:prstGeom prst="rect">
                  <a:avLst/>
                </a:prstGeom>
              </p:spPr>
            </p:pic>
          </mc:Fallback>
        </mc:AlternateContent>
      </p:grpSp>
      <p:grpSp>
        <p:nvGrpSpPr>
          <p:cNvPr id="54" name="Grupo 53">
            <a:extLst>
              <a:ext uri="{FF2B5EF4-FFF2-40B4-BE49-F238E27FC236}">
                <a16:creationId xmlns:a16="http://schemas.microsoft.com/office/drawing/2014/main" id="{B88BA340-107A-49AE-A84E-65786512D23A}"/>
              </a:ext>
            </a:extLst>
          </p:cNvPr>
          <p:cNvGrpSpPr/>
          <p:nvPr/>
        </p:nvGrpSpPr>
        <p:grpSpPr>
          <a:xfrm>
            <a:off x="4601055" y="334308"/>
            <a:ext cx="161640" cy="117360"/>
            <a:chOff x="4601055" y="334308"/>
            <a:chExt cx="161640" cy="117360"/>
          </a:xfrm>
        </p:grpSpPr>
        <mc:AlternateContent xmlns:mc="http://schemas.openxmlformats.org/markup-compatibility/2006">
          <mc:Choice xmlns:p14="http://schemas.microsoft.com/office/powerpoint/2010/main" Requires="p14">
            <p:contentPart p14:bwMode="auto" r:id="rId83">
              <p14:nvContentPartPr>
                <p14:cNvPr id="51" name="Entrada de lápiz 50">
                  <a:extLst>
                    <a:ext uri="{FF2B5EF4-FFF2-40B4-BE49-F238E27FC236}">
                      <a16:creationId xmlns:a16="http://schemas.microsoft.com/office/drawing/2014/main" id="{1AFF58CA-946B-4555-A5BC-E43C7689FCFA}"/>
                    </a:ext>
                  </a:extLst>
                </p14:cNvPr>
                <p14:cNvContentPartPr/>
                <p14:nvPr/>
              </p14:nvContentPartPr>
              <p14:xfrm>
                <a:off x="4640655" y="334308"/>
                <a:ext cx="20160" cy="117360"/>
              </p14:xfrm>
            </p:contentPart>
          </mc:Choice>
          <mc:Fallback>
            <p:pic>
              <p:nvPicPr>
                <p:cNvPr id="51" name="Entrada de lápiz 50">
                  <a:extLst>
                    <a:ext uri="{FF2B5EF4-FFF2-40B4-BE49-F238E27FC236}">
                      <a16:creationId xmlns:a16="http://schemas.microsoft.com/office/drawing/2014/main" id="{1AFF58CA-946B-4555-A5BC-E43C7689FCFA}"/>
                    </a:ext>
                  </a:extLst>
                </p:cNvPr>
                <p:cNvPicPr/>
                <p:nvPr/>
              </p:nvPicPr>
              <p:blipFill>
                <a:blip r:embed="rId84"/>
                <a:stretch>
                  <a:fillRect/>
                </a:stretch>
              </p:blipFill>
              <p:spPr>
                <a:xfrm>
                  <a:off x="4632015" y="325668"/>
                  <a:ext cx="37800" cy="135000"/>
                </a:xfrm>
                <a:prstGeom prst="rect">
                  <a:avLst/>
                </a:prstGeom>
              </p:spPr>
            </p:pic>
          </mc:Fallback>
        </mc:AlternateContent>
        <mc:AlternateContent xmlns:mc="http://schemas.openxmlformats.org/markup-compatibility/2006">
          <mc:Choice xmlns:p14="http://schemas.microsoft.com/office/powerpoint/2010/main" Requires="p14">
            <p:contentPart p14:bwMode="auto" r:id="rId85">
              <p14:nvContentPartPr>
                <p14:cNvPr id="52" name="Entrada de lápiz 51">
                  <a:extLst>
                    <a:ext uri="{FF2B5EF4-FFF2-40B4-BE49-F238E27FC236}">
                      <a16:creationId xmlns:a16="http://schemas.microsoft.com/office/drawing/2014/main" id="{BAF214FC-A215-4439-8A00-4FEDA572D8D6}"/>
                    </a:ext>
                  </a:extLst>
                </p14:cNvPr>
                <p14:cNvContentPartPr/>
                <p14:nvPr/>
              </p14:nvContentPartPr>
              <p14:xfrm>
                <a:off x="4601055" y="413148"/>
                <a:ext cx="161640" cy="10080"/>
              </p14:xfrm>
            </p:contentPart>
          </mc:Choice>
          <mc:Fallback>
            <p:pic>
              <p:nvPicPr>
                <p:cNvPr id="52" name="Entrada de lápiz 51">
                  <a:extLst>
                    <a:ext uri="{FF2B5EF4-FFF2-40B4-BE49-F238E27FC236}">
                      <a16:creationId xmlns:a16="http://schemas.microsoft.com/office/drawing/2014/main" id="{BAF214FC-A215-4439-8A00-4FEDA572D8D6}"/>
                    </a:ext>
                  </a:extLst>
                </p:cNvPr>
                <p:cNvPicPr/>
                <p:nvPr/>
              </p:nvPicPr>
              <p:blipFill>
                <a:blip r:embed="rId86"/>
                <a:stretch>
                  <a:fillRect/>
                </a:stretch>
              </p:blipFill>
              <p:spPr>
                <a:xfrm>
                  <a:off x="4592415" y="404148"/>
                  <a:ext cx="179280" cy="27720"/>
                </a:xfrm>
                <a:prstGeom prst="rect">
                  <a:avLst/>
                </a:prstGeom>
              </p:spPr>
            </p:pic>
          </mc:Fallback>
        </mc:AlternateContent>
      </p:grpSp>
      <p:grpSp>
        <p:nvGrpSpPr>
          <p:cNvPr id="58" name="Grupo 57">
            <a:extLst>
              <a:ext uri="{FF2B5EF4-FFF2-40B4-BE49-F238E27FC236}">
                <a16:creationId xmlns:a16="http://schemas.microsoft.com/office/drawing/2014/main" id="{14F580EE-AEF4-42CC-9C82-D01A8B017612}"/>
              </a:ext>
            </a:extLst>
          </p:cNvPr>
          <p:cNvGrpSpPr/>
          <p:nvPr/>
        </p:nvGrpSpPr>
        <p:grpSpPr>
          <a:xfrm>
            <a:off x="4905615" y="226308"/>
            <a:ext cx="433440" cy="295560"/>
            <a:chOff x="4905615" y="226308"/>
            <a:chExt cx="433440" cy="295560"/>
          </a:xfrm>
        </p:grpSpPr>
        <mc:AlternateContent xmlns:mc="http://schemas.openxmlformats.org/markup-compatibility/2006">
          <mc:Choice xmlns:p14="http://schemas.microsoft.com/office/powerpoint/2010/main" Requires="p14">
            <p:contentPart p14:bwMode="auto" r:id="rId87">
              <p14:nvContentPartPr>
                <p14:cNvPr id="53" name="Entrada de lápiz 52">
                  <a:extLst>
                    <a:ext uri="{FF2B5EF4-FFF2-40B4-BE49-F238E27FC236}">
                      <a16:creationId xmlns:a16="http://schemas.microsoft.com/office/drawing/2014/main" id="{9C6F8F81-BF84-40D4-8D7D-F38607141CB3}"/>
                    </a:ext>
                  </a:extLst>
                </p14:cNvPr>
                <p14:cNvContentPartPr/>
                <p14:nvPr/>
              </p14:nvContentPartPr>
              <p14:xfrm>
                <a:off x="4905615" y="248268"/>
                <a:ext cx="168480" cy="273600"/>
              </p14:xfrm>
            </p:contentPart>
          </mc:Choice>
          <mc:Fallback>
            <p:pic>
              <p:nvPicPr>
                <p:cNvPr id="53" name="Entrada de lápiz 52">
                  <a:extLst>
                    <a:ext uri="{FF2B5EF4-FFF2-40B4-BE49-F238E27FC236}">
                      <a16:creationId xmlns:a16="http://schemas.microsoft.com/office/drawing/2014/main" id="{9C6F8F81-BF84-40D4-8D7D-F38607141CB3}"/>
                    </a:ext>
                  </a:extLst>
                </p:cNvPr>
                <p:cNvPicPr/>
                <p:nvPr/>
              </p:nvPicPr>
              <p:blipFill>
                <a:blip r:embed="rId88"/>
                <a:stretch>
                  <a:fillRect/>
                </a:stretch>
              </p:blipFill>
              <p:spPr>
                <a:xfrm>
                  <a:off x="4896615" y="239628"/>
                  <a:ext cx="186120" cy="291240"/>
                </a:xfrm>
                <a:prstGeom prst="rect">
                  <a:avLst/>
                </a:prstGeom>
              </p:spPr>
            </p:pic>
          </mc:Fallback>
        </mc:AlternateContent>
        <mc:AlternateContent xmlns:mc="http://schemas.openxmlformats.org/markup-compatibility/2006">
          <mc:Choice xmlns:p14="http://schemas.microsoft.com/office/powerpoint/2010/main" Requires="p14">
            <p:contentPart p14:bwMode="auto" r:id="rId89">
              <p14:nvContentPartPr>
                <p14:cNvPr id="56" name="Entrada de lápiz 55">
                  <a:extLst>
                    <a:ext uri="{FF2B5EF4-FFF2-40B4-BE49-F238E27FC236}">
                      <a16:creationId xmlns:a16="http://schemas.microsoft.com/office/drawing/2014/main" id="{74D24AF4-FA7D-4DB5-BE9C-83F3EB30C8DC}"/>
                    </a:ext>
                  </a:extLst>
                </p14:cNvPr>
                <p14:cNvContentPartPr/>
                <p14:nvPr/>
              </p14:nvContentPartPr>
              <p14:xfrm>
                <a:off x="5192895" y="265188"/>
                <a:ext cx="38160" cy="198000"/>
              </p14:xfrm>
            </p:contentPart>
          </mc:Choice>
          <mc:Fallback>
            <p:pic>
              <p:nvPicPr>
                <p:cNvPr id="56" name="Entrada de lápiz 55">
                  <a:extLst>
                    <a:ext uri="{FF2B5EF4-FFF2-40B4-BE49-F238E27FC236}">
                      <a16:creationId xmlns:a16="http://schemas.microsoft.com/office/drawing/2014/main" id="{74D24AF4-FA7D-4DB5-BE9C-83F3EB30C8DC}"/>
                    </a:ext>
                  </a:extLst>
                </p:cNvPr>
                <p:cNvPicPr/>
                <p:nvPr/>
              </p:nvPicPr>
              <p:blipFill>
                <a:blip r:embed="rId90"/>
                <a:stretch>
                  <a:fillRect/>
                </a:stretch>
              </p:blipFill>
              <p:spPr>
                <a:xfrm>
                  <a:off x="5183895" y="256548"/>
                  <a:ext cx="55800" cy="215640"/>
                </a:xfrm>
                <a:prstGeom prst="rect">
                  <a:avLst/>
                </a:prstGeom>
              </p:spPr>
            </p:pic>
          </mc:Fallback>
        </mc:AlternateContent>
        <mc:AlternateContent xmlns:mc="http://schemas.openxmlformats.org/markup-compatibility/2006">
          <mc:Choice xmlns:p14="http://schemas.microsoft.com/office/powerpoint/2010/main" Requires="p14">
            <p:contentPart p14:bwMode="auto" r:id="rId91">
              <p14:nvContentPartPr>
                <p14:cNvPr id="57" name="Entrada de lápiz 56">
                  <a:extLst>
                    <a:ext uri="{FF2B5EF4-FFF2-40B4-BE49-F238E27FC236}">
                      <a16:creationId xmlns:a16="http://schemas.microsoft.com/office/drawing/2014/main" id="{0786182C-870D-40C1-9694-D72C267D8A15}"/>
                    </a:ext>
                  </a:extLst>
                </p14:cNvPr>
                <p14:cNvContentPartPr/>
                <p14:nvPr/>
              </p14:nvContentPartPr>
              <p14:xfrm>
                <a:off x="5122335" y="226308"/>
                <a:ext cx="216720" cy="30240"/>
              </p14:xfrm>
            </p:contentPart>
          </mc:Choice>
          <mc:Fallback>
            <p:pic>
              <p:nvPicPr>
                <p:cNvPr id="57" name="Entrada de lápiz 56">
                  <a:extLst>
                    <a:ext uri="{FF2B5EF4-FFF2-40B4-BE49-F238E27FC236}">
                      <a16:creationId xmlns:a16="http://schemas.microsoft.com/office/drawing/2014/main" id="{0786182C-870D-40C1-9694-D72C267D8A15}"/>
                    </a:ext>
                  </a:extLst>
                </p:cNvPr>
                <p:cNvPicPr/>
                <p:nvPr/>
              </p:nvPicPr>
              <p:blipFill>
                <a:blip r:embed="rId92"/>
                <a:stretch>
                  <a:fillRect/>
                </a:stretch>
              </p:blipFill>
              <p:spPr>
                <a:xfrm>
                  <a:off x="5113695" y="217308"/>
                  <a:ext cx="234360" cy="47880"/>
                </a:xfrm>
                <a:prstGeom prst="rect">
                  <a:avLst/>
                </a:prstGeom>
              </p:spPr>
            </p:pic>
          </mc:Fallback>
        </mc:AlternateContent>
      </p:grpSp>
      <p:grpSp>
        <p:nvGrpSpPr>
          <p:cNvPr id="63" name="Grupo 62">
            <a:extLst>
              <a:ext uri="{FF2B5EF4-FFF2-40B4-BE49-F238E27FC236}">
                <a16:creationId xmlns:a16="http://schemas.microsoft.com/office/drawing/2014/main" id="{440910B4-543B-4CFC-A2FC-2DE65F53FA85}"/>
              </a:ext>
            </a:extLst>
          </p:cNvPr>
          <p:cNvGrpSpPr/>
          <p:nvPr/>
        </p:nvGrpSpPr>
        <p:grpSpPr>
          <a:xfrm>
            <a:off x="5348775" y="373548"/>
            <a:ext cx="216360" cy="160560"/>
            <a:chOff x="5348775" y="373548"/>
            <a:chExt cx="216360" cy="160560"/>
          </a:xfrm>
        </p:grpSpPr>
        <mc:AlternateContent xmlns:mc="http://schemas.openxmlformats.org/markup-compatibility/2006">
          <mc:Choice xmlns:p14="http://schemas.microsoft.com/office/powerpoint/2010/main" Requires="p14">
            <p:contentPart p14:bwMode="auto" r:id="rId93">
              <p14:nvContentPartPr>
                <p14:cNvPr id="59" name="Entrada de lápiz 58">
                  <a:extLst>
                    <a:ext uri="{FF2B5EF4-FFF2-40B4-BE49-F238E27FC236}">
                      <a16:creationId xmlns:a16="http://schemas.microsoft.com/office/drawing/2014/main" id="{5C3231C6-C9FF-40B0-823F-2B20238410C5}"/>
                    </a:ext>
                  </a:extLst>
                </p14:cNvPr>
                <p14:cNvContentPartPr/>
                <p14:nvPr/>
              </p14:nvContentPartPr>
              <p14:xfrm>
                <a:off x="5348775" y="481548"/>
                <a:ext cx="6120" cy="50760"/>
              </p14:xfrm>
            </p:contentPart>
          </mc:Choice>
          <mc:Fallback>
            <p:pic>
              <p:nvPicPr>
                <p:cNvPr id="59" name="Entrada de lápiz 58">
                  <a:extLst>
                    <a:ext uri="{FF2B5EF4-FFF2-40B4-BE49-F238E27FC236}">
                      <a16:creationId xmlns:a16="http://schemas.microsoft.com/office/drawing/2014/main" id="{5C3231C6-C9FF-40B0-823F-2B20238410C5}"/>
                    </a:ext>
                  </a:extLst>
                </p:cNvPr>
                <p:cNvPicPr/>
                <p:nvPr/>
              </p:nvPicPr>
              <p:blipFill>
                <a:blip r:embed="rId94"/>
                <a:stretch>
                  <a:fillRect/>
                </a:stretch>
              </p:blipFill>
              <p:spPr>
                <a:xfrm>
                  <a:off x="5339775" y="472548"/>
                  <a:ext cx="23760" cy="68400"/>
                </a:xfrm>
                <a:prstGeom prst="rect">
                  <a:avLst/>
                </a:prstGeom>
              </p:spPr>
            </p:pic>
          </mc:Fallback>
        </mc:AlternateContent>
        <mc:AlternateContent xmlns:mc="http://schemas.openxmlformats.org/markup-compatibility/2006">
          <mc:Choice xmlns:p14="http://schemas.microsoft.com/office/powerpoint/2010/main" Requires="p14">
            <p:contentPart p14:bwMode="auto" r:id="rId95">
              <p14:nvContentPartPr>
                <p14:cNvPr id="60" name="Entrada de lápiz 59">
                  <a:extLst>
                    <a:ext uri="{FF2B5EF4-FFF2-40B4-BE49-F238E27FC236}">
                      <a16:creationId xmlns:a16="http://schemas.microsoft.com/office/drawing/2014/main" id="{A2BEDE60-ADB1-4CA0-AC86-7BE1F4A2D95C}"/>
                    </a:ext>
                  </a:extLst>
                </p14:cNvPr>
                <p14:cNvContentPartPr/>
                <p14:nvPr/>
              </p14:nvContentPartPr>
              <p14:xfrm>
                <a:off x="5358135" y="373548"/>
                <a:ext cx="2160" cy="360"/>
              </p14:xfrm>
            </p:contentPart>
          </mc:Choice>
          <mc:Fallback>
            <p:pic>
              <p:nvPicPr>
                <p:cNvPr id="60" name="Entrada de lápiz 59">
                  <a:extLst>
                    <a:ext uri="{FF2B5EF4-FFF2-40B4-BE49-F238E27FC236}">
                      <a16:creationId xmlns:a16="http://schemas.microsoft.com/office/drawing/2014/main" id="{A2BEDE60-ADB1-4CA0-AC86-7BE1F4A2D95C}"/>
                    </a:ext>
                  </a:extLst>
                </p:cNvPr>
                <p:cNvPicPr/>
                <p:nvPr/>
              </p:nvPicPr>
              <p:blipFill>
                <a:blip r:embed="rId52"/>
                <a:stretch>
                  <a:fillRect/>
                </a:stretch>
              </p:blipFill>
              <p:spPr>
                <a:xfrm>
                  <a:off x="5349495" y="364548"/>
                  <a:ext cx="198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96">
              <p14:nvContentPartPr>
                <p14:cNvPr id="61" name="Entrada de lápiz 60">
                  <a:extLst>
                    <a:ext uri="{FF2B5EF4-FFF2-40B4-BE49-F238E27FC236}">
                      <a16:creationId xmlns:a16="http://schemas.microsoft.com/office/drawing/2014/main" id="{3CE04C85-E36C-4CD6-9A9C-C21DCDFC62E9}"/>
                    </a:ext>
                  </a:extLst>
                </p14:cNvPr>
                <p14:cNvContentPartPr/>
                <p14:nvPr/>
              </p14:nvContentPartPr>
              <p14:xfrm>
                <a:off x="5468295" y="442668"/>
                <a:ext cx="17640" cy="89640"/>
              </p14:xfrm>
            </p:contentPart>
          </mc:Choice>
          <mc:Fallback>
            <p:pic>
              <p:nvPicPr>
                <p:cNvPr id="61" name="Entrada de lápiz 60">
                  <a:extLst>
                    <a:ext uri="{FF2B5EF4-FFF2-40B4-BE49-F238E27FC236}">
                      <a16:creationId xmlns:a16="http://schemas.microsoft.com/office/drawing/2014/main" id="{3CE04C85-E36C-4CD6-9A9C-C21DCDFC62E9}"/>
                    </a:ext>
                  </a:extLst>
                </p:cNvPr>
                <p:cNvPicPr/>
                <p:nvPr/>
              </p:nvPicPr>
              <p:blipFill>
                <a:blip r:embed="rId97"/>
                <a:stretch>
                  <a:fillRect/>
                </a:stretch>
              </p:blipFill>
              <p:spPr>
                <a:xfrm>
                  <a:off x="5459295" y="433668"/>
                  <a:ext cx="35280" cy="107280"/>
                </a:xfrm>
                <a:prstGeom prst="rect">
                  <a:avLst/>
                </a:prstGeom>
              </p:spPr>
            </p:pic>
          </mc:Fallback>
        </mc:AlternateContent>
        <mc:AlternateContent xmlns:mc="http://schemas.openxmlformats.org/markup-compatibility/2006">
          <mc:Choice xmlns:p14="http://schemas.microsoft.com/office/powerpoint/2010/main" Requires="p14">
            <p:contentPart p14:bwMode="auto" r:id="rId98">
              <p14:nvContentPartPr>
                <p14:cNvPr id="62" name="Entrada de lápiz 61">
                  <a:extLst>
                    <a:ext uri="{FF2B5EF4-FFF2-40B4-BE49-F238E27FC236}">
                      <a16:creationId xmlns:a16="http://schemas.microsoft.com/office/drawing/2014/main" id="{21B4C8AA-C0FC-436E-BDB0-F1E3F37C9A9D}"/>
                    </a:ext>
                  </a:extLst>
                </p14:cNvPr>
                <p14:cNvContentPartPr/>
                <p14:nvPr/>
              </p14:nvContentPartPr>
              <p14:xfrm>
                <a:off x="5519775" y="452028"/>
                <a:ext cx="45360" cy="82080"/>
              </p14:xfrm>
            </p:contentPart>
          </mc:Choice>
          <mc:Fallback>
            <p:pic>
              <p:nvPicPr>
                <p:cNvPr id="62" name="Entrada de lápiz 61">
                  <a:extLst>
                    <a:ext uri="{FF2B5EF4-FFF2-40B4-BE49-F238E27FC236}">
                      <a16:creationId xmlns:a16="http://schemas.microsoft.com/office/drawing/2014/main" id="{21B4C8AA-C0FC-436E-BDB0-F1E3F37C9A9D}"/>
                    </a:ext>
                  </a:extLst>
                </p:cNvPr>
                <p:cNvPicPr/>
                <p:nvPr/>
              </p:nvPicPr>
              <p:blipFill>
                <a:blip r:embed="rId99"/>
                <a:stretch>
                  <a:fillRect/>
                </a:stretch>
              </p:blipFill>
              <p:spPr>
                <a:xfrm>
                  <a:off x="5511135" y="443028"/>
                  <a:ext cx="63000" cy="99720"/>
                </a:xfrm>
                <a:prstGeom prst="rect">
                  <a:avLst/>
                </a:prstGeom>
              </p:spPr>
            </p:pic>
          </mc:Fallback>
        </mc:AlternateContent>
      </p:grpSp>
      <p:grpSp>
        <p:nvGrpSpPr>
          <p:cNvPr id="28676" name="Grupo 28675">
            <a:extLst>
              <a:ext uri="{FF2B5EF4-FFF2-40B4-BE49-F238E27FC236}">
                <a16:creationId xmlns:a16="http://schemas.microsoft.com/office/drawing/2014/main" id="{05ACC1B9-25B2-4ED6-B637-8D3ADD650803}"/>
              </a:ext>
            </a:extLst>
          </p:cNvPr>
          <p:cNvGrpSpPr/>
          <p:nvPr/>
        </p:nvGrpSpPr>
        <p:grpSpPr>
          <a:xfrm>
            <a:off x="5732175" y="324228"/>
            <a:ext cx="88200" cy="97560"/>
            <a:chOff x="5732175" y="324228"/>
            <a:chExt cx="88200" cy="97560"/>
          </a:xfrm>
        </p:grpSpPr>
        <mc:AlternateContent xmlns:mc="http://schemas.openxmlformats.org/markup-compatibility/2006">
          <mc:Choice xmlns:p14="http://schemas.microsoft.com/office/powerpoint/2010/main" Requires="p14">
            <p:contentPart p14:bwMode="auto" r:id="rId100">
              <p14:nvContentPartPr>
                <p14:cNvPr id="28672" name="Entrada de lápiz 28671">
                  <a:extLst>
                    <a:ext uri="{FF2B5EF4-FFF2-40B4-BE49-F238E27FC236}">
                      <a16:creationId xmlns:a16="http://schemas.microsoft.com/office/drawing/2014/main" id="{A9F46516-DD2D-4524-99C0-094E1E7C70A1}"/>
                    </a:ext>
                  </a:extLst>
                </p14:cNvPr>
                <p14:cNvContentPartPr/>
                <p14:nvPr/>
              </p14:nvContentPartPr>
              <p14:xfrm>
                <a:off x="5762055" y="324228"/>
                <a:ext cx="9720" cy="97560"/>
              </p14:xfrm>
            </p:contentPart>
          </mc:Choice>
          <mc:Fallback>
            <p:pic>
              <p:nvPicPr>
                <p:cNvPr id="28672" name="Entrada de lápiz 28671">
                  <a:extLst>
                    <a:ext uri="{FF2B5EF4-FFF2-40B4-BE49-F238E27FC236}">
                      <a16:creationId xmlns:a16="http://schemas.microsoft.com/office/drawing/2014/main" id="{A9F46516-DD2D-4524-99C0-094E1E7C70A1}"/>
                    </a:ext>
                  </a:extLst>
                </p:cNvPr>
                <p:cNvPicPr/>
                <p:nvPr/>
              </p:nvPicPr>
              <p:blipFill>
                <a:blip r:embed="rId101"/>
                <a:stretch>
                  <a:fillRect/>
                </a:stretch>
              </p:blipFill>
              <p:spPr>
                <a:xfrm>
                  <a:off x="5753055" y="315588"/>
                  <a:ext cx="27360" cy="115200"/>
                </a:xfrm>
                <a:prstGeom prst="rect">
                  <a:avLst/>
                </a:prstGeom>
              </p:spPr>
            </p:pic>
          </mc:Fallback>
        </mc:AlternateContent>
        <mc:AlternateContent xmlns:mc="http://schemas.openxmlformats.org/markup-compatibility/2006">
          <mc:Choice xmlns:p14="http://schemas.microsoft.com/office/powerpoint/2010/main" Requires="p14">
            <p:contentPart p14:bwMode="auto" r:id="rId102">
              <p14:nvContentPartPr>
                <p14:cNvPr id="28673" name="Entrada de lápiz 28672">
                  <a:extLst>
                    <a:ext uri="{FF2B5EF4-FFF2-40B4-BE49-F238E27FC236}">
                      <a16:creationId xmlns:a16="http://schemas.microsoft.com/office/drawing/2014/main" id="{31C111AE-CB70-4F0E-B982-892E591B38A0}"/>
                    </a:ext>
                  </a:extLst>
                </p14:cNvPr>
                <p14:cNvContentPartPr/>
                <p14:nvPr/>
              </p14:nvContentPartPr>
              <p14:xfrm>
                <a:off x="5732175" y="383268"/>
                <a:ext cx="88200" cy="19080"/>
              </p14:xfrm>
            </p:contentPart>
          </mc:Choice>
          <mc:Fallback>
            <p:pic>
              <p:nvPicPr>
                <p:cNvPr id="28673" name="Entrada de lápiz 28672">
                  <a:extLst>
                    <a:ext uri="{FF2B5EF4-FFF2-40B4-BE49-F238E27FC236}">
                      <a16:creationId xmlns:a16="http://schemas.microsoft.com/office/drawing/2014/main" id="{31C111AE-CB70-4F0E-B982-892E591B38A0}"/>
                    </a:ext>
                  </a:extLst>
                </p:cNvPr>
                <p:cNvPicPr/>
                <p:nvPr/>
              </p:nvPicPr>
              <p:blipFill>
                <a:blip r:embed="rId103"/>
                <a:stretch>
                  <a:fillRect/>
                </a:stretch>
              </p:blipFill>
              <p:spPr>
                <a:xfrm>
                  <a:off x="5723535" y="374628"/>
                  <a:ext cx="105840" cy="36720"/>
                </a:xfrm>
                <a:prstGeom prst="rect">
                  <a:avLst/>
                </a:prstGeom>
              </p:spPr>
            </p:pic>
          </mc:Fallback>
        </mc:AlternateContent>
      </p:grpSp>
      <p:grpSp>
        <p:nvGrpSpPr>
          <p:cNvPr id="28688" name="Grupo 28687">
            <a:extLst>
              <a:ext uri="{FF2B5EF4-FFF2-40B4-BE49-F238E27FC236}">
                <a16:creationId xmlns:a16="http://schemas.microsoft.com/office/drawing/2014/main" id="{9B57B84B-33AA-4FE5-B6FC-EC14691E7E3D}"/>
              </a:ext>
            </a:extLst>
          </p:cNvPr>
          <p:cNvGrpSpPr/>
          <p:nvPr/>
        </p:nvGrpSpPr>
        <p:grpSpPr>
          <a:xfrm>
            <a:off x="5957895" y="219828"/>
            <a:ext cx="736200" cy="329040"/>
            <a:chOff x="5957895" y="219828"/>
            <a:chExt cx="736200" cy="329040"/>
          </a:xfrm>
        </p:grpSpPr>
        <mc:AlternateContent xmlns:mc="http://schemas.openxmlformats.org/markup-compatibility/2006">
          <mc:Choice xmlns:p14="http://schemas.microsoft.com/office/powerpoint/2010/main" Requires="p14">
            <p:contentPart p14:bwMode="auto" r:id="rId104">
              <p14:nvContentPartPr>
                <p14:cNvPr id="28677" name="Entrada de lápiz 28676">
                  <a:extLst>
                    <a:ext uri="{FF2B5EF4-FFF2-40B4-BE49-F238E27FC236}">
                      <a16:creationId xmlns:a16="http://schemas.microsoft.com/office/drawing/2014/main" id="{941F0B05-C59E-4936-83D4-D95F3426B881}"/>
                    </a:ext>
                  </a:extLst>
                </p14:cNvPr>
                <p14:cNvContentPartPr/>
                <p14:nvPr/>
              </p14:nvContentPartPr>
              <p14:xfrm>
                <a:off x="5957895" y="275268"/>
                <a:ext cx="42480" cy="206280"/>
              </p14:xfrm>
            </p:contentPart>
          </mc:Choice>
          <mc:Fallback>
            <p:pic>
              <p:nvPicPr>
                <p:cNvPr id="28677" name="Entrada de lápiz 28676">
                  <a:extLst>
                    <a:ext uri="{FF2B5EF4-FFF2-40B4-BE49-F238E27FC236}">
                      <a16:creationId xmlns:a16="http://schemas.microsoft.com/office/drawing/2014/main" id="{941F0B05-C59E-4936-83D4-D95F3426B881}"/>
                    </a:ext>
                  </a:extLst>
                </p:cNvPr>
                <p:cNvPicPr/>
                <p:nvPr/>
              </p:nvPicPr>
              <p:blipFill>
                <a:blip r:embed="rId105"/>
                <a:stretch>
                  <a:fillRect/>
                </a:stretch>
              </p:blipFill>
              <p:spPr>
                <a:xfrm>
                  <a:off x="5949255" y="266628"/>
                  <a:ext cx="60120" cy="223920"/>
                </a:xfrm>
                <a:prstGeom prst="rect">
                  <a:avLst/>
                </a:prstGeom>
              </p:spPr>
            </p:pic>
          </mc:Fallback>
        </mc:AlternateContent>
        <mc:AlternateContent xmlns:mc="http://schemas.openxmlformats.org/markup-compatibility/2006">
          <mc:Choice xmlns:p14="http://schemas.microsoft.com/office/powerpoint/2010/main" Requires="p14">
            <p:contentPart p14:bwMode="auto" r:id="rId106">
              <p14:nvContentPartPr>
                <p14:cNvPr id="28678" name="Entrada de lápiz 28677">
                  <a:extLst>
                    <a:ext uri="{FF2B5EF4-FFF2-40B4-BE49-F238E27FC236}">
                      <a16:creationId xmlns:a16="http://schemas.microsoft.com/office/drawing/2014/main" id="{C1CB4125-8216-4EA6-B815-F6A68B951040}"/>
                    </a:ext>
                  </a:extLst>
                </p14:cNvPr>
                <p14:cNvContentPartPr/>
                <p14:nvPr/>
              </p14:nvContentPartPr>
              <p14:xfrm>
                <a:off x="5987415" y="219828"/>
                <a:ext cx="181800" cy="139680"/>
              </p14:xfrm>
            </p:contentPart>
          </mc:Choice>
          <mc:Fallback>
            <p:pic>
              <p:nvPicPr>
                <p:cNvPr id="28678" name="Entrada de lápiz 28677">
                  <a:extLst>
                    <a:ext uri="{FF2B5EF4-FFF2-40B4-BE49-F238E27FC236}">
                      <a16:creationId xmlns:a16="http://schemas.microsoft.com/office/drawing/2014/main" id="{C1CB4125-8216-4EA6-B815-F6A68B951040}"/>
                    </a:ext>
                  </a:extLst>
                </p:cNvPr>
                <p:cNvPicPr/>
                <p:nvPr/>
              </p:nvPicPr>
              <p:blipFill>
                <a:blip r:embed="rId107"/>
                <a:stretch>
                  <a:fillRect/>
                </a:stretch>
              </p:blipFill>
              <p:spPr>
                <a:xfrm>
                  <a:off x="5978775" y="211188"/>
                  <a:ext cx="199440" cy="157320"/>
                </a:xfrm>
                <a:prstGeom prst="rect">
                  <a:avLst/>
                </a:prstGeom>
              </p:spPr>
            </p:pic>
          </mc:Fallback>
        </mc:AlternateContent>
        <mc:AlternateContent xmlns:mc="http://schemas.openxmlformats.org/markup-compatibility/2006">
          <mc:Choice xmlns:p14="http://schemas.microsoft.com/office/powerpoint/2010/main" Requires="p14">
            <p:contentPart p14:bwMode="auto" r:id="rId108">
              <p14:nvContentPartPr>
                <p14:cNvPr id="28679" name="Entrada de lápiz 28678">
                  <a:extLst>
                    <a:ext uri="{FF2B5EF4-FFF2-40B4-BE49-F238E27FC236}">
                      <a16:creationId xmlns:a16="http://schemas.microsoft.com/office/drawing/2014/main" id="{C3A9AFCD-14A0-4D96-9AD1-15FA73822FBA}"/>
                    </a:ext>
                  </a:extLst>
                </p14:cNvPr>
                <p14:cNvContentPartPr/>
                <p14:nvPr/>
              </p14:nvContentPartPr>
              <p14:xfrm>
                <a:off x="6264255" y="304788"/>
                <a:ext cx="38520" cy="159480"/>
              </p14:xfrm>
            </p:contentPart>
          </mc:Choice>
          <mc:Fallback>
            <p:pic>
              <p:nvPicPr>
                <p:cNvPr id="28679" name="Entrada de lápiz 28678">
                  <a:extLst>
                    <a:ext uri="{FF2B5EF4-FFF2-40B4-BE49-F238E27FC236}">
                      <a16:creationId xmlns:a16="http://schemas.microsoft.com/office/drawing/2014/main" id="{C3A9AFCD-14A0-4D96-9AD1-15FA73822FBA}"/>
                    </a:ext>
                  </a:extLst>
                </p:cNvPr>
                <p:cNvPicPr/>
                <p:nvPr/>
              </p:nvPicPr>
              <p:blipFill>
                <a:blip r:embed="rId109"/>
                <a:stretch>
                  <a:fillRect/>
                </a:stretch>
              </p:blipFill>
              <p:spPr>
                <a:xfrm>
                  <a:off x="6255615" y="296148"/>
                  <a:ext cx="56160" cy="177120"/>
                </a:xfrm>
                <a:prstGeom prst="rect">
                  <a:avLst/>
                </a:prstGeom>
              </p:spPr>
            </p:pic>
          </mc:Fallback>
        </mc:AlternateContent>
        <mc:AlternateContent xmlns:mc="http://schemas.openxmlformats.org/markup-compatibility/2006">
          <mc:Choice xmlns:p14="http://schemas.microsoft.com/office/powerpoint/2010/main" Requires="p14">
            <p:contentPart p14:bwMode="auto" r:id="rId110">
              <p14:nvContentPartPr>
                <p14:cNvPr id="28680" name="Entrada de lápiz 28679">
                  <a:extLst>
                    <a:ext uri="{FF2B5EF4-FFF2-40B4-BE49-F238E27FC236}">
                      <a16:creationId xmlns:a16="http://schemas.microsoft.com/office/drawing/2014/main" id="{8F3FB1B2-F4DE-4D0B-8139-D588ED249C7E}"/>
                    </a:ext>
                  </a:extLst>
                </p14:cNvPr>
                <p14:cNvContentPartPr/>
                <p14:nvPr/>
              </p14:nvContentPartPr>
              <p14:xfrm>
                <a:off x="6243375" y="245748"/>
                <a:ext cx="177480" cy="10080"/>
              </p14:xfrm>
            </p:contentPart>
          </mc:Choice>
          <mc:Fallback>
            <p:pic>
              <p:nvPicPr>
                <p:cNvPr id="28680" name="Entrada de lápiz 28679">
                  <a:extLst>
                    <a:ext uri="{FF2B5EF4-FFF2-40B4-BE49-F238E27FC236}">
                      <a16:creationId xmlns:a16="http://schemas.microsoft.com/office/drawing/2014/main" id="{8F3FB1B2-F4DE-4D0B-8139-D588ED249C7E}"/>
                    </a:ext>
                  </a:extLst>
                </p:cNvPr>
                <p:cNvPicPr/>
                <p:nvPr/>
              </p:nvPicPr>
              <p:blipFill>
                <a:blip r:embed="rId111"/>
                <a:stretch>
                  <a:fillRect/>
                </a:stretch>
              </p:blipFill>
              <p:spPr>
                <a:xfrm>
                  <a:off x="6234735" y="237108"/>
                  <a:ext cx="195120" cy="27720"/>
                </a:xfrm>
                <a:prstGeom prst="rect">
                  <a:avLst/>
                </a:prstGeom>
              </p:spPr>
            </p:pic>
          </mc:Fallback>
        </mc:AlternateContent>
        <mc:AlternateContent xmlns:mc="http://schemas.openxmlformats.org/markup-compatibility/2006">
          <mc:Choice xmlns:p14="http://schemas.microsoft.com/office/powerpoint/2010/main" Requires="p14">
            <p:contentPart p14:bwMode="auto" r:id="rId112">
              <p14:nvContentPartPr>
                <p14:cNvPr id="28682" name="Entrada de lápiz 28681">
                  <a:extLst>
                    <a:ext uri="{FF2B5EF4-FFF2-40B4-BE49-F238E27FC236}">
                      <a16:creationId xmlns:a16="http://schemas.microsoft.com/office/drawing/2014/main" id="{AF546A5F-F116-485B-A007-05E34679B4FC}"/>
                    </a:ext>
                  </a:extLst>
                </p14:cNvPr>
                <p14:cNvContentPartPr/>
                <p14:nvPr/>
              </p14:nvContentPartPr>
              <p14:xfrm>
                <a:off x="6317895" y="442668"/>
                <a:ext cx="74160" cy="106200"/>
              </p14:xfrm>
            </p:contentPart>
          </mc:Choice>
          <mc:Fallback>
            <p:pic>
              <p:nvPicPr>
                <p:cNvPr id="28682" name="Entrada de lápiz 28681">
                  <a:extLst>
                    <a:ext uri="{FF2B5EF4-FFF2-40B4-BE49-F238E27FC236}">
                      <a16:creationId xmlns:a16="http://schemas.microsoft.com/office/drawing/2014/main" id="{AF546A5F-F116-485B-A007-05E34679B4FC}"/>
                    </a:ext>
                  </a:extLst>
                </p:cNvPr>
                <p:cNvPicPr/>
                <p:nvPr/>
              </p:nvPicPr>
              <p:blipFill>
                <a:blip r:embed="rId113"/>
                <a:stretch>
                  <a:fillRect/>
                </a:stretch>
              </p:blipFill>
              <p:spPr>
                <a:xfrm>
                  <a:off x="6308895" y="433668"/>
                  <a:ext cx="91800" cy="123840"/>
                </a:xfrm>
                <a:prstGeom prst="rect">
                  <a:avLst/>
                </a:prstGeom>
              </p:spPr>
            </p:pic>
          </mc:Fallback>
        </mc:AlternateContent>
        <mc:AlternateContent xmlns:mc="http://schemas.openxmlformats.org/markup-compatibility/2006">
          <mc:Choice xmlns:p14="http://schemas.microsoft.com/office/powerpoint/2010/main" Requires="p14">
            <p:contentPart p14:bwMode="auto" r:id="rId114">
              <p14:nvContentPartPr>
                <p14:cNvPr id="28683" name="Entrada de lápiz 28682">
                  <a:extLst>
                    <a:ext uri="{FF2B5EF4-FFF2-40B4-BE49-F238E27FC236}">
                      <a16:creationId xmlns:a16="http://schemas.microsoft.com/office/drawing/2014/main" id="{EFFE6AC2-C99F-43AF-913A-C72D52322D46}"/>
                    </a:ext>
                  </a:extLst>
                </p14:cNvPr>
                <p14:cNvContentPartPr/>
                <p14:nvPr/>
              </p14:nvContentPartPr>
              <p14:xfrm>
                <a:off x="6371175" y="371748"/>
                <a:ext cx="360" cy="2160"/>
              </p14:xfrm>
            </p:contentPart>
          </mc:Choice>
          <mc:Fallback>
            <p:pic>
              <p:nvPicPr>
                <p:cNvPr id="28683" name="Entrada de lápiz 28682">
                  <a:extLst>
                    <a:ext uri="{FF2B5EF4-FFF2-40B4-BE49-F238E27FC236}">
                      <a16:creationId xmlns:a16="http://schemas.microsoft.com/office/drawing/2014/main" id="{EFFE6AC2-C99F-43AF-913A-C72D52322D46}"/>
                    </a:ext>
                  </a:extLst>
                </p:cNvPr>
                <p:cNvPicPr/>
                <p:nvPr/>
              </p:nvPicPr>
              <p:blipFill>
                <a:blip r:embed="rId52"/>
                <a:stretch>
                  <a:fillRect/>
                </a:stretch>
              </p:blipFill>
              <p:spPr>
                <a:xfrm>
                  <a:off x="6362175" y="362748"/>
                  <a:ext cx="18000" cy="19800"/>
                </a:xfrm>
                <a:prstGeom prst="rect">
                  <a:avLst/>
                </a:prstGeom>
              </p:spPr>
            </p:pic>
          </mc:Fallback>
        </mc:AlternateContent>
        <mc:AlternateContent xmlns:mc="http://schemas.openxmlformats.org/markup-compatibility/2006">
          <mc:Choice xmlns:p14="http://schemas.microsoft.com/office/powerpoint/2010/main" Requires="p14">
            <p:contentPart p14:bwMode="auto" r:id="rId115">
              <p14:nvContentPartPr>
                <p14:cNvPr id="28684" name="Entrada de lápiz 28683">
                  <a:extLst>
                    <a:ext uri="{FF2B5EF4-FFF2-40B4-BE49-F238E27FC236}">
                      <a16:creationId xmlns:a16="http://schemas.microsoft.com/office/drawing/2014/main" id="{DF2B6747-B27E-4393-95FD-E9792E1C3724}"/>
                    </a:ext>
                  </a:extLst>
                </p14:cNvPr>
                <p14:cNvContentPartPr/>
                <p14:nvPr/>
              </p14:nvContentPartPr>
              <p14:xfrm>
                <a:off x="6457575" y="422508"/>
                <a:ext cx="11880" cy="60840"/>
              </p14:xfrm>
            </p:contentPart>
          </mc:Choice>
          <mc:Fallback>
            <p:pic>
              <p:nvPicPr>
                <p:cNvPr id="28684" name="Entrada de lápiz 28683">
                  <a:extLst>
                    <a:ext uri="{FF2B5EF4-FFF2-40B4-BE49-F238E27FC236}">
                      <a16:creationId xmlns:a16="http://schemas.microsoft.com/office/drawing/2014/main" id="{DF2B6747-B27E-4393-95FD-E9792E1C3724}"/>
                    </a:ext>
                  </a:extLst>
                </p:cNvPr>
                <p:cNvPicPr/>
                <p:nvPr/>
              </p:nvPicPr>
              <p:blipFill>
                <a:blip r:embed="rId116"/>
                <a:stretch>
                  <a:fillRect/>
                </a:stretch>
              </p:blipFill>
              <p:spPr>
                <a:xfrm>
                  <a:off x="6448935" y="413508"/>
                  <a:ext cx="29520" cy="78480"/>
                </a:xfrm>
                <a:prstGeom prst="rect">
                  <a:avLst/>
                </a:prstGeom>
              </p:spPr>
            </p:pic>
          </mc:Fallback>
        </mc:AlternateContent>
        <mc:AlternateContent xmlns:mc="http://schemas.openxmlformats.org/markup-compatibility/2006">
          <mc:Choice xmlns:p14="http://schemas.microsoft.com/office/powerpoint/2010/main" Requires="p14">
            <p:contentPart p14:bwMode="auto" r:id="rId117">
              <p14:nvContentPartPr>
                <p14:cNvPr id="28685" name="Entrada de lápiz 28684">
                  <a:extLst>
                    <a:ext uri="{FF2B5EF4-FFF2-40B4-BE49-F238E27FC236}">
                      <a16:creationId xmlns:a16="http://schemas.microsoft.com/office/drawing/2014/main" id="{88D59C1E-AA52-486D-A701-66E2A5033A58}"/>
                    </a:ext>
                  </a:extLst>
                </p14:cNvPr>
                <p14:cNvContentPartPr/>
                <p14:nvPr/>
              </p14:nvContentPartPr>
              <p14:xfrm>
                <a:off x="6484215" y="413148"/>
                <a:ext cx="54360" cy="72720"/>
              </p14:xfrm>
            </p:contentPart>
          </mc:Choice>
          <mc:Fallback>
            <p:pic>
              <p:nvPicPr>
                <p:cNvPr id="28685" name="Entrada de lápiz 28684">
                  <a:extLst>
                    <a:ext uri="{FF2B5EF4-FFF2-40B4-BE49-F238E27FC236}">
                      <a16:creationId xmlns:a16="http://schemas.microsoft.com/office/drawing/2014/main" id="{88D59C1E-AA52-486D-A701-66E2A5033A58}"/>
                    </a:ext>
                  </a:extLst>
                </p:cNvPr>
                <p:cNvPicPr/>
                <p:nvPr/>
              </p:nvPicPr>
              <p:blipFill>
                <a:blip r:embed="rId118"/>
                <a:stretch>
                  <a:fillRect/>
                </a:stretch>
              </p:blipFill>
              <p:spPr>
                <a:xfrm>
                  <a:off x="6475575" y="404148"/>
                  <a:ext cx="72000" cy="90360"/>
                </a:xfrm>
                <a:prstGeom prst="rect">
                  <a:avLst/>
                </a:prstGeom>
              </p:spPr>
            </p:pic>
          </mc:Fallback>
        </mc:AlternateContent>
        <mc:AlternateContent xmlns:mc="http://schemas.openxmlformats.org/markup-compatibility/2006">
          <mc:Choice xmlns:p14="http://schemas.microsoft.com/office/powerpoint/2010/main" Requires="p14">
            <p:contentPart p14:bwMode="auto" r:id="rId119">
              <p14:nvContentPartPr>
                <p14:cNvPr id="28686" name="Entrada de lápiz 28685">
                  <a:extLst>
                    <a:ext uri="{FF2B5EF4-FFF2-40B4-BE49-F238E27FC236}">
                      <a16:creationId xmlns:a16="http://schemas.microsoft.com/office/drawing/2014/main" id="{B63E07C5-FD2D-473E-B906-12DE2F4ECF6C}"/>
                    </a:ext>
                  </a:extLst>
                </p14:cNvPr>
                <p14:cNvContentPartPr/>
                <p14:nvPr/>
              </p14:nvContentPartPr>
              <p14:xfrm>
                <a:off x="6662055" y="284628"/>
                <a:ext cx="14400" cy="101880"/>
              </p14:xfrm>
            </p:contentPart>
          </mc:Choice>
          <mc:Fallback>
            <p:pic>
              <p:nvPicPr>
                <p:cNvPr id="28686" name="Entrada de lápiz 28685">
                  <a:extLst>
                    <a:ext uri="{FF2B5EF4-FFF2-40B4-BE49-F238E27FC236}">
                      <a16:creationId xmlns:a16="http://schemas.microsoft.com/office/drawing/2014/main" id="{B63E07C5-FD2D-473E-B906-12DE2F4ECF6C}"/>
                    </a:ext>
                  </a:extLst>
                </p:cNvPr>
                <p:cNvPicPr/>
                <p:nvPr/>
              </p:nvPicPr>
              <p:blipFill>
                <a:blip r:embed="rId120"/>
                <a:stretch>
                  <a:fillRect/>
                </a:stretch>
              </p:blipFill>
              <p:spPr>
                <a:xfrm>
                  <a:off x="6653055" y="275988"/>
                  <a:ext cx="32040" cy="119520"/>
                </a:xfrm>
                <a:prstGeom prst="rect">
                  <a:avLst/>
                </a:prstGeom>
              </p:spPr>
            </p:pic>
          </mc:Fallback>
        </mc:AlternateContent>
        <mc:AlternateContent xmlns:mc="http://schemas.openxmlformats.org/markup-compatibility/2006">
          <mc:Choice xmlns:p14="http://schemas.microsoft.com/office/powerpoint/2010/main" Requires="p14">
            <p:contentPart p14:bwMode="auto" r:id="rId121">
              <p14:nvContentPartPr>
                <p14:cNvPr id="28687" name="Entrada de lápiz 28686">
                  <a:extLst>
                    <a:ext uri="{FF2B5EF4-FFF2-40B4-BE49-F238E27FC236}">
                      <a16:creationId xmlns:a16="http://schemas.microsoft.com/office/drawing/2014/main" id="{F7B05A13-0F33-4BF4-B200-4E82773CBB72}"/>
                    </a:ext>
                  </a:extLst>
                </p14:cNvPr>
                <p14:cNvContentPartPr/>
                <p14:nvPr/>
              </p14:nvContentPartPr>
              <p14:xfrm>
                <a:off x="6617055" y="344028"/>
                <a:ext cx="77040" cy="19440"/>
              </p14:xfrm>
            </p:contentPart>
          </mc:Choice>
          <mc:Fallback>
            <p:pic>
              <p:nvPicPr>
                <p:cNvPr id="28687" name="Entrada de lápiz 28686">
                  <a:extLst>
                    <a:ext uri="{FF2B5EF4-FFF2-40B4-BE49-F238E27FC236}">
                      <a16:creationId xmlns:a16="http://schemas.microsoft.com/office/drawing/2014/main" id="{F7B05A13-0F33-4BF4-B200-4E82773CBB72}"/>
                    </a:ext>
                  </a:extLst>
                </p:cNvPr>
                <p:cNvPicPr/>
                <p:nvPr/>
              </p:nvPicPr>
              <p:blipFill>
                <a:blip r:embed="rId122"/>
                <a:stretch>
                  <a:fillRect/>
                </a:stretch>
              </p:blipFill>
              <p:spPr>
                <a:xfrm>
                  <a:off x="6608055" y="335028"/>
                  <a:ext cx="94680" cy="37080"/>
                </a:xfrm>
                <a:prstGeom prst="rect">
                  <a:avLst/>
                </a:prstGeom>
              </p:spPr>
            </p:pic>
          </mc:Fallback>
        </mc:AlternateContent>
      </p:grpSp>
      <p:grpSp>
        <p:nvGrpSpPr>
          <p:cNvPr id="28700" name="Grupo 28699">
            <a:extLst>
              <a:ext uri="{FF2B5EF4-FFF2-40B4-BE49-F238E27FC236}">
                <a16:creationId xmlns:a16="http://schemas.microsoft.com/office/drawing/2014/main" id="{D50985DE-B1F0-45CB-903A-545F9CD515E8}"/>
              </a:ext>
            </a:extLst>
          </p:cNvPr>
          <p:cNvGrpSpPr/>
          <p:nvPr/>
        </p:nvGrpSpPr>
        <p:grpSpPr>
          <a:xfrm>
            <a:off x="6852135" y="234948"/>
            <a:ext cx="838440" cy="338040"/>
            <a:chOff x="6852135" y="234948"/>
            <a:chExt cx="838440" cy="338040"/>
          </a:xfrm>
        </p:grpSpPr>
        <mc:AlternateContent xmlns:mc="http://schemas.openxmlformats.org/markup-compatibility/2006">
          <mc:Choice xmlns:p14="http://schemas.microsoft.com/office/powerpoint/2010/main" Requires="p14">
            <p:contentPart p14:bwMode="auto" r:id="rId123">
              <p14:nvContentPartPr>
                <p14:cNvPr id="28689" name="Entrada de lápiz 28688">
                  <a:extLst>
                    <a:ext uri="{FF2B5EF4-FFF2-40B4-BE49-F238E27FC236}">
                      <a16:creationId xmlns:a16="http://schemas.microsoft.com/office/drawing/2014/main" id="{F621AD69-52F5-41E8-BB83-0EFAD5BF4FEA}"/>
                    </a:ext>
                  </a:extLst>
                </p14:cNvPr>
                <p14:cNvContentPartPr/>
                <p14:nvPr/>
              </p14:nvContentPartPr>
              <p14:xfrm>
                <a:off x="6852135" y="275268"/>
                <a:ext cx="114120" cy="197640"/>
              </p14:xfrm>
            </p:contentPart>
          </mc:Choice>
          <mc:Fallback>
            <p:pic>
              <p:nvPicPr>
                <p:cNvPr id="28689" name="Entrada de lápiz 28688">
                  <a:extLst>
                    <a:ext uri="{FF2B5EF4-FFF2-40B4-BE49-F238E27FC236}">
                      <a16:creationId xmlns:a16="http://schemas.microsoft.com/office/drawing/2014/main" id="{F621AD69-52F5-41E8-BB83-0EFAD5BF4FEA}"/>
                    </a:ext>
                  </a:extLst>
                </p:cNvPr>
                <p:cNvPicPr/>
                <p:nvPr/>
              </p:nvPicPr>
              <p:blipFill>
                <a:blip r:embed="rId124"/>
                <a:stretch>
                  <a:fillRect/>
                </a:stretch>
              </p:blipFill>
              <p:spPr>
                <a:xfrm>
                  <a:off x="6843135" y="266268"/>
                  <a:ext cx="131760" cy="215280"/>
                </a:xfrm>
                <a:prstGeom prst="rect">
                  <a:avLst/>
                </a:prstGeom>
              </p:spPr>
            </p:pic>
          </mc:Fallback>
        </mc:AlternateContent>
        <mc:AlternateContent xmlns:mc="http://schemas.openxmlformats.org/markup-compatibility/2006">
          <mc:Choice xmlns:p14="http://schemas.microsoft.com/office/powerpoint/2010/main" Requires="p14">
            <p:contentPart p14:bwMode="auto" r:id="rId125">
              <p14:nvContentPartPr>
                <p14:cNvPr id="28690" name="Entrada de lápiz 28689">
                  <a:extLst>
                    <a:ext uri="{FF2B5EF4-FFF2-40B4-BE49-F238E27FC236}">
                      <a16:creationId xmlns:a16="http://schemas.microsoft.com/office/drawing/2014/main" id="{2C59A53E-AC11-400C-8148-93FFF1F355EA}"/>
                    </a:ext>
                  </a:extLst>
                </p14:cNvPr>
                <p14:cNvContentPartPr/>
                <p14:nvPr/>
              </p14:nvContentPartPr>
              <p14:xfrm>
                <a:off x="7118175" y="304788"/>
                <a:ext cx="39600" cy="176760"/>
              </p14:xfrm>
            </p:contentPart>
          </mc:Choice>
          <mc:Fallback>
            <p:pic>
              <p:nvPicPr>
                <p:cNvPr id="28690" name="Entrada de lápiz 28689">
                  <a:extLst>
                    <a:ext uri="{FF2B5EF4-FFF2-40B4-BE49-F238E27FC236}">
                      <a16:creationId xmlns:a16="http://schemas.microsoft.com/office/drawing/2014/main" id="{2C59A53E-AC11-400C-8148-93FFF1F355EA}"/>
                    </a:ext>
                  </a:extLst>
                </p:cNvPr>
                <p:cNvPicPr/>
                <p:nvPr/>
              </p:nvPicPr>
              <p:blipFill>
                <a:blip r:embed="rId126"/>
                <a:stretch>
                  <a:fillRect/>
                </a:stretch>
              </p:blipFill>
              <p:spPr>
                <a:xfrm>
                  <a:off x="7109535" y="296148"/>
                  <a:ext cx="57240" cy="194400"/>
                </a:xfrm>
                <a:prstGeom prst="rect">
                  <a:avLst/>
                </a:prstGeom>
              </p:spPr>
            </p:pic>
          </mc:Fallback>
        </mc:AlternateContent>
        <mc:AlternateContent xmlns:mc="http://schemas.openxmlformats.org/markup-compatibility/2006">
          <mc:Choice xmlns:p14="http://schemas.microsoft.com/office/powerpoint/2010/main" Requires="p14">
            <p:contentPart p14:bwMode="auto" r:id="rId127">
              <p14:nvContentPartPr>
                <p14:cNvPr id="28691" name="Entrada de lápiz 28690">
                  <a:extLst>
                    <a:ext uri="{FF2B5EF4-FFF2-40B4-BE49-F238E27FC236}">
                      <a16:creationId xmlns:a16="http://schemas.microsoft.com/office/drawing/2014/main" id="{98387C62-81B6-4487-8400-468EA80EABBE}"/>
                    </a:ext>
                  </a:extLst>
                </p14:cNvPr>
                <p14:cNvContentPartPr/>
                <p14:nvPr/>
              </p14:nvContentPartPr>
              <p14:xfrm>
                <a:off x="7059495" y="274908"/>
                <a:ext cx="210960" cy="19800"/>
              </p14:xfrm>
            </p:contentPart>
          </mc:Choice>
          <mc:Fallback>
            <p:pic>
              <p:nvPicPr>
                <p:cNvPr id="28691" name="Entrada de lápiz 28690">
                  <a:extLst>
                    <a:ext uri="{FF2B5EF4-FFF2-40B4-BE49-F238E27FC236}">
                      <a16:creationId xmlns:a16="http://schemas.microsoft.com/office/drawing/2014/main" id="{98387C62-81B6-4487-8400-468EA80EABBE}"/>
                    </a:ext>
                  </a:extLst>
                </p:cNvPr>
                <p:cNvPicPr/>
                <p:nvPr/>
              </p:nvPicPr>
              <p:blipFill>
                <a:blip r:embed="rId128"/>
                <a:stretch>
                  <a:fillRect/>
                </a:stretch>
              </p:blipFill>
              <p:spPr>
                <a:xfrm>
                  <a:off x="7050495" y="265908"/>
                  <a:ext cx="228600" cy="37440"/>
                </a:xfrm>
                <a:prstGeom prst="rect">
                  <a:avLst/>
                </a:prstGeom>
              </p:spPr>
            </p:pic>
          </mc:Fallback>
        </mc:AlternateContent>
        <mc:AlternateContent xmlns:mc="http://schemas.openxmlformats.org/markup-compatibility/2006">
          <mc:Choice xmlns:p14="http://schemas.microsoft.com/office/powerpoint/2010/main" Requires="p14">
            <p:contentPart p14:bwMode="auto" r:id="rId129">
              <p14:nvContentPartPr>
                <p14:cNvPr id="28692" name="Entrada de lápiz 28691">
                  <a:extLst>
                    <a:ext uri="{FF2B5EF4-FFF2-40B4-BE49-F238E27FC236}">
                      <a16:creationId xmlns:a16="http://schemas.microsoft.com/office/drawing/2014/main" id="{B12B5B49-5F37-4195-8F03-A04881DA4B78}"/>
                    </a:ext>
                  </a:extLst>
                </p14:cNvPr>
                <p14:cNvContentPartPr/>
                <p14:nvPr/>
              </p14:nvContentPartPr>
              <p14:xfrm>
                <a:off x="7296375" y="284628"/>
                <a:ext cx="77760" cy="189000"/>
              </p14:xfrm>
            </p:contentPart>
          </mc:Choice>
          <mc:Fallback>
            <p:pic>
              <p:nvPicPr>
                <p:cNvPr id="28692" name="Entrada de lápiz 28691">
                  <a:extLst>
                    <a:ext uri="{FF2B5EF4-FFF2-40B4-BE49-F238E27FC236}">
                      <a16:creationId xmlns:a16="http://schemas.microsoft.com/office/drawing/2014/main" id="{B12B5B49-5F37-4195-8F03-A04881DA4B78}"/>
                    </a:ext>
                  </a:extLst>
                </p:cNvPr>
                <p:cNvPicPr/>
                <p:nvPr/>
              </p:nvPicPr>
              <p:blipFill>
                <a:blip r:embed="rId130"/>
                <a:stretch>
                  <a:fillRect/>
                </a:stretch>
              </p:blipFill>
              <p:spPr>
                <a:xfrm>
                  <a:off x="7287735" y="275988"/>
                  <a:ext cx="95400" cy="206640"/>
                </a:xfrm>
                <a:prstGeom prst="rect">
                  <a:avLst/>
                </a:prstGeom>
              </p:spPr>
            </p:pic>
          </mc:Fallback>
        </mc:AlternateContent>
        <mc:AlternateContent xmlns:mc="http://schemas.openxmlformats.org/markup-compatibility/2006">
          <mc:Choice xmlns:p14="http://schemas.microsoft.com/office/powerpoint/2010/main" Requires="p14">
            <p:contentPart p14:bwMode="auto" r:id="rId131">
              <p14:nvContentPartPr>
                <p14:cNvPr id="28693" name="Entrada de lápiz 28692">
                  <a:extLst>
                    <a:ext uri="{FF2B5EF4-FFF2-40B4-BE49-F238E27FC236}">
                      <a16:creationId xmlns:a16="http://schemas.microsoft.com/office/drawing/2014/main" id="{D6CDDC56-2053-4825-9C27-B5D6681E34E7}"/>
                    </a:ext>
                  </a:extLst>
                </p14:cNvPr>
                <p14:cNvContentPartPr/>
                <p14:nvPr/>
              </p14:nvContentPartPr>
              <p14:xfrm>
                <a:off x="7325535" y="234948"/>
                <a:ext cx="149040" cy="144000"/>
              </p14:xfrm>
            </p:contentPart>
          </mc:Choice>
          <mc:Fallback>
            <p:pic>
              <p:nvPicPr>
                <p:cNvPr id="28693" name="Entrada de lápiz 28692">
                  <a:extLst>
                    <a:ext uri="{FF2B5EF4-FFF2-40B4-BE49-F238E27FC236}">
                      <a16:creationId xmlns:a16="http://schemas.microsoft.com/office/drawing/2014/main" id="{D6CDDC56-2053-4825-9C27-B5D6681E34E7}"/>
                    </a:ext>
                  </a:extLst>
                </p:cNvPr>
                <p:cNvPicPr/>
                <p:nvPr/>
              </p:nvPicPr>
              <p:blipFill>
                <a:blip r:embed="rId132"/>
                <a:stretch>
                  <a:fillRect/>
                </a:stretch>
              </p:blipFill>
              <p:spPr>
                <a:xfrm>
                  <a:off x="7316535" y="225948"/>
                  <a:ext cx="166680" cy="161640"/>
                </a:xfrm>
                <a:prstGeom prst="rect">
                  <a:avLst/>
                </a:prstGeom>
              </p:spPr>
            </p:pic>
          </mc:Fallback>
        </mc:AlternateContent>
        <mc:AlternateContent xmlns:mc="http://schemas.openxmlformats.org/markup-compatibility/2006">
          <mc:Choice xmlns:p14="http://schemas.microsoft.com/office/powerpoint/2010/main" Requires="p14">
            <p:contentPart p14:bwMode="auto" r:id="rId133">
              <p14:nvContentPartPr>
                <p14:cNvPr id="28694" name="Entrada de lápiz 28693">
                  <a:extLst>
                    <a:ext uri="{FF2B5EF4-FFF2-40B4-BE49-F238E27FC236}">
                      <a16:creationId xmlns:a16="http://schemas.microsoft.com/office/drawing/2014/main" id="{D77BE0FD-2C39-42D6-8D98-02881FD689DE}"/>
                    </a:ext>
                  </a:extLst>
                </p14:cNvPr>
                <p14:cNvContentPartPr/>
                <p14:nvPr/>
              </p14:nvContentPartPr>
              <p14:xfrm>
                <a:off x="7436775" y="471468"/>
                <a:ext cx="6480" cy="41040"/>
              </p14:xfrm>
            </p:contentPart>
          </mc:Choice>
          <mc:Fallback>
            <p:pic>
              <p:nvPicPr>
                <p:cNvPr id="28694" name="Entrada de lápiz 28693">
                  <a:extLst>
                    <a:ext uri="{FF2B5EF4-FFF2-40B4-BE49-F238E27FC236}">
                      <a16:creationId xmlns:a16="http://schemas.microsoft.com/office/drawing/2014/main" id="{D77BE0FD-2C39-42D6-8D98-02881FD689DE}"/>
                    </a:ext>
                  </a:extLst>
                </p:cNvPr>
                <p:cNvPicPr/>
                <p:nvPr/>
              </p:nvPicPr>
              <p:blipFill>
                <a:blip r:embed="rId134"/>
                <a:stretch>
                  <a:fillRect/>
                </a:stretch>
              </p:blipFill>
              <p:spPr>
                <a:xfrm>
                  <a:off x="7428135" y="462828"/>
                  <a:ext cx="24120" cy="58680"/>
                </a:xfrm>
                <a:prstGeom prst="rect">
                  <a:avLst/>
                </a:prstGeom>
              </p:spPr>
            </p:pic>
          </mc:Fallback>
        </mc:AlternateContent>
        <mc:AlternateContent xmlns:mc="http://schemas.openxmlformats.org/markup-compatibility/2006">
          <mc:Choice xmlns:p14="http://schemas.microsoft.com/office/powerpoint/2010/main" Requires="p14">
            <p:contentPart p14:bwMode="auto" r:id="rId135">
              <p14:nvContentPartPr>
                <p14:cNvPr id="28695" name="Entrada de lápiz 28694">
                  <a:extLst>
                    <a:ext uri="{FF2B5EF4-FFF2-40B4-BE49-F238E27FC236}">
                      <a16:creationId xmlns:a16="http://schemas.microsoft.com/office/drawing/2014/main" id="{069B98E5-D026-43DC-A699-FC51DEF28A8A}"/>
                    </a:ext>
                  </a:extLst>
                </p14:cNvPr>
                <p14:cNvContentPartPr/>
                <p14:nvPr/>
              </p14:nvContentPartPr>
              <p14:xfrm>
                <a:off x="7452615" y="402708"/>
                <a:ext cx="360" cy="10440"/>
              </p14:xfrm>
            </p:contentPart>
          </mc:Choice>
          <mc:Fallback>
            <p:pic>
              <p:nvPicPr>
                <p:cNvPr id="28695" name="Entrada de lápiz 28694">
                  <a:extLst>
                    <a:ext uri="{FF2B5EF4-FFF2-40B4-BE49-F238E27FC236}">
                      <a16:creationId xmlns:a16="http://schemas.microsoft.com/office/drawing/2014/main" id="{069B98E5-D026-43DC-A699-FC51DEF28A8A}"/>
                    </a:ext>
                  </a:extLst>
                </p:cNvPr>
                <p:cNvPicPr/>
                <p:nvPr/>
              </p:nvPicPr>
              <p:blipFill>
                <a:blip r:embed="rId136"/>
                <a:stretch>
                  <a:fillRect/>
                </a:stretch>
              </p:blipFill>
              <p:spPr>
                <a:xfrm>
                  <a:off x="7443615" y="394068"/>
                  <a:ext cx="18000" cy="28080"/>
                </a:xfrm>
                <a:prstGeom prst="rect">
                  <a:avLst/>
                </a:prstGeom>
              </p:spPr>
            </p:pic>
          </mc:Fallback>
        </mc:AlternateContent>
        <mc:AlternateContent xmlns:mc="http://schemas.openxmlformats.org/markup-compatibility/2006">
          <mc:Choice xmlns:p14="http://schemas.microsoft.com/office/powerpoint/2010/main" Requires="p14">
            <p:contentPart p14:bwMode="auto" r:id="rId137">
              <p14:nvContentPartPr>
                <p14:cNvPr id="28696" name="Entrada de lápiz 28695">
                  <a:extLst>
                    <a:ext uri="{FF2B5EF4-FFF2-40B4-BE49-F238E27FC236}">
                      <a16:creationId xmlns:a16="http://schemas.microsoft.com/office/drawing/2014/main" id="{7821264A-8D94-4B1A-BF87-23E11F758780}"/>
                    </a:ext>
                  </a:extLst>
                </p14:cNvPr>
                <p14:cNvContentPartPr/>
                <p14:nvPr/>
              </p14:nvContentPartPr>
              <p14:xfrm>
                <a:off x="7469535" y="481548"/>
                <a:ext cx="61560" cy="91440"/>
              </p14:xfrm>
            </p:contentPart>
          </mc:Choice>
          <mc:Fallback>
            <p:pic>
              <p:nvPicPr>
                <p:cNvPr id="28696" name="Entrada de lápiz 28695">
                  <a:extLst>
                    <a:ext uri="{FF2B5EF4-FFF2-40B4-BE49-F238E27FC236}">
                      <a16:creationId xmlns:a16="http://schemas.microsoft.com/office/drawing/2014/main" id="{7821264A-8D94-4B1A-BF87-23E11F758780}"/>
                    </a:ext>
                  </a:extLst>
                </p:cNvPr>
                <p:cNvPicPr/>
                <p:nvPr/>
              </p:nvPicPr>
              <p:blipFill>
                <a:blip r:embed="rId138"/>
                <a:stretch>
                  <a:fillRect/>
                </a:stretch>
              </p:blipFill>
              <p:spPr>
                <a:xfrm>
                  <a:off x="7460895" y="472548"/>
                  <a:ext cx="79200" cy="109080"/>
                </a:xfrm>
                <a:prstGeom prst="rect">
                  <a:avLst/>
                </a:prstGeom>
              </p:spPr>
            </p:pic>
          </mc:Fallback>
        </mc:AlternateContent>
        <mc:AlternateContent xmlns:mc="http://schemas.openxmlformats.org/markup-compatibility/2006">
          <mc:Choice xmlns:p14="http://schemas.microsoft.com/office/powerpoint/2010/main" Requires="p14">
            <p:contentPart p14:bwMode="auto" r:id="rId139">
              <p14:nvContentPartPr>
                <p14:cNvPr id="28697" name="Entrada de lápiz 28696">
                  <a:extLst>
                    <a:ext uri="{FF2B5EF4-FFF2-40B4-BE49-F238E27FC236}">
                      <a16:creationId xmlns:a16="http://schemas.microsoft.com/office/drawing/2014/main" id="{1BBDCE5E-F104-43B3-A322-4D3472AC6748}"/>
                    </a:ext>
                  </a:extLst>
                </p14:cNvPr>
                <p14:cNvContentPartPr/>
                <p14:nvPr/>
              </p14:nvContentPartPr>
              <p14:xfrm>
                <a:off x="7560615" y="392988"/>
                <a:ext cx="360" cy="2160"/>
              </p14:xfrm>
            </p:contentPart>
          </mc:Choice>
          <mc:Fallback>
            <p:pic>
              <p:nvPicPr>
                <p:cNvPr id="28697" name="Entrada de lápiz 28696">
                  <a:extLst>
                    <a:ext uri="{FF2B5EF4-FFF2-40B4-BE49-F238E27FC236}">
                      <a16:creationId xmlns:a16="http://schemas.microsoft.com/office/drawing/2014/main" id="{1BBDCE5E-F104-43B3-A322-4D3472AC6748}"/>
                    </a:ext>
                  </a:extLst>
                </p:cNvPr>
                <p:cNvPicPr/>
                <p:nvPr/>
              </p:nvPicPr>
              <p:blipFill>
                <a:blip r:embed="rId52"/>
                <a:stretch>
                  <a:fillRect/>
                </a:stretch>
              </p:blipFill>
              <p:spPr>
                <a:xfrm>
                  <a:off x="7551975" y="383988"/>
                  <a:ext cx="18000" cy="19800"/>
                </a:xfrm>
                <a:prstGeom prst="rect">
                  <a:avLst/>
                </a:prstGeom>
              </p:spPr>
            </p:pic>
          </mc:Fallback>
        </mc:AlternateContent>
        <mc:AlternateContent xmlns:mc="http://schemas.openxmlformats.org/markup-compatibility/2006">
          <mc:Choice xmlns:p14="http://schemas.microsoft.com/office/powerpoint/2010/main" Requires="p14">
            <p:contentPart p14:bwMode="auto" r:id="rId140">
              <p14:nvContentPartPr>
                <p14:cNvPr id="28698" name="Entrada de lápiz 28697">
                  <a:extLst>
                    <a:ext uri="{FF2B5EF4-FFF2-40B4-BE49-F238E27FC236}">
                      <a16:creationId xmlns:a16="http://schemas.microsoft.com/office/drawing/2014/main" id="{AB5B9F58-68D5-476D-A747-B207FFD455FB}"/>
                    </a:ext>
                  </a:extLst>
                </p14:cNvPr>
                <p14:cNvContentPartPr/>
                <p14:nvPr/>
              </p14:nvContentPartPr>
              <p14:xfrm>
                <a:off x="7603815" y="481548"/>
                <a:ext cx="26280" cy="91440"/>
              </p14:xfrm>
            </p:contentPart>
          </mc:Choice>
          <mc:Fallback>
            <p:pic>
              <p:nvPicPr>
                <p:cNvPr id="28698" name="Entrada de lápiz 28697">
                  <a:extLst>
                    <a:ext uri="{FF2B5EF4-FFF2-40B4-BE49-F238E27FC236}">
                      <a16:creationId xmlns:a16="http://schemas.microsoft.com/office/drawing/2014/main" id="{AB5B9F58-68D5-476D-A747-B207FFD455FB}"/>
                    </a:ext>
                  </a:extLst>
                </p:cNvPr>
                <p:cNvPicPr/>
                <p:nvPr/>
              </p:nvPicPr>
              <p:blipFill>
                <a:blip r:embed="rId141"/>
                <a:stretch>
                  <a:fillRect/>
                </a:stretch>
              </p:blipFill>
              <p:spPr>
                <a:xfrm>
                  <a:off x="7595175" y="472548"/>
                  <a:ext cx="43920" cy="109080"/>
                </a:xfrm>
                <a:prstGeom prst="rect">
                  <a:avLst/>
                </a:prstGeom>
              </p:spPr>
            </p:pic>
          </mc:Fallback>
        </mc:AlternateContent>
        <mc:AlternateContent xmlns:mc="http://schemas.openxmlformats.org/markup-compatibility/2006">
          <mc:Choice xmlns:p14="http://schemas.microsoft.com/office/powerpoint/2010/main" Requires="p14">
            <p:contentPart p14:bwMode="auto" r:id="rId142">
              <p14:nvContentPartPr>
                <p14:cNvPr id="28699" name="Entrada de lápiz 28698">
                  <a:extLst>
                    <a:ext uri="{FF2B5EF4-FFF2-40B4-BE49-F238E27FC236}">
                      <a16:creationId xmlns:a16="http://schemas.microsoft.com/office/drawing/2014/main" id="{2DBBFF8F-AFDF-4D14-ACE8-2A075FF58DB6}"/>
                    </a:ext>
                  </a:extLst>
                </p14:cNvPr>
                <p14:cNvContentPartPr/>
                <p14:nvPr/>
              </p14:nvContentPartPr>
              <p14:xfrm>
                <a:off x="7665375" y="489468"/>
                <a:ext cx="25200" cy="58320"/>
              </p14:xfrm>
            </p:contentPart>
          </mc:Choice>
          <mc:Fallback>
            <p:pic>
              <p:nvPicPr>
                <p:cNvPr id="28699" name="Entrada de lápiz 28698">
                  <a:extLst>
                    <a:ext uri="{FF2B5EF4-FFF2-40B4-BE49-F238E27FC236}">
                      <a16:creationId xmlns:a16="http://schemas.microsoft.com/office/drawing/2014/main" id="{2DBBFF8F-AFDF-4D14-ACE8-2A075FF58DB6}"/>
                    </a:ext>
                  </a:extLst>
                </p:cNvPr>
                <p:cNvPicPr/>
                <p:nvPr/>
              </p:nvPicPr>
              <p:blipFill>
                <a:blip r:embed="rId143"/>
                <a:stretch>
                  <a:fillRect/>
                </a:stretch>
              </p:blipFill>
              <p:spPr>
                <a:xfrm>
                  <a:off x="7656375" y="480468"/>
                  <a:ext cx="42840" cy="75960"/>
                </a:xfrm>
                <a:prstGeom prst="rect">
                  <a:avLst/>
                </a:prstGeom>
              </p:spPr>
            </p:pic>
          </mc:Fallback>
        </mc:AlternateContent>
      </p:grpSp>
      <p:grpSp>
        <p:nvGrpSpPr>
          <p:cNvPr id="28703" name="Grupo 28702">
            <a:extLst>
              <a:ext uri="{FF2B5EF4-FFF2-40B4-BE49-F238E27FC236}">
                <a16:creationId xmlns:a16="http://schemas.microsoft.com/office/drawing/2014/main" id="{E6C12AB1-635A-4CCA-B422-883EA820CFBE}"/>
              </a:ext>
            </a:extLst>
          </p:cNvPr>
          <p:cNvGrpSpPr/>
          <p:nvPr/>
        </p:nvGrpSpPr>
        <p:grpSpPr>
          <a:xfrm>
            <a:off x="7806495" y="334308"/>
            <a:ext cx="97560" cy="88920"/>
            <a:chOff x="7806495" y="334308"/>
            <a:chExt cx="97560" cy="88920"/>
          </a:xfrm>
        </p:grpSpPr>
        <mc:AlternateContent xmlns:mc="http://schemas.openxmlformats.org/markup-compatibility/2006">
          <mc:Choice xmlns:p14="http://schemas.microsoft.com/office/powerpoint/2010/main" Requires="p14">
            <p:contentPart p14:bwMode="auto" r:id="rId144">
              <p14:nvContentPartPr>
                <p14:cNvPr id="28701" name="Entrada de lápiz 28700">
                  <a:extLst>
                    <a:ext uri="{FF2B5EF4-FFF2-40B4-BE49-F238E27FC236}">
                      <a16:creationId xmlns:a16="http://schemas.microsoft.com/office/drawing/2014/main" id="{786D95B9-D311-45C7-85CD-76DB2CF3723B}"/>
                    </a:ext>
                  </a:extLst>
                </p14:cNvPr>
                <p14:cNvContentPartPr/>
                <p14:nvPr/>
              </p14:nvContentPartPr>
              <p14:xfrm>
                <a:off x="7865535" y="334308"/>
                <a:ext cx="10800" cy="88920"/>
              </p14:xfrm>
            </p:contentPart>
          </mc:Choice>
          <mc:Fallback>
            <p:pic>
              <p:nvPicPr>
                <p:cNvPr id="28701" name="Entrada de lápiz 28700">
                  <a:extLst>
                    <a:ext uri="{FF2B5EF4-FFF2-40B4-BE49-F238E27FC236}">
                      <a16:creationId xmlns:a16="http://schemas.microsoft.com/office/drawing/2014/main" id="{786D95B9-D311-45C7-85CD-76DB2CF3723B}"/>
                    </a:ext>
                  </a:extLst>
                </p:cNvPr>
                <p:cNvPicPr/>
                <p:nvPr/>
              </p:nvPicPr>
              <p:blipFill>
                <a:blip r:embed="rId145"/>
                <a:stretch>
                  <a:fillRect/>
                </a:stretch>
              </p:blipFill>
              <p:spPr>
                <a:xfrm>
                  <a:off x="7856895" y="325308"/>
                  <a:ext cx="28440" cy="106560"/>
                </a:xfrm>
                <a:prstGeom prst="rect">
                  <a:avLst/>
                </a:prstGeom>
              </p:spPr>
            </p:pic>
          </mc:Fallback>
        </mc:AlternateContent>
        <mc:AlternateContent xmlns:mc="http://schemas.openxmlformats.org/markup-compatibility/2006">
          <mc:Choice xmlns:p14="http://schemas.microsoft.com/office/powerpoint/2010/main" Requires="p14">
            <p:contentPart p14:bwMode="auto" r:id="rId146">
              <p14:nvContentPartPr>
                <p14:cNvPr id="28702" name="Entrada de lápiz 28701">
                  <a:extLst>
                    <a:ext uri="{FF2B5EF4-FFF2-40B4-BE49-F238E27FC236}">
                      <a16:creationId xmlns:a16="http://schemas.microsoft.com/office/drawing/2014/main" id="{A8169DA0-FDB9-42C5-B05E-4F880D0596E5}"/>
                    </a:ext>
                  </a:extLst>
                </p14:cNvPr>
                <p14:cNvContentPartPr/>
                <p14:nvPr/>
              </p14:nvContentPartPr>
              <p14:xfrm>
                <a:off x="7806495" y="353748"/>
                <a:ext cx="97560" cy="20520"/>
              </p14:xfrm>
            </p:contentPart>
          </mc:Choice>
          <mc:Fallback>
            <p:pic>
              <p:nvPicPr>
                <p:cNvPr id="28702" name="Entrada de lápiz 28701">
                  <a:extLst>
                    <a:ext uri="{FF2B5EF4-FFF2-40B4-BE49-F238E27FC236}">
                      <a16:creationId xmlns:a16="http://schemas.microsoft.com/office/drawing/2014/main" id="{A8169DA0-FDB9-42C5-B05E-4F880D0596E5}"/>
                    </a:ext>
                  </a:extLst>
                </p:cNvPr>
                <p:cNvPicPr/>
                <p:nvPr/>
              </p:nvPicPr>
              <p:blipFill>
                <a:blip r:embed="rId147"/>
                <a:stretch>
                  <a:fillRect/>
                </a:stretch>
              </p:blipFill>
              <p:spPr>
                <a:xfrm>
                  <a:off x="7797495" y="345108"/>
                  <a:ext cx="115200" cy="38160"/>
                </a:xfrm>
                <a:prstGeom prst="rect">
                  <a:avLst/>
                </a:prstGeom>
              </p:spPr>
            </p:pic>
          </mc:Fallback>
        </mc:AlternateContent>
      </p:grpSp>
      <p:grpSp>
        <p:nvGrpSpPr>
          <p:cNvPr id="28712" name="Grupo 28711">
            <a:extLst>
              <a:ext uri="{FF2B5EF4-FFF2-40B4-BE49-F238E27FC236}">
                <a16:creationId xmlns:a16="http://schemas.microsoft.com/office/drawing/2014/main" id="{C5E9EEC7-E449-4676-88A4-1582DB0DE913}"/>
              </a:ext>
            </a:extLst>
          </p:cNvPr>
          <p:cNvGrpSpPr/>
          <p:nvPr/>
        </p:nvGrpSpPr>
        <p:grpSpPr>
          <a:xfrm>
            <a:off x="8084055" y="151068"/>
            <a:ext cx="687960" cy="428400"/>
            <a:chOff x="8084055" y="151068"/>
            <a:chExt cx="687960" cy="428400"/>
          </a:xfrm>
        </p:grpSpPr>
        <mc:AlternateContent xmlns:mc="http://schemas.openxmlformats.org/markup-compatibility/2006">
          <mc:Choice xmlns:p14="http://schemas.microsoft.com/office/powerpoint/2010/main" Requires="p14">
            <p:contentPart p14:bwMode="auto" r:id="rId148">
              <p14:nvContentPartPr>
                <p14:cNvPr id="28704" name="Entrada de lápiz 28703">
                  <a:extLst>
                    <a:ext uri="{FF2B5EF4-FFF2-40B4-BE49-F238E27FC236}">
                      <a16:creationId xmlns:a16="http://schemas.microsoft.com/office/drawing/2014/main" id="{A2CF7E29-E695-4753-8BD6-1582C69260CF}"/>
                    </a:ext>
                  </a:extLst>
                </p14:cNvPr>
                <p14:cNvContentPartPr/>
                <p14:nvPr/>
              </p14:nvContentPartPr>
              <p14:xfrm>
                <a:off x="8084055" y="151068"/>
                <a:ext cx="146160" cy="318600"/>
              </p14:xfrm>
            </p:contentPart>
          </mc:Choice>
          <mc:Fallback>
            <p:pic>
              <p:nvPicPr>
                <p:cNvPr id="28704" name="Entrada de lápiz 28703">
                  <a:extLst>
                    <a:ext uri="{FF2B5EF4-FFF2-40B4-BE49-F238E27FC236}">
                      <a16:creationId xmlns:a16="http://schemas.microsoft.com/office/drawing/2014/main" id="{A2CF7E29-E695-4753-8BD6-1582C69260CF}"/>
                    </a:ext>
                  </a:extLst>
                </p:cNvPr>
                <p:cNvPicPr/>
                <p:nvPr/>
              </p:nvPicPr>
              <p:blipFill>
                <a:blip r:embed="rId149"/>
                <a:stretch>
                  <a:fillRect/>
                </a:stretch>
              </p:blipFill>
              <p:spPr>
                <a:xfrm>
                  <a:off x="8075055" y="142428"/>
                  <a:ext cx="163800" cy="336240"/>
                </a:xfrm>
                <a:prstGeom prst="rect">
                  <a:avLst/>
                </a:prstGeom>
              </p:spPr>
            </p:pic>
          </mc:Fallback>
        </mc:AlternateContent>
        <mc:AlternateContent xmlns:mc="http://schemas.openxmlformats.org/markup-compatibility/2006">
          <mc:Choice xmlns:p14="http://schemas.microsoft.com/office/powerpoint/2010/main" Requires="p14">
            <p:contentPart p14:bwMode="auto" r:id="rId150">
              <p14:nvContentPartPr>
                <p14:cNvPr id="28705" name="Entrada de lápiz 28704">
                  <a:extLst>
                    <a:ext uri="{FF2B5EF4-FFF2-40B4-BE49-F238E27FC236}">
                      <a16:creationId xmlns:a16="http://schemas.microsoft.com/office/drawing/2014/main" id="{F68A2AD1-C71D-4439-A147-AD52D7A8B090}"/>
                    </a:ext>
                  </a:extLst>
                </p14:cNvPr>
                <p14:cNvContentPartPr/>
                <p14:nvPr/>
              </p14:nvContentPartPr>
              <p14:xfrm>
                <a:off x="8322375" y="442668"/>
                <a:ext cx="25200" cy="78120"/>
              </p14:xfrm>
            </p:contentPart>
          </mc:Choice>
          <mc:Fallback>
            <p:pic>
              <p:nvPicPr>
                <p:cNvPr id="28705" name="Entrada de lápiz 28704">
                  <a:extLst>
                    <a:ext uri="{FF2B5EF4-FFF2-40B4-BE49-F238E27FC236}">
                      <a16:creationId xmlns:a16="http://schemas.microsoft.com/office/drawing/2014/main" id="{F68A2AD1-C71D-4439-A147-AD52D7A8B090}"/>
                    </a:ext>
                  </a:extLst>
                </p:cNvPr>
                <p:cNvPicPr/>
                <p:nvPr/>
              </p:nvPicPr>
              <p:blipFill>
                <a:blip r:embed="rId151"/>
                <a:stretch>
                  <a:fillRect/>
                </a:stretch>
              </p:blipFill>
              <p:spPr>
                <a:xfrm>
                  <a:off x="8313375" y="433668"/>
                  <a:ext cx="42840" cy="95760"/>
                </a:xfrm>
                <a:prstGeom prst="rect">
                  <a:avLst/>
                </a:prstGeom>
              </p:spPr>
            </p:pic>
          </mc:Fallback>
        </mc:AlternateContent>
        <mc:AlternateContent xmlns:mc="http://schemas.openxmlformats.org/markup-compatibility/2006">
          <mc:Choice xmlns:p14="http://schemas.microsoft.com/office/powerpoint/2010/main" Requires="p14">
            <p:contentPart p14:bwMode="auto" r:id="rId152">
              <p14:nvContentPartPr>
                <p14:cNvPr id="28706" name="Entrada de lápiz 28705">
                  <a:extLst>
                    <a:ext uri="{FF2B5EF4-FFF2-40B4-BE49-F238E27FC236}">
                      <a16:creationId xmlns:a16="http://schemas.microsoft.com/office/drawing/2014/main" id="{C095B288-1683-404B-ADDF-8B2986BBEB63}"/>
                    </a:ext>
                  </a:extLst>
                </p14:cNvPr>
                <p14:cNvContentPartPr/>
                <p14:nvPr/>
              </p14:nvContentPartPr>
              <p14:xfrm>
                <a:off x="8347215" y="391188"/>
                <a:ext cx="4320" cy="1800"/>
              </p14:xfrm>
            </p:contentPart>
          </mc:Choice>
          <mc:Fallback>
            <p:pic>
              <p:nvPicPr>
                <p:cNvPr id="28706" name="Entrada de lápiz 28705">
                  <a:extLst>
                    <a:ext uri="{FF2B5EF4-FFF2-40B4-BE49-F238E27FC236}">
                      <a16:creationId xmlns:a16="http://schemas.microsoft.com/office/drawing/2014/main" id="{C095B288-1683-404B-ADDF-8B2986BBEB63}"/>
                    </a:ext>
                  </a:extLst>
                </p:cNvPr>
                <p:cNvPicPr/>
                <p:nvPr/>
              </p:nvPicPr>
              <p:blipFill>
                <a:blip r:embed="rId153"/>
                <a:stretch>
                  <a:fillRect/>
                </a:stretch>
              </p:blipFill>
              <p:spPr>
                <a:xfrm>
                  <a:off x="8338215" y="382548"/>
                  <a:ext cx="21960" cy="19440"/>
                </a:xfrm>
                <a:prstGeom prst="rect">
                  <a:avLst/>
                </a:prstGeom>
              </p:spPr>
            </p:pic>
          </mc:Fallback>
        </mc:AlternateContent>
        <mc:AlternateContent xmlns:mc="http://schemas.openxmlformats.org/markup-compatibility/2006">
          <mc:Choice xmlns:p14="http://schemas.microsoft.com/office/powerpoint/2010/main" Requires="p14">
            <p:contentPart p14:bwMode="auto" r:id="rId154">
              <p14:nvContentPartPr>
                <p14:cNvPr id="28707" name="Entrada de lápiz 28706">
                  <a:extLst>
                    <a:ext uri="{FF2B5EF4-FFF2-40B4-BE49-F238E27FC236}">
                      <a16:creationId xmlns:a16="http://schemas.microsoft.com/office/drawing/2014/main" id="{C92AD87F-5A06-414D-9697-7C0E38304D3B}"/>
                    </a:ext>
                  </a:extLst>
                </p14:cNvPr>
                <p14:cNvContentPartPr/>
                <p14:nvPr/>
              </p14:nvContentPartPr>
              <p14:xfrm>
                <a:off x="8365215" y="422508"/>
                <a:ext cx="81000" cy="156960"/>
              </p14:xfrm>
            </p:contentPart>
          </mc:Choice>
          <mc:Fallback>
            <p:pic>
              <p:nvPicPr>
                <p:cNvPr id="28707" name="Entrada de lápiz 28706">
                  <a:extLst>
                    <a:ext uri="{FF2B5EF4-FFF2-40B4-BE49-F238E27FC236}">
                      <a16:creationId xmlns:a16="http://schemas.microsoft.com/office/drawing/2014/main" id="{C92AD87F-5A06-414D-9697-7C0E38304D3B}"/>
                    </a:ext>
                  </a:extLst>
                </p:cNvPr>
                <p:cNvPicPr/>
                <p:nvPr/>
              </p:nvPicPr>
              <p:blipFill>
                <a:blip r:embed="rId155"/>
                <a:stretch>
                  <a:fillRect/>
                </a:stretch>
              </p:blipFill>
              <p:spPr>
                <a:xfrm>
                  <a:off x="8356575" y="413508"/>
                  <a:ext cx="98640" cy="174600"/>
                </a:xfrm>
                <a:prstGeom prst="rect">
                  <a:avLst/>
                </a:prstGeom>
              </p:spPr>
            </p:pic>
          </mc:Fallback>
        </mc:AlternateContent>
        <mc:AlternateContent xmlns:mc="http://schemas.openxmlformats.org/markup-compatibility/2006">
          <mc:Choice xmlns:p14="http://schemas.microsoft.com/office/powerpoint/2010/main" Requires="p14">
            <p:contentPart p14:bwMode="auto" r:id="rId156">
              <p14:nvContentPartPr>
                <p14:cNvPr id="28708" name="Entrada de lápiz 28707">
                  <a:extLst>
                    <a:ext uri="{FF2B5EF4-FFF2-40B4-BE49-F238E27FC236}">
                      <a16:creationId xmlns:a16="http://schemas.microsoft.com/office/drawing/2014/main" id="{F33D0027-5E45-4DB9-883C-8AC8A86F3892}"/>
                    </a:ext>
                  </a:extLst>
                </p14:cNvPr>
                <p14:cNvContentPartPr/>
                <p14:nvPr/>
              </p14:nvContentPartPr>
              <p14:xfrm>
                <a:off x="8463495" y="340068"/>
                <a:ext cx="2160" cy="3960"/>
              </p14:xfrm>
            </p:contentPart>
          </mc:Choice>
          <mc:Fallback>
            <p:pic>
              <p:nvPicPr>
                <p:cNvPr id="28708" name="Entrada de lápiz 28707">
                  <a:extLst>
                    <a:ext uri="{FF2B5EF4-FFF2-40B4-BE49-F238E27FC236}">
                      <a16:creationId xmlns:a16="http://schemas.microsoft.com/office/drawing/2014/main" id="{F33D0027-5E45-4DB9-883C-8AC8A86F3892}"/>
                    </a:ext>
                  </a:extLst>
                </p:cNvPr>
                <p:cNvPicPr/>
                <p:nvPr/>
              </p:nvPicPr>
              <p:blipFill>
                <a:blip r:embed="rId16"/>
                <a:stretch>
                  <a:fillRect/>
                </a:stretch>
              </p:blipFill>
              <p:spPr>
                <a:xfrm>
                  <a:off x="8454855" y="331428"/>
                  <a:ext cx="19800" cy="21600"/>
                </a:xfrm>
                <a:prstGeom prst="rect">
                  <a:avLst/>
                </a:prstGeom>
              </p:spPr>
            </p:pic>
          </mc:Fallback>
        </mc:AlternateContent>
        <mc:AlternateContent xmlns:mc="http://schemas.openxmlformats.org/markup-compatibility/2006">
          <mc:Choice xmlns:p14="http://schemas.microsoft.com/office/powerpoint/2010/main" Requires="p14">
            <p:contentPart p14:bwMode="auto" r:id="rId157">
              <p14:nvContentPartPr>
                <p14:cNvPr id="28709" name="Entrada de lápiz 28708">
                  <a:extLst>
                    <a:ext uri="{FF2B5EF4-FFF2-40B4-BE49-F238E27FC236}">
                      <a16:creationId xmlns:a16="http://schemas.microsoft.com/office/drawing/2014/main" id="{471C5338-B793-4DB2-A4B0-2D239D072D18}"/>
                    </a:ext>
                  </a:extLst>
                </p14:cNvPr>
                <p14:cNvContentPartPr/>
                <p14:nvPr/>
              </p14:nvContentPartPr>
              <p14:xfrm>
                <a:off x="8516415" y="422508"/>
                <a:ext cx="18720" cy="80280"/>
              </p14:xfrm>
            </p:contentPart>
          </mc:Choice>
          <mc:Fallback>
            <p:pic>
              <p:nvPicPr>
                <p:cNvPr id="28709" name="Entrada de lápiz 28708">
                  <a:extLst>
                    <a:ext uri="{FF2B5EF4-FFF2-40B4-BE49-F238E27FC236}">
                      <a16:creationId xmlns:a16="http://schemas.microsoft.com/office/drawing/2014/main" id="{471C5338-B793-4DB2-A4B0-2D239D072D18}"/>
                    </a:ext>
                  </a:extLst>
                </p:cNvPr>
                <p:cNvPicPr/>
                <p:nvPr/>
              </p:nvPicPr>
              <p:blipFill>
                <a:blip r:embed="rId158"/>
                <a:stretch>
                  <a:fillRect/>
                </a:stretch>
              </p:blipFill>
              <p:spPr>
                <a:xfrm>
                  <a:off x="8507415" y="413508"/>
                  <a:ext cx="36360" cy="97920"/>
                </a:xfrm>
                <a:prstGeom prst="rect">
                  <a:avLst/>
                </a:prstGeom>
              </p:spPr>
            </p:pic>
          </mc:Fallback>
        </mc:AlternateContent>
        <mc:AlternateContent xmlns:mc="http://schemas.openxmlformats.org/markup-compatibility/2006">
          <mc:Choice xmlns:p14="http://schemas.microsoft.com/office/powerpoint/2010/main" Requires="p14">
            <p:contentPart p14:bwMode="auto" r:id="rId159">
              <p14:nvContentPartPr>
                <p14:cNvPr id="28710" name="Entrada de lápiz 28709">
                  <a:extLst>
                    <a:ext uri="{FF2B5EF4-FFF2-40B4-BE49-F238E27FC236}">
                      <a16:creationId xmlns:a16="http://schemas.microsoft.com/office/drawing/2014/main" id="{4C4F62E7-E890-4551-A3BE-A4E8E33D6E29}"/>
                    </a:ext>
                  </a:extLst>
                </p14:cNvPr>
                <p14:cNvContentPartPr/>
                <p14:nvPr/>
              </p14:nvContentPartPr>
              <p14:xfrm>
                <a:off x="8559975" y="432588"/>
                <a:ext cx="37800" cy="65160"/>
              </p14:xfrm>
            </p:contentPart>
          </mc:Choice>
          <mc:Fallback>
            <p:pic>
              <p:nvPicPr>
                <p:cNvPr id="28710" name="Entrada de lápiz 28709">
                  <a:extLst>
                    <a:ext uri="{FF2B5EF4-FFF2-40B4-BE49-F238E27FC236}">
                      <a16:creationId xmlns:a16="http://schemas.microsoft.com/office/drawing/2014/main" id="{4C4F62E7-E890-4551-A3BE-A4E8E33D6E29}"/>
                    </a:ext>
                  </a:extLst>
                </p:cNvPr>
                <p:cNvPicPr/>
                <p:nvPr/>
              </p:nvPicPr>
              <p:blipFill>
                <a:blip r:embed="rId160"/>
                <a:stretch>
                  <a:fillRect/>
                </a:stretch>
              </p:blipFill>
              <p:spPr>
                <a:xfrm>
                  <a:off x="8551335" y="423588"/>
                  <a:ext cx="55440" cy="82800"/>
                </a:xfrm>
                <a:prstGeom prst="rect">
                  <a:avLst/>
                </a:prstGeom>
              </p:spPr>
            </p:pic>
          </mc:Fallback>
        </mc:AlternateContent>
        <mc:AlternateContent xmlns:mc="http://schemas.openxmlformats.org/markup-compatibility/2006">
          <mc:Choice xmlns:p14="http://schemas.microsoft.com/office/powerpoint/2010/main" Requires="p14">
            <p:contentPart p14:bwMode="auto" r:id="rId161">
              <p14:nvContentPartPr>
                <p14:cNvPr id="28711" name="Entrada de lápiz 28710">
                  <a:extLst>
                    <a:ext uri="{FF2B5EF4-FFF2-40B4-BE49-F238E27FC236}">
                      <a16:creationId xmlns:a16="http://schemas.microsoft.com/office/drawing/2014/main" id="{A1E0E15F-7EE9-46CC-81D7-F477482FB861}"/>
                    </a:ext>
                  </a:extLst>
                </p14:cNvPr>
                <p14:cNvContentPartPr/>
                <p14:nvPr/>
              </p14:nvContentPartPr>
              <p14:xfrm>
                <a:off x="8656095" y="288228"/>
                <a:ext cx="115920" cy="247680"/>
              </p14:xfrm>
            </p:contentPart>
          </mc:Choice>
          <mc:Fallback>
            <p:pic>
              <p:nvPicPr>
                <p:cNvPr id="28711" name="Entrada de lápiz 28710">
                  <a:extLst>
                    <a:ext uri="{FF2B5EF4-FFF2-40B4-BE49-F238E27FC236}">
                      <a16:creationId xmlns:a16="http://schemas.microsoft.com/office/drawing/2014/main" id="{A1E0E15F-7EE9-46CC-81D7-F477482FB861}"/>
                    </a:ext>
                  </a:extLst>
                </p:cNvPr>
                <p:cNvPicPr/>
                <p:nvPr/>
              </p:nvPicPr>
              <p:blipFill>
                <a:blip r:embed="rId162"/>
                <a:stretch>
                  <a:fillRect/>
                </a:stretch>
              </p:blipFill>
              <p:spPr>
                <a:xfrm>
                  <a:off x="8647455" y="279588"/>
                  <a:ext cx="133560" cy="265320"/>
                </a:xfrm>
                <a:prstGeom prst="rect">
                  <a:avLst/>
                </a:prstGeom>
              </p:spPr>
            </p:pic>
          </mc:Fallback>
        </mc:AlternateContent>
      </p:gr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127EA42-B3CD-49AD-8ECC-72D4A5BB8D76}"/>
              </a:ext>
            </a:extLst>
          </p:cNvPr>
          <p:cNvSpPr>
            <a:spLocks noGrp="1"/>
          </p:cNvSpPr>
          <p:nvPr>
            <p:ph type="title"/>
          </p:nvPr>
        </p:nvSpPr>
        <p:spPr>
          <a:xfrm>
            <a:off x="457200" y="260648"/>
            <a:ext cx="7427168" cy="724942"/>
          </a:xfrm>
        </p:spPr>
        <p:txBody>
          <a:bodyPr>
            <a:normAutofit fontScale="90000"/>
          </a:bodyPr>
          <a:lstStyle/>
          <a:p>
            <a:r>
              <a:rPr lang="es-MX" dirty="0" err="1"/>
              <a:t>Anova</a:t>
            </a:r>
            <a:r>
              <a:rPr lang="es-MX" dirty="0"/>
              <a:t> en R</a:t>
            </a:r>
          </a:p>
        </p:txBody>
      </p:sp>
      <p:pic>
        <p:nvPicPr>
          <p:cNvPr id="4" name="Imagen 3">
            <a:extLst>
              <a:ext uri="{FF2B5EF4-FFF2-40B4-BE49-F238E27FC236}">
                <a16:creationId xmlns:a16="http://schemas.microsoft.com/office/drawing/2014/main" id="{E1262004-E261-4363-8D52-C6303EB301E8}"/>
              </a:ext>
            </a:extLst>
          </p:cNvPr>
          <p:cNvPicPr>
            <a:picLocks noChangeAspect="1"/>
          </p:cNvPicPr>
          <p:nvPr/>
        </p:nvPicPr>
        <p:blipFill>
          <a:blip r:embed="rId2"/>
          <a:stretch>
            <a:fillRect/>
          </a:stretch>
        </p:blipFill>
        <p:spPr>
          <a:xfrm>
            <a:off x="461525" y="1196752"/>
            <a:ext cx="6012160" cy="3384127"/>
          </a:xfrm>
          <a:prstGeom prst="rect">
            <a:avLst/>
          </a:prstGeom>
        </p:spPr>
      </p:pic>
      <p:pic>
        <p:nvPicPr>
          <p:cNvPr id="6" name="Imagen 5">
            <a:extLst>
              <a:ext uri="{FF2B5EF4-FFF2-40B4-BE49-F238E27FC236}">
                <a16:creationId xmlns:a16="http://schemas.microsoft.com/office/drawing/2014/main" id="{5887EB29-8682-48CF-8F4D-88CD32DDC1B1}"/>
              </a:ext>
            </a:extLst>
          </p:cNvPr>
          <p:cNvPicPr>
            <a:picLocks noChangeAspect="1"/>
          </p:cNvPicPr>
          <p:nvPr/>
        </p:nvPicPr>
        <p:blipFill>
          <a:blip r:embed="rId3"/>
          <a:stretch>
            <a:fillRect/>
          </a:stretch>
        </p:blipFill>
        <p:spPr>
          <a:xfrm>
            <a:off x="2987824" y="3429000"/>
            <a:ext cx="5112568" cy="3175309"/>
          </a:xfrm>
          <a:prstGeom prst="rect">
            <a:avLst/>
          </a:prstGeom>
        </p:spPr>
      </p:pic>
    </p:spTree>
    <p:extLst>
      <p:ext uri="{BB962C8B-B14F-4D97-AF65-F5344CB8AC3E}">
        <p14:creationId xmlns:p14="http://schemas.microsoft.com/office/powerpoint/2010/main" val="2219167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a:extLst>
              <a:ext uri="{FF2B5EF4-FFF2-40B4-BE49-F238E27FC236}">
                <a16:creationId xmlns:a16="http://schemas.microsoft.com/office/drawing/2014/main" id="{6F1FFEEC-9BB9-43BD-8441-426BE223A525}"/>
              </a:ext>
            </a:extLst>
          </p:cNvPr>
          <p:cNvSpPr>
            <a:spLocks noGrp="1"/>
          </p:cNvSpPr>
          <p:nvPr>
            <p:ph type="title"/>
          </p:nvPr>
        </p:nvSpPr>
        <p:spPr/>
        <p:txBody>
          <a:bodyPr/>
          <a:lstStyle/>
          <a:p>
            <a:r>
              <a:rPr lang="es-MX" dirty="0" err="1"/>
              <a:t>Anova</a:t>
            </a:r>
            <a:r>
              <a:rPr lang="es-MX" dirty="0"/>
              <a:t> en R</a:t>
            </a:r>
          </a:p>
        </p:txBody>
      </p:sp>
      <p:sp>
        <p:nvSpPr>
          <p:cNvPr id="4" name="Marcador de contenido 3">
            <a:extLst>
              <a:ext uri="{FF2B5EF4-FFF2-40B4-BE49-F238E27FC236}">
                <a16:creationId xmlns:a16="http://schemas.microsoft.com/office/drawing/2014/main" id="{5AABBFB5-A916-4B69-BEDE-DD58B2FCBA3F}"/>
              </a:ext>
            </a:extLst>
          </p:cNvPr>
          <p:cNvSpPr>
            <a:spLocks noGrp="1"/>
          </p:cNvSpPr>
          <p:nvPr>
            <p:ph idx="1"/>
          </p:nvPr>
        </p:nvSpPr>
        <p:spPr/>
        <p:txBody>
          <a:bodyPr/>
          <a:lstStyle/>
          <a:p>
            <a:r>
              <a:rPr lang="it-IT" dirty="0"/>
              <a:t> b &lt;- lm(Respuesta ~ Madera*Presion*Tiempo, data=a)</a:t>
            </a:r>
          </a:p>
          <a:p>
            <a:r>
              <a:rPr lang="it-IT" dirty="0"/>
              <a:t> anova(b)</a:t>
            </a:r>
            <a:endParaRPr lang="es-MX" dirty="0"/>
          </a:p>
        </p:txBody>
      </p:sp>
      <p:pic>
        <p:nvPicPr>
          <p:cNvPr id="5" name="Imagen 4">
            <a:extLst>
              <a:ext uri="{FF2B5EF4-FFF2-40B4-BE49-F238E27FC236}">
                <a16:creationId xmlns:a16="http://schemas.microsoft.com/office/drawing/2014/main" id="{4136E851-082B-4D34-89E3-BB6CCF9149C4}"/>
              </a:ext>
            </a:extLst>
          </p:cNvPr>
          <p:cNvPicPr>
            <a:picLocks noChangeAspect="1"/>
          </p:cNvPicPr>
          <p:nvPr/>
        </p:nvPicPr>
        <p:blipFill>
          <a:blip r:embed="rId2"/>
          <a:stretch>
            <a:fillRect/>
          </a:stretch>
        </p:blipFill>
        <p:spPr>
          <a:xfrm>
            <a:off x="2843808" y="2780928"/>
            <a:ext cx="6122302" cy="3802434"/>
          </a:xfrm>
          <a:prstGeom prst="rect">
            <a:avLst/>
          </a:prstGeom>
        </p:spPr>
      </p:pic>
    </p:spTree>
    <p:extLst>
      <p:ext uri="{BB962C8B-B14F-4D97-AF65-F5344CB8AC3E}">
        <p14:creationId xmlns:p14="http://schemas.microsoft.com/office/powerpoint/2010/main" val="26210555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332656"/>
            <a:ext cx="7772400" cy="852488"/>
          </a:xfrm>
          <a:solidFill>
            <a:schemeClr val="accent4">
              <a:lumMod val="60000"/>
              <a:lumOff val="40000"/>
            </a:schemeClr>
          </a:solidFill>
        </p:spPr>
        <p:txBody>
          <a:bodyPr/>
          <a:lstStyle/>
          <a:p>
            <a:pPr eaLnBrk="1" hangingPunct="1">
              <a:defRPr/>
            </a:pPr>
            <a:r>
              <a:rPr lang="es-ES_tradnl" dirty="0"/>
              <a:t>Análisis</a:t>
            </a:r>
          </a:p>
        </p:txBody>
      </p:sp>
      <p:sp>
        <p:nvSpPr>
          <p:cNvPr id="17411" name="Rectangle 3"/>
          <p:cNvSpPr>
            <a:spLocks noGrp="1" noChangeArrowheads="1"/>
          </p:cNvSpPr>
          <p:nvPr>
            <p:ph idx="1"/>
          </p:nvPr>
        </p:nvSpPr>
        <p:spPr>
          <a:xfrm>
            <a:off x="685800" y="1356594"/>
            <a:ext cx="7772400" cy="4543425"/>
          </a:xfrm>
          <a:solidFill>
            <a:schemeClr val="accent4">
              <a:lumMod val="60000"/>
              <a:lumOff val="40000"/>
            </a:schemeClr>
          </a:solidFill>
        </p:spPr>
        <p:txBody>
          <a:bodyPr/>
          <a:lstStyle/>
          <a:p>
            <a:pPr eaLnBrk="1" hangingPunct="1">
              <a:lnSpc>
                <a:spcPct val="90000"/>
              </a:lnSpc>
              <a:buFont typeface="Arial" pitchFamily="34" charset="0"/>
              <a:buChar char="•"/>
              <a:defRPr/>
            </a:pPr>
            <a:r>
              <a:rPr lang="es-ES_tradnl" sz="2800" b="1" dirty="0"/>
              <a:t>El análisis de un diseño factorial se inicia en la interacción de mas alto orden :</a:t>
            </a:r>
          </a:p>
          <a:p>
            <a:pPr eaLnBrk="1" hangingPunct="1">
              <a:lnSpc>
                <a:spcPct val="90000"/>
              </a:lnSpc>
              <a:buFont typeface="Arial" pitchFamily="34" charset="0"/>
              <a:buChar char="•"/>
              <a:defRPr/>
            </a:pPr>
            <a:r>
              <a:rPr lang="es-ES_tradnl" sz="2800" dirty="0">
                <a:solidFill>
                  <a:schemeClr val="accent2"/>
                </a:solidFill>
              </a:rPr>
              <a:t>Ho: No existe interacción triple   vs.</a:t>
            </a:r>
          </a:p>
          <a:p>
            <a:pPr eaLnBrk="1" hangingPunct="1">
              <a:lnSpc>
                <a:spcPct val="90000"/>
              </a:lnSpc>
              <a:buFont typeface="Arial" pitchFamily="34" charset="0"/>
              <a:buChar char="•"/>
              <a:defRPr/>
            </a:pPr>
            <a:r>
              <a:rPr lang="es-ES_tradnl" sz="2800" dirty="0">
                <a:solidFill>
                  <a:schemeClr val="accent2"/>
                </a:solidFill>
              </a:rPr>
              <a:t>Ha: Existe interacción triple	</a:t>
            </a:r>
          </a:p>
          <a:p>
            <a:pPr lvl="1" eaLnBrk="1" hangingPunct="1">
              <a:lnSpc>
                <a:spcPct val="90000"/>
              </a:lnSpc>
              <a:buFont typeface="Arial" pitchFamily="34" charset="0"/>
              <a:buChar char="–"/>
              <a:defRPr/>
            </a:pPr>
            <a:r>
              <a:rPr lang="es-ES_tradnl" sz="2400" dirty="0">
                <a:solidFill>
                  <a:schemeClr val="accent2"/>
                </a:solidFill>
              </a:rPr>
              <a:t>Se fija el nivel de significancia: </a:t>
            </a:r>
            <a:r>
              <a:rPr lang="es-ES_tradnl" sz="2400" dirty="0">
                <a:solidFill>
                  <a:schemeClr val="accent2"/>
                </a:solidFill>
                <a:sym typeface="Symbol" pitchFamily="18" charset="2"/>
              </a:rPr>
              <a:t> = 0.05</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404664"/>
            <a:ext cx="7772400" cy="852488"/>
          </a:xfrm>
          <a:solidFill>
            <a:schemeClr val="bg2">
              <a:lumMod val="50000"/>
            </a:schemeClr>
          </a:solidFill>
        </p:spPr>
        <p:txBody>
          <a:bodyPr/>
          <a:lstStyle/>
          <a:p>
            <a:pPr eaLnBrk="1" hangingPunct="1">
              <a:defRPr/>
            </a:pPr>
            <a:r>
              <a:rPr lang="es-ES_tradnl" dirty="0"/>
              <a:t>Análisis</a:t>
            </a:r>
          </a:p>
        </p:txBody>
      </p:sp>
      <p:sp>
        <p:nvSpPr>
          <p:cNvPr id="17411" name="Rectangle 3"/>
          <p:cNvSpPr>
            <a:spLocks noGrp="1" noChangeArrowheads="1"/>
          </p:cNvSpPr>
          <p:nvPr>
            <p:ph idx="1"/>
          </p:nvPr>
        </p:nvSpPr>
        <p:spPr>
          <a:xfrm>
            <a:off x="685800" y="1428602"/>
            <a:ext cx="7772400" cy="4543425"/>
          </a:xfrm>
          <a:solidFill>
            <a:schemeClr val="accent1">
              <a:lumMod val="60000"/>
              <a:lumOff val="40000"/>
            </a:schemeClr>
          </a:solidFill>
        </p:spPr>
        <p:txBody>
          <a:bodyPr/>
          <a:lstStyle/>
          <a:p>
            <a:pPr eaLnBrk="1" hangingPunct="1">
              <a:lnSpc>
                <a:spcPct val="90000"/>
              </a:lnSpc>
              <a:buFont typeface="Arial" pitchFamily="34" charset="0"/>
              <a:buChar char="•"/>
              <a:defRPr/>
            </a:pPr>
            <a:r>
              <a:rPr lang="es-ES_tradnl" sz="2800" b="1" dirty="0"/>
              <a:t>El análisis de un diseño factorial se inicia en la interacción de mas alto orden :</a:t>
            </a:r>
          </a:p>
          <a:p>
            <a:pPr eaLnBrk="1" hangingPunct="1">
              <a:lnSpc>
                <a:spcPct val="90000"/>
              </a:lnSpc>
              <a:buFont typeface="Arial" pitchFamily="34" charset="0"/>
              <a:buChar char="•"/>
              <a:defRPr/>
            </a:pPr>
            <a:r>
              <a:rPr lang="es-ES_tradnl" sz="2800" dirty="0">
                <a:solidFill>
                  <a:schemeClr val="accent2"/>
                </a:solidFill>
              </a:rPr>
              <a:t>Ho: No existe interacción triple   vs.</a:t>
            </a:r>
          </a:p>
          <a:p>
            <a:pPr eaLnBrk="1" hangingPunct="1">
              <a:lnSpc>
                <a:spcPct val="90000"/>
              </a:lnSpc>
              <a:buFont typeface="Arial" pitchFamily="34" charset="0"/>
              <a:buChar char="•"/>
              <a:defRPr/>
            </a:pPr>
            <a:r>
              <a:rPr lang="es-ES_tradnl" sz="2800" dirty="0">
                <a:solidFill>
                  <a:schemeClr val="accent2"/>
                </a:solidFill>
              </a:rPr>
              <a:t>Ha: Existe interacción triple	</a:t>
            </a:r>
          </a:p>
          <a:p>
            <a:pPr lvl="1" eaLnBrk="1" hangingPunct="1">
              <a:lnSpc>
                <a:spcPct val="90000"/>
              </a:lnSpc>
              <a:buFont typeface="Arial" pitchFamily="34" charset="0"/>
              <a:buChar char="–"/>
              <a:defRPr/>
            </a:pPr>
            <a:r>
              <a:rPr lang="es-ES_tradnl" sz="2400" dirty="0">
                <a:solidFill>
                  <a:schemeClr val="accent2"/>
                </a:solidFill>
              </a:rPr>
              <a:t>Se fija el nivel de significancia: </a:t>
            </a:r>
            <a:r>
              <a:rPr lang="es-ES_tradnl" sz="2400" dirty="0">
                <a:solidFill>
                  <a:schemeClr val="accent2"/>
                </a:solidFill>
                <a:sym typeface="Symbol" pitchFamily="18" charset="2"/>
              </a:rPr>
              <a:t> = 0.05</a:t>
            </a:r>
          </a:p>
          <a:p>
            <a:pPr lvl="1" eaLnBrk="1" hangingPunct="1">
              <a:lnSpc>
                <a:spcPct val="90000"/>
              </a:lnSpc>
              <a:buFont typeface="Arial" pitchFamily="34" charset="0"/>
              <a:buChar char="–"/>
              <a:defRPr/>
            </a:pPr>
            <a:r>
              <a:rPr lang="es-ES_tradnl" sz="2400" dirty="0">
                <a:solidFill>
                  <a:schemeClr val="accent2"/>
                </a:solidFill>
                <a:sym typeface="Symbol" pitchFamily="18" charset="2"/>
              </a:rPr>
              <a:t>Se toma el p-valor correspondiente en la tabla de ANOVA:  p-valor = 0.290</a:t>
            </a:r>
          </a:p>
          <a:p>
            <a:pPr lvl="1" eaLnBrk="1" hangingPunct="1">
              <a:lnSpc>
                <a:spcPct val="90000"/>
              </a:lnSpc>
              <a:buFont typeface="Arial" pitchFamily="34" charset="0"/>
              <a:buChar char="–"/>
              <a:defRPr/>
            </a:pPr>
            <a:r>
              <a:rPr lang="es-ES_tradnl" sz="2400" dirty="0">
                <a:solidFill>
                  <a:schemeClr val="accent2"/>
                </a:solidFill>
                <a:sym typeface="Symbol" pitchFamily="18" charset="2"/>
              </a:rPr>
              <a:t>Decisión: con nivel de significancia  = 0.05, no se rechaza Ho</a:t>
            </a:r>
          </a:p>
          <a:p>
            <a:pPr lvl="1" eaLnBrk="1" hangingPunct="1">
              <a:lnSpc>
                <a:spcPct val="90000"/>
              </a:lnSpc>
              <a:buFont typeface="Arial" pitchFamily="34" charset="0"/>
              <a:buChar char="–"/>
              <a:defRPr/>
            </a:pPr>
            <a:r>
              <a:rPr lang="es-ES_tradnl" sz="2400" dirty="0">
                <a:solidFill>
                  <a:schemeClr val="accent2"/>
                </a:solidFill>
                <a:sym typeface="Symbol" pitchFamily="18" charset="2"/>
              </a:rPr>
              <a:t>Conclusión: No existe evidencia para decir que existe interacción triple.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404664"/>
            <a:ext cx="7772400" cy="784225"/>
          </a:xfrm>
          <a:solidFill>
            <a:schemeClr val="accent1">
              <a:lumMod val="60000"/>
              <a:lumOff val="40000"/>
            </a:schemeClr>
          </a:solidFill>
        </p:spPr>
        <p:txBody>
          <a:bodyPr/>
          <a:lstStyle/>
          <a:p>
            <a:pPr eaLnBrk="1" hangingPunct="1">
              <a:defRPr/>
            </a:pPr>
            <a:r>
              <a:rPr lang="es-ES_tradnl" dirty="0"/>
              <a:t>Análisis</a:t>
            </a:r>
          </a:p>
        </p:txBody>
      </p:sp>
      <p:sp>
        <p:nvSpPr>
          <p:cNvPr id="18435" name="Rectangle 3"/>
          <p:cNvSpPr>
            <a:spLocks noGrp="1" noChangeArrowheads="1"/>
          </p:cNvSpPr>
          <p:nvPr>
            <p:ph idx="1"/>
          </p:nvPr>
        </p:nvSpPr>
        <p:spPr>
          <a:xfrm>
            <a:off x="685800" y="1474639"/>
            <a:ext cx="7772400" cy="4214812"/>
          </a:xfrm>
          <a:solidFill>
            <a:schemeClr val="accent1">
              <a:lumMod val="60000"/>
              <a:lumOff val="40000"/>
            </a:schemeClr>
          </a:solidFill>
        </p:spPr>
        <p:txBody>
          <a:bodyPr/>
          <a:lstStyle/>
          <a:p>
            <a:pPr eaLnBrk="1" hangingPunct="1">
              <a:lnSpc>
                <a:spcPct val="90000"/>
              </a:lnSpc>
              <a:buFont typeface="Arial" pitchFamily="34" charset="0"/>
              <a:buChar char="•"/>
              <a:defRPr/>
            </a:pPr>
            <a:r>
              <a:rPr lang="es-ES_tradnl" sz="2800" b="1" dirty="0"/>
              <a:t>Se continua con las interacciones de siguiente orden, en este caso interacciones dobles:</a:t>
            </a:r>
            <a:endParaRPr lang="es-ES_tradnl" sz="2800" dirty="0"/>
          </a:p>
          <a:p>
            <a:pPr eaLnBrk="1" hangingPunct="1">
              <a:lnSpc>
                <a:spcPct val="90000"/>
              </a:lnSpc>
              <a:buFont typeface="Arial" pitchFamily="34" charset="0"/>
              <a:buChar char="•"/>
              <a:defRPr/>
            </a:pPr>
            <a:r>
              <a:rPr lang="es-ES_tradnl" sz="2800" dirty="0">
                <a:solidFill>
                  <a:schemeClr val="accent2"/>
                </a:solidFill>
              </a:rPr>
              <a:t>Ho: No existe interacción entre H y P   vs.</a:t>
            </a:r>
          </a:p>
          <a:p>
            <a:pPr eaLnBrk="1" hangingPunct="1">
              <a:lnSpc>
                <a:spcPct val="90000"/>
              </a:lnSpc>
              <a:buFont typeface="Arial" pitchFamily="34" charset="0"/>
              <a:buChar char="•"/>
              <a:defRPr/>
            </a:pPr>
            <a:r>
              <a:rPr lang="es-ES_tradnl" sz="2800" dirty="0">
                <a:solidFill>
                  <a:schemeClr val="accent2"/>
                </a:solidFill>
              </a:rPr>
              <a:t>Ha: Existe interacción entre H y P 	</a:t>
            </a:r>
          </a:p>
          <a:p>
            <a:pPr lvl="1" eaLnBrk="1" hangingPunct="1">
              <a:lnSpc>
                <a:spcPct val="90000"/>
              </a:lnSpc>
              <a:buFont typeface="Arial" pitchFamily="34" charset="0"/>
              <a:buChar char="–"/>
              <a:defRPr/>
            </a:pPr>
            <a:r>
              <a:rPr lang="es-ES_tradnl" sz="2400" dirty="0">
                <a:solidFill>
                  <a:schemeClr val="accent2"/>
                </a:solidFill>
              </a:rPr>
              <a:t>Se fija el nivel de significancia: </a:t>
            </a:r>
            <a:r>
              <a:rPr lang="es-ES_tradnl" sz="2400" dirty="0">
                <a:solidFill>
                  <a:schemeClr val="accent2"/>
                </a:solidFill>
                <a:sym typeface="Symbol" pitchFamily="18" charset="2"/>
              </a:rPr>
              <a:t> = 0.05</a:t>
            </a:r>
          </a:p>
          <a:p>
            <a:pPr lvl="1" eaLnBrk="1" hangingPunct="1">
              <a:lnSpc>
                <a:spcPct val="90000"/>
              </a:lnSpc>
              <a:buFont typeface="Arial" pitchFamily="34" charset="0"/>
              <a:buChar char="–"/>
              <a:defRPr/>
            </a:pPr>
            <a:r>
              <a:rPr lang="es-ES_tradnl" sz="2400" dirty="0">
                <a:solidFill>
                  <a:schemeClr val="accent2"/>
                </a:solidFill>
                <a:sym typeface="Symbol" pitchFamily="18" charset="2"/>
              </a:rPr>
              <a:t>Se toma el p-valor correspondiente en la tabla de ANOVA:  p-valor = 0.014</a:t>
            </a:r>
          </a:p>
          <a:p>
            <a:pPr lvl="1" eaLnBrk="1" hangingPunct="1">
              <a:lnSpc>
                <a:spcPct val="90000"/>
              </a:lnSpc>
              <a:buFont typeface="Arial" pitchFamily="34" charset="0"/>
              <a:buChar char="–"/>
              <a:defRPr/>
            </a:pPr>
            <a:r>
              <a:rPr lang="es-ES_tradnl" sz="2400" dirty="0">
                <a:solidFill>
                  <a:schemeClr val="accent2"/>
                </a:solidFill>
                <a:sym typeface="Symbol" pitchFamily="18" charset="2"/>
              </a:rPr>
              <a:t>Decisión: con nivel de significancia  = 0.05, se rechaza Ho</a:t>
            </a:r>
          </a:p>
          <a:p>
            <a:pPr lvl="1" eaLnBrk="1" hangingPunct="1">
              <a:lnSpc>
                <a:spcPct val="90000"/>
              </a:lnSpc>
              <a:buFont typeface="Arial" pitchFamily="34" charset="0"/>
              <a:buChar char="–"/>
              <a:defRPr/>
            </a:pPr>
            <a:r>
              <a:rPr lang="es-ES_tradnl" sz="2400" dirty="0">
                <a:solidFill>
                  <a:schemeClr val="accent2"/>
                </a:solidFill>
                <a:sym typeface="Symbol" pitchFamily="18" charset="2"/>
              </a:rPr>
              <a:t>Conclusión: Existe interacción entre H y P.</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404664"/>
            <a:ext cx="8229600" cy="900112"/>
          </a:xfrm>
          <a:solidFill>
            <a:schemeClr val="bg2">
              <a:lumMod val="50000"/>
            </a:schemeClr>
          </a:solidFill>
        </p:spPr>
        <p:txBody>
          <a:bodyPr/>
          <a:lstStyle/>
          <a:p>
            <a:pPr eaLnBrk="1" hangingPunct="1">
              <a:defRPr/>
            </a:pPr>
            <a:r>
              <a:rPr lang="es-ES_tradnl" sz="4000" dirty="0">
                <a:solidFill>
                  <a:srgbClr val="FFFF00"/>
                </a:solidFill>
              </a:rPr>
              <a:t>EXPERIMENTOS FACTORIALES</a:t>
            </a:r>
          </a:p>
        </p:txBody>
      </p:sp>
      <p:sp>
        <p:nvSpPr>
          <p:cNvPr id="7171" name="Rectangle 3"/>
          <p:cNvSpPr>
            <a:spLocks noGrp="1" noChangeArrowheads="1"/>
          </p:cNvSpPr>
          <p:nvPr>
            <p:ph idx="1"/>
          </p:nvPr>
        </p:nvSpPr>
        <p:spPr>
          <a:xfrm>
            <a:off x="457200" y="1484784"/>
            <a:ext cx="8229600" cy="4373091"/>
          </a:xfrm>
          <a:noFill/>
        </p:spPr>
        <p:txBody>
          <a:bodyPr>
            <a:noAutofit/>
          </a:bodyPr>
          <a:lstStyle/>
          <a:p>
            <a:pPr eaLnBrk="1" hangingPunct="1">
              <a:lnSpc>
                <a:spcPct val="80000"/>
              </a:lnSpc>
              <a:buFont typeface="Arial" pitchFamily="34" charset="0"/>
              <a:buChar char="•"/>
              <a:defRPr/>
            </a:pPr>
            <a:r>
              <a:rPr lang="es-ES_tradnl" sz="2800" dirty="0"/>
              <a:t>Los experimentos Factoriales </a:t>
            </a:r>
            <a:r>
              <a:rPr lang="es-ES_tradnl" sz="2800" u="sng" dirty="0"/>
              <a:t>no son propiamente diseños experimentales </a:t>
            </a:r>
          </a:p>
          <a:p>
            <a:pPr eaLnBrk="1" hangingPunct="1">
              <a:lnSpc>
                <a:spcPct val="80000"/>
              </a:lnSpc>
              <a:buFont typeface="Arial" pitchFamily="34" charset="0"/>
              <a:buChar char="•"/>
              <a:defRPr/>
            </a:pPr>
            <a:r>
              <a:rPr lang="es-ES_tradnl" sz="2800" dirty="0"/>
              <a:t>Son experimentos donde se estudia simultáneamente </a:t>
            </a:r>
            <a:r>
              <a:rPr lang="es-ES_tradnl" sz="2800" u="sng" dirty="0"/>
              <a:t>dos o mas factores de estudio</a:t>
            </a:r>
            <a:r>
              <a:rPr lang="es-ES_tradnl" sz="2800" dirty="0"/>
              <a:t>.</a:t>
            </a:r>
          </a:p>
          <a:p>
            <a:pPr eaLnBrk="1" hangingPunct="1">
              <a:lnSpc>
                <a:spcPct val="80000"/>
              </a:lnSpc>
              <a:buFont typeface="Arial" pitchFamily="34" charset="0"/>
              <a:buChar char="•"/>
              <a:defRPr/>
            </a:pPr>
            <a:r>
              <a:rPr lang="es-ES_tradnl" sz="2800" dirty="0"/>
              <a:t>Pueden realizarse en cualquier diseño experimental, tales como el diseño completamente al azar o bloques al azar.</a:t>
            </a:r>
          </a:p>
          <a:p>
            <a:pPr eaLnBrk="1" hangingPunct="1">
              <a:lnSpc>
                <a:spcPct val="80000"/>
              </a:lnSpc>
              <a:buFont typeface="Arial" pitchFamily="34" charset="0"/>
              <a:buChar char="•"/>
              <a:defRPr/>
            </a:pPr>
            <a:r>
              <a:rPr lang="es-ES_tradnl" sz="2800" dirty="0"/>
              <a:t>Los experimentos factoriales son ampliamente utilizados y son de gran valor en el </a:t>
            </a:r>
            <a:r>
              <a:rPr lang="es-ES_tradnl" sz="2800" u="sng" dirty="0"/>
              <a:t>trabajo exploratorio</a:t>
            </a:r>
            <a:r>
              <a:rPr lang="es-ES_tradnl" sz="2800" dirty="0"/>
              <a:t> cuando se sabe poco sobre los niveles óptimos de los factores o ni siquiera que factores son importantes. </a:t>
            </a:r>
          </a:p>
          <a:p>
            <a:pPr eaLnBrk="1" hangingPunct="1">
              <a:lnSpc>
                <a:spcPct val="80000"/>
              </a:lnSpc>
              <a:buFont typeface="Arial" pitchFamily="34" charset="0"/>
              <a:buChar char="•"/>
              <a:defRPr/>
            </a:pPr>
            <a:endParaRPr lang="es-ES_tradnl"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476672"/>
            <a:ext cx="7772400" cy="714375"/>
          </a:xfrm>
          <a:solidFill>
            <a:schemeClr val="bg2">
              <a:lumMod val="50000"/>
            </a:schemeClr>
          </a:solidFill>
        </p:spPr>
        <p:txBody>
          <a:bodyPr>
            <a:normAutofit fontScale="90000"/>
          </a:bodyPr>
          <a:lstStyle/>
          <a:p>
            <a:pPr eaLnBrk="1" hangingPunct="1">
              <a:defRPr/>
            </a:pPr>
            <a:r>
              <a:rPr lang="es-ES_tradnl" dirty="0"/>
              <a:t>Análisis</a:t>
            </a:r>
          </a:p>
        </p:txBody>
      </p:sp>
      <p:sp>
        <p:nvSpPr>
          <p:cNvPr id="19459" name="Rectangle 3"/>
          <p:cNvSpPr>
            <a:spLocks noGrp="1" noChangeArrowheads="1"/>
          </p:cNvSpPr>
          <p:nvPr>
            <p:ph idx="1"/>
          </p:nvPr>
        </p:nvSpPr>
        <p:spPr>
          <a:xfrm>
            <a:off x="685800" y="1433935"/>
            <a:ext cx="7772400" cy="4114800"/>
          </a:xfrm>
          <a:solidFill>
            <a:schemeClr val="tx2">
              <a:lumMod val="40000"/>
              <a:lumOff val="60000"/>
            </a:schemeClr>
          </a:solidFill>
        </p:spPr>
        <p:txBody>
          <a:bodyPr/>
          <a:lstStyle/>
          <a:p>
            <a:pPr eaLnBrk="1" hangingPunct="1">
              <a:lnSpc>
                <a:spcPct val="90000"/>
              </a:lnSpc>
              <a:buFont typeface="Arial" pitchFamily="34" charset="0"/>
              <a:buChar char="•"/>
              <a:defRPr/>
            </a:pPr>
            <a:r>
              <a:rPr lang="es-ES_tradnl" sz="2800" b="1" dirty="0"/>
              <a:t>Continuamos con las interacciones dobles:</a:t>
            </a:r>
          </a:p>
          <a:p>
            <a:pPr eaLnBrk="1" hangingPunct="1">
              <a:lnSpc>
                <a:spcPct val="90000"/>
              </a:lnSpc>
              <a:buFont typeface="Arial" pitchFamily="34" charset="0"/>
              <a:buChar char="•"/>
              <a:defRPr/>
            </a:pPr>
            <a:r>
              <a:rPr lang="es-ES_tradnl" sz="2800" dirty="0">
                <a:solidFill>
                  <a:schemeClr val="accent2"/>
                </a:solidFill>
              </a:rPr>
              <a:t>Ho: No existe interacción entre C y P  vs.</a:t>
            </a:r>
          </a:p>
          <a:p>
            <a:pPr eaLnBrk="1" hangingPunct="1">
              <a:lnSpc>
                <a:spcPct val="90000"/>
              </a:lnSpc>
              <a:buFont typeface="Arial" pitchFamily="34" charset="0"/>
              <a:buChar char="•"/>
              <a:defRPr/>
            </a:pPr>
            <a:r>
              <a:rPr lang="es-ES_tradnl" sz="2800" dirty="0">
                <a:solidFill>
                  <a:schemeClr val="accent2"/>
                </a:solidFill>
              </a:rPr>
              <a:t>Ha: Existe interacción entre C y P	</a:t>
            </a:r>
          </a:p>
          <a:p>
            <a:pPr lvl="1" eaLnBrk="1" hangingPunct="1">
              <a:lnSpc>
                <a:spcPct val="90000"/>
              </a:lnSpc>
              <a:buFont typeface="Arial" pitchFamily="34" charset="0"/>
              <a:buChar char="–"/>
              <a:defRPr/>
            </a:pPr>
            <a:r>
              <a:rPr lang="es-ES_tradnl" sz="2400" dirty="0">
                <a:solidFill>
                  <a:schemeClr val="accent2"/>
                </a:solidFill>
              </a:rPr>
              <a:t>Se fija el nivel de significancia: </a:t>
            </a:r>
            <a:r>
              <a:rPr lang="es-ES_tradnl" sz="2400" dirty="0">
                <a:solidFill>
                  <a:schemeClr val="accent2"/>
                </a:solidFill>
                <a:sym typeface="Symbol" pitchFamily="18" charset="2"/>
              </a:rPr>
              <a:t> = 0.05</a:t>
            </a:r>
          </a:p>
          <a:p>
            <a:pPr lvl="1" eaLnBrk="1" hangingPunct="1">
              <a:lnSpc>
                <a:spcPct val="90000"/>
              </a:lnSpc>
              <a:buFont typeface="Arial" pitchFamily="34" charset="0"/>
              <a:buChar char="–"/>
              <a:defRPr/>
            </a:pPr>
            <a:r>
              <a:rPr lang="es-ES_tradnl" sz="2400" dirty="0">
                <a:solidFill>
                  <a:schemeClr val="accent2"/>
                </a:solidFill>
                <a:sym typeface="Symbol" pitchFamily="18" charset="2"/>
              </a:rPr>
              <a:t>Se toma el p-valor correspondiente en la tabla de ANOVA:  p-valor = 0.074</a:t>
            </a:r>
          </a:p>
          <a:p>
            <a:pPr lvl="1" eaLnBrk="1" hangingPunct="1">
              <a:lnSpc>
                <a:spcPct val="90000"/>
              </a:lnSpc>
              <a:buFont typeface="Arial" pitchFamily="34" charset="0"/>
              <a:buChar char="–"/>
              <a:defRPr/>
            </a:pPr>
            <a:r>
              <a:rPr lang="es-ES_tradnl" sz="2400" dirty="0">
                <a:solidFill>
                  <a:schemeClr val="accent2"/>
                </a:solidFill>
                <a:sym typeface="Symbol" pitchFamily="18" charset="2"/>
              </a:rPr>
              <a:t>Decisión: con nivel de significancia  = 0.05, no se rechaza Ho</a:t>
            </a:r>
          </a:p>
          <a:p>
            <a:pPr lvl="1" eaLnBrk="1" hangingPunct="1">
              <a:lnSpc>
                <a:spcPct val="90000"/>
              </a:lnSpc>
              <a:buFont typeface="Arial" pitchFamily="34" charset="0"/>
              <a:buChar char="–"/>
              <a:defRPr/>
            </a:pPr>
            <a:r>
              <a:rPr lang="es-ES_tradnl" sz="2400" dirty="0">
                <a:solidFill>
                  <a:schemeClr val="accent2"/>
                </a:solidFill>
                <a:sym typeface="Symbol" pitchFamily="18" charset="2"/>
              </a:rPr>
              <a:t>Conclusión: No existe evidencia para decir que existe interacción </a:t>
            </a:r>
            <a:r>
              <a:rPr lang="es-ES_tradnl" sz="2400" dirty="0">
                <a:solidFill>
                  <a:schemeClr val="accent2"/>
                </a:solidFill>
              </a:rPr>
              <a:t>entre C y P</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476672"/>
            <a:ext cx="7772400" cy="757237"/>
          </a:xfrm>
          <a:solidFill>
            <a:schemeClr val="accent1">
              <a:lumMod val="60000"/>
              <a:lumOff val="40000"/>
            </a:schemeClr>
          </a:solidFill>
        </p:spPr>
        <p:txBody>
          <a:bodyPr>
            <a:normAutofit fontScale="90000"/>
          </a:bodyPr>
          <a:lstStyle/>
          <a:p>
            <a:pPr eaLnBrk="1" hangingPunct="1">
              <a:defRPr/>
            </a:pPr>
            <a:r>
              <a:rPr lang="es-ES_tradnl" dirty="0"/>
              <a:t>Análisis</a:t>
            </a:r>
          </a:p>
        </p:txBody>
      </p:sp>
      <p:sp>
        <p:nvSpPr>
          <p:cNvPr id="20483" name="Rectangle 3"/>
          <p:cNvSpPr>
            <a:spLocks noGrp="1" noChangeArrowheads="1"/>
          </p:cNvSpPr>
          <p:nvPr>
            <p:ph idx="1"/>
          </p:nvPr>
        </p:nvSpPr>
        <p:spPr>
          <a:xfrm>
            <a:off x="685800" y="1376784"/>
            <a:ext cx="7772400" cy="4114800"/>
          </a:xfrm>
          <a:solidFill>
            <a:schemeClr val="accent1">
              <a:lumMod val="60000"/>
              <a:lumOff val="40000"/>
            </a:schemeClr>
          </a:solidFill>
        </p:spPr>
        <p:txBody>
          <a:bodyPr/>
          <a:lstStyle/>
          <a:p>
            <a:pPr eaLnBrk="1" hangingPunct="1">
              <a:lnSpc>
                <a:spcPct val="90000"/>
              </a:lnSpc>
              <a:buFont typeface="Arial" pitchFamily="34" charset="0"/>
              <a:buChar char="•"/>
              <a:defRPr/>
            </a:pPr>
            <a:r>
              <a:rPr lang="es-ES_tradnl" sz="2800" b="1" dirty="0"/>
              <a:t>Continuamos con las interacciones dobles:</a:t>
            </a:r>
          </a:p>
          <a:p>
            <a:pPr eaLnBrk="1" hangingPunct="1">
              <a:lnSpc>
                <a:spcPct val="90000"/>
              </a:lnSpc>
              <a:buFont typeface="Arial" pitchFamily="34" charset="0"/>
              <a:buChar char="•"/>
              <a:defRPr/>
            </a:pPr>
            <a:r>
              <a:rPr lang="es-ES_tradnl" sz="2800" dirty="0">
                <a:solidFill>
                  <a:schemeClr val="accent2"/>
                </a:solidFill>
              </a:rPr>
              <a:t>Ho: No existe interacción entre C y H  vs.</a:t>
            </a:r>
          </a:p>
          <a:p>
            <a:pPr eaLnBrk="1" hangingPunct="1">
              <a:lnSpc>
                <a:spcPct val="90000"/>
              </a:lnSpc>
              <a:buFont typeface="Arial" pitchFamily="34" charset="0"/>
              <a:buChar char="•"/>
              <a:defRPr/>
            </a:pPr>
            <a:r>
              <a:rPr lang="es-ES_tradnl" sz="2800" dirty="0">
                <a:solidFill>
                  <a:schemeClr val="accent2"/>
                </a:solidFill>
              </a:rPr>
              <a:t>Ha: Existe interacción entre C y H	</a:t>
            </a:r>
          </a:p>
          <a:p>
            <a:pPr lvl="1" eaLnBrk="1" hangingPunct="1">
              <a:lnSpc>
                <a:spcPct val="90000"/>
              </a:lnSpc>
              <a:buFont typeface="Arial" pitchFamily="34" charset="0"/>
              <a:buChar char="–"/>
              <a:defRPr/>
            </a:pPr>
            <a:r>
              <a:rPr lang="es-ES_tradnl" sz="2400" dirty="0">
                <a:solidFill>
                  <a:schemeClr val="accent2"/>
                </a:solidFill>
              </a:rPr>
              <a:t>Se fija el nivel de significancia: </a:t>
            </a:r>
            <a:r>
              <a:rPr lang="es-ES_tradnl" sz="2400" dirty="0">
                <a:solidFill>
                  <a:schemeClr val="accent2"/>
                </a:solidFill>
                <a:sym typeface="Symbol" pitchFamily="18" charset="2"/>
              </a:rPr>
              <a:t> = 0.05</a:t>
            </a:r>
          </a:p>
          <a:p>
            <a:pPr lvl="1" eaLnBrk="1" hangingPunct="1">
              <a:lnSpc>
                <a:spcPct val="90000"/>
              </a:lnSpc>
              <a:buFont typeface="Arial" pitchFamily="34" charset="0"/>
              <a:buChar char="–"/>
              <a:defRPr/>
            </a:pPr>
            <a:r>
              <a:rPr lang="es-ES_tradnl" sz="2400" dirty="0">
                <a:solidFill>
                  <a:schemeClr val="accent2"/>
                </a:solidFill>
                <a:sym typeface="Symbol" pitchFamily="18" charset="2"/>
              </a:rPr>
              <a:t>Se toma el p-valor correspondiente en la tabla de ANOVA:  p-valor = 0.084</a:t>
            </a:r>
          </a:p>
          <a:p>
            <a:pPr lvl="1" eaLnBrk="1" hangingPunct="1">
              <a:lnSpc>
                <a:spcPct val="90000"/>
              </a:lnSpc>
              <a:buFont typeface="Arial" pitchFamily="34" charset="0"/>
              <a:buChar char="–"/>
              <a:defRPr/>
            </a:pPr>
            <a:r>
              <a:rPr lang="es-ES_tradnl" sz="2400" dirty="0">
                <a:solidFill>
                  <a:schemeClr val="accent2"/>
                </a:solidFill>
                <a:sym typeface="Symbol" pitchFamily="18" charset="2"/>
              </a:rPr>
              <a:t>Decisión: con nivel de significancia  = 0.05, no se rechaza Ho</a:t>
            </a:r>
          </a:p>
          <a:p>
            <a:pPr lvl="1" eaLnBrk="1" hangingPunct="1">
              <a:lnSpc>
                <a:spcPct val="90000"/>
              </a:lnSpc>
              <a:buFont typeface="Arial" pitchFamily="34" charset="0"/>
              <a:buChar char="–"/>
              <a:defRPr/>
            </a:pPr>
            <a:r>
              <a:rPr lang="es-ES_tradnl" sz="2400" dirty="0">
                <a:solidFill>
                  <a:schemeClr val="accent2"/>
                </a:solidFill>
                <a:sym typeface="Symbol" pitchFamily="18" charset="2"/>
              </a:rPr>
              <a:t>Conclusión: No existe evidencia para decir que existe interacción </a:t>
            </a:r>
            <a:r>
              <a:rPr lang="es-ES_tradnl" sz="2400" dirty="0">
                <a:solidFill>
                  <a:schemeClr val="accent2"/>
                </a:solidFill>
              </a:rPr>
              <a:t>entre C y H</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404664"/>
            <a:ext cx="7772400" cy="642938"/>
          </a:xfrm>
          <a:solidFill>
            <a:schemeClr val="tx2">
              <a:lumMod val="40000"/>
              <a:lumOff val="60000"/>
            </a:schemeClr>
          </a:solidFill>
        </p:spPr>
        <p:txBody>
          <a:bodyPr>
            <a:normAutofit fontScale="90000"/>
          </a:bodyPr>
          <a:lstStyle/>
          <a:p>
            <a:pPr eaLnBrk="1" hangingPunct="1">
              <a:defRPr/>
            </a:pPr>
            <a:r>
              <a:rPr lang="es-ES_tradnl" dirty="0"/>
              <a:t>Análisis</a:t>
            </a:r>
          </a:p>
        </p:txBody>
      </p:sp>
      <p:sp>
        <p:nvSpPr>
          <p:cNvPr id="21507" name="Rectangle 3"/>
          <p:cNvSpPr>
            <a:spLocks noGrp="1" noChangeArrowheads="1"/>
          </p:cNvSpPr>
          <p:nvPr>
            <p:ph idx="1"/>
          </p:nvPr>
        </p:nvSpPr>
        <p:spPr>
          <a:xfrm>
            <a:off x="685800" y="1219052"/>
            <a:ext cx="7772400" cy="4829175"/>
          </a:xfrm>
          <a:solidFill>
            <a:schemeClr val="tx2">
              <a:lumMod val="40000"/>
              <a:lumOff val="60000"/>
            </a:schemeClr>
          </a:solidFill>
        </p:spPr>
        <p:txBody>
          <a:bodyPr/>
          <a:lstStyle/>
          <a:p>
            <a:pPr eaLnBrk="1" hangingPunct="1">
              <a:lnSpc>
                <a:spcPct val="90000"/>
              </a:lnSpc>
              <a:buFont typeface="Arial" pitchFamily="34" charset="0"/>
              <a:buChar char="•"/>
              <a:defRPr/>
            </a:pPr>
            <a:r>
              <a:rPr lang="es-ES_tradnl" sz="2800" b="1" dirty="0"/>
              <a:t>Continuamos con los efectos de menor orden que no hayan resultado significativos en alguna interacción:</a:t>
            </a:r>
          </a:p>
          <a:p>
            <a:pPr eaLnBrk="1" hangingPunct="1">
              <a:lnSpc>
                <a:spcPct val="90000"/>
              </a:lnSpc>
              <a:buFont typeface="Arial" pitchFamily="34" charset="0"/>
              <a:buChar char="•"/>
              <a:defRPr/>
            </a:pPr>
            <a:r>
              <a:rPr lang="es-ES_tradnl" sz="2800" dirty="0">
                <a:solidFill>
                  <a:schemeClr val="accent2"/>
                </a:solidFill>
              </a:rPr>
              <a:t>Ho: C</a:t>
            </a:r>
            <a:r>
              <a:rPr lang="es-ES_tradnl" sz="2800" baseline="-25000" dirty="0">
                <a:solidFill>
                  <a:schemeClr val="accent2"/>
                </a:solidFill>
              </a:rPr>
              <a:t>1</a:t>
            </a:r>
            <a:r>
              <a:rPr lang="es-ES_tradnl" sz="2800" dirty="0">
                <a:solidFill>
                  <a:schemeClr val="accent2"/>
                </a:solidFill>
              </a:rPr>
              <a:t> = C</a:t>
            </a:r>
            <a:r>
              <a:rPr lang="es-ES_tradnl" sz="2800" baseline="-25000" dirty="0">
                <a:solidFill>
                  <a:schemeClr val="accent2"/>
                </a:solidFill>
              </a:rPr>
              <a:t>2</a:t>
            </a:r>
            <a:r>
              <a:rPr lang="es-ES_tradnl" sz="2800" dirty="0">
                <a:solidFill>
                  <a:schemeClr val="accent2"/>
                </a:solidFill>
              </a:rPr>
              <a:t>  vs.</a:t>
            </a:r>
          </a:p>
          <a:p>
            <a:pPr eaLnBrk="1" hangingPunct="1">
              <a:lnSpc>
                <a:spcPct val="90000"/>
              </a:lnSpc>
              <a:buFont typeface="Arial" pitchFamily="34" charset="0"/>
              <a:buChar char="•"/>
              <a:defRPr/>
            </a:pPr>
            <a:r>
              <a:rPr lang="es-ES_tradnl" sz="2800" dirty="0">
                <a:solidFill>
                  <a:schemeClr val="accent2"/>
                </a:solidFill>
              </a:rPr>
              <a:t>Ha: C</a:t>
            </a:r>
            <a:r>
              <a:rPr lang="es-ES_tradnl" sz="2800" baseline="-25000" dirty="0">
                <a:solidFill>
                  <a:schemeClr val="accent2"/>
                </a:solidFill>
              </a:rPr>
              <a:t>1</a:t>
            </a:r>
            <a:r>
              <a:rPr lang="es-ES_tradnl" sz="2800" dirty="0">
                <a:solidFill>
                  <a:schemeClr val="accent2"/>
                </a:solidFill>
              </a:rPr>
              <a:t> </a:t>
            </a:r>
            <a:r>
              <a:rPr lang="es-ES_tradnl" sz="2800" dirty="0">
                <a:solidFill>
                  <a:schemeClr val="accent2"/>
                </a:solidFill>
                <a:sym typeface="Symbol" pitchFamily="18" charset="2"/>
              </a:rPr>
              <a:t></a:t>
            </a:r>
            <a:r>
              <a:rPr lang="es-ES_tradnl" sz="2800" dirty="0">
                <a:solidFill>
                  <a:schemeClr val="accent2"/>
                </a:solidFill>
              </a:rPr>
              <a:t> C</a:t>
            </a:r>
            <a:r>
              <a:rPr lang="es-ES_tradnl" sz="2800" baseline="-25000" dirty="0">
                <a:solidFill>
                  <a:schemeClr val="accent2"/>
                </a:solidFill>
              </a:rPr>
              <a:t>2</a:t>
            </a:r>
            <a:r>
              <a:rPr lang="es-ES_tradnl" sz="2800" dirty="0">
                <a:solidFill>
                  <a:schemeClr val="accent2"/>
                </a:solidFill>
              </a:rPr>
              <a:t> 	</a:t>
            </a:r>
          </a:p>
          <a:p>
            <a:pPr lvl="1" eaLnBrk="1" hangingPunct="1">
              <a:lnSpc>
                <a:spcPct val="90000"/>
              </a:lnSpc>
              <a:buFont typeface="Arial" pitchFamily="34" charset="0"/>
              <a:buChar char="–"/>
              <a:defRPr/>
            </a:pPr>
            <a:r>
              <a:rPr lang="es-ES_tradnl" sz="2400" dirty="0">
                <a:solidFill>
                  <a:schemeClr val="accent2"/>
                </a:solidFill>
              </a:rPr>
              <a:t>Se fija el nivel de significancia: </a:t>
            </a:r>
            <a:r>
              <a:rPr lang="es-ES_tradnl" sz="2400" dirty="0">
                <a:solidFill>
                  <a:schemeClr val="accent2"/>
                </a:solidFill>
                <a:sym typeface="Symbol" pitchFamily="18" charset="2"/>
              </a:rPr>
              <a:t> = 0.05</a:t>
            </a:r>
          </a:p>
          <a:p>
            <a:pPr lvl="1" eaLnBrk="1" hangingPunct="1">
              <a:lnSpc>
                <a:spcPct val="90000"/>
              </a:lnSpc>
              <a:buFont typeface="Arial" pitchFamily="34" charset="0"/>
              <a:buChar char="–"/>
              <a:defRPr/>
            </a:pPr>
            <a:r>
              <a:rPr lang="es-ES_tradnl" sz="2400" dirty="0">
                <a:solidFill>
                  <a:schemeClr val="accent2"/>
                </a:solidFill>
                <a:sym typeface="Symbol" pitchFamily="18" charset="2"/>
              </a:rPr>
              <a:t>Se toma el p-valor correspondiente en la tabla de ANOVA:  p-valor = 6.745e-07</a:t>
            </a:r>
          </a:p>
          <a:p>
            <a:pPr lvl="1" eaLnBrk="1" hangingPunct="1">
              <a:lnSpc>
                <a:spcPct val="90000"/>
              </a:lnSpc>
              <a:buFont typeface="Arial" pitchFamily="34" charset="0"/>
              <a:buChar char="–"/>
              <a:defRPr/>
            </a:pPr>
            <a:r>
              <a:rPr lang="es-ES_tradnl" sz="2400" dirty="0">
                <a:solidFill>
                  <a:schemeClr val="accent2"/>
                </a:solidFill>
                <a:sym typeface="Symbol" pitchFamily="18" charset="2"/>
              </a:rPr>
              <a:t>Decisión: con nivel de significancia  = 0.05, se rechaza Ho</a:t>
            </a:r>
          </a:p>
          <a:p>
            <a:pPr lvl="1" eaLnBrk="1" hangingPunct="1">
              <a:lnSpc>
                <a:spcPct val="90000"/>
              </a:lnSpc>
              <a:buFont typeface="Arial" pitchFamily="34" charset="0"/>
              <a:buChar char="–"/>
              <a:defRPr/>
            </a:pPr>
            <a:r>
              <a:rPr lang="es-ES_tradnl" sz="2400" dirty="0">
                <a:solidFill>
                  <a:schemeClr val="accent2"/>
                </a:solidFill>
                <a:sym typeface="Symbol" pitchFamily="18" charset="2"/>
              </a:rPr>
              <a:t>Conclusión: Las medias de la resistencia de los dos tiempos de cocinado son diferentes.</a:t>
            </a:r>
            <a:endParaRPr lang="es-ES_tradnl" sz="2400" dirty="0">
              <a:solidFill>
                <a:schemeClr val="accent2"/>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332656"/>
            <a:ext cx="8229600" cy="642937"/>
          </a:xfrm>
          <a:solidFill>
            <a:schemeClr val="bg2">
              <a:lumMod val="50000"/>
            </a:schemeClr>
          </a:solidFill>
        </p:spPr>
        <p:txBody>
          <a:bodyPr>
            <a:normAutofit fontScale="90000"/>
          </a:bodyPr>
          <a:lstStyle/>
          <a:p>
            <a:pPr eaLnBrk="1" hangingPunct="1">
              <a:defRPr/>
            </a:pPr>
            <a:r>
              <a:rPr lang="es-ES_tradnl" dirty="0"/>
              <a:t>Resumen</a:t>
            </a:r>
          </a:p>
        </p:txBody>
      </p:sp>
      <p:sp>
        <p:nvSpPr>
          <p:cNvPr id="22531" name="Rectangle 3"/>
          <p:cNvSpPr>
            <a:spLocks noGrp="1" noChangeArrowheads="1"/>
          </p:cNvSpPr>
          <p:nvPr>
            <p:ph idx="1"/>
          </p:nvPr>
        </p:nvSpPr>
        <p:spPr>
          <a:xfrm>
            <a:off x="485775" y="1047031"/>
            <a:ext cx="8229600" cy="4525962"/>
          </a:xfrm>
          <a:solidFill>
            <a:schemeClr val="tx2">
              <a:lumMod val="40000"/>
              <a:lumOff val="60000"/>
            </a:schemeClr>
          </a:solidFill>
        </p:spPr>
        <p:txBody>
          <a:bodyPr/>
          <a:lstStyle/>
          <a:p>
            <a:pPr lvl="1" eaLnBrk="1" hangingPunct="1">
              <a:lnSpc>
                <a:spcPct val="90000"/>
              </a:lnSpc>
              <a:buFont typeface="Arial" pitchFamily="34" charset="0"/>
              <a:buChar char="–"/>
              <a:defRPr/>
            </a:pPr>
            <a:r>
              <a:rPr lang="es-ES_tradnl" dirty="0">
                <a:solidFill>
                  <a:schemeClr val="accent2"/>
                </a:solidFill>
                <a:sym typeface="Symbol" pitchFamily="18" charset="2"/>
              </a:rPr>
              <a:t>No existe evidencia para decir que existe interacción triple.</a:t>
            </a:r>
          </a:p>
          <a:p>
            <a:pPr lvl="1" eaLnBrk="1" hangingPunct="1">
              <a:lnSpc>
                <a:spcPct val="90000"/>
              </a:lnSpc>
              <a:buFont typeface="Arial" pitchFamily="34" charset="0"/>
              <a:buChar char="–"/>
              <a:defRPr/>
            </a:pPr>
            <a:r>
              <a:rPr lang="es-ES_tradnl" dirty="0">
                <a:solidFill>
                  <a:schemeClr val="accent2"/>
                </a:solidFill>
                <a:sym typeface="Symbol" pitchFamily="18" charset="2"/>
              </a:rPr>
              <a:t>No existe evidencia para decir que existe interacción </a:t>
            </a:r>
            <a:r>
              <a:rPr lang="es-ES_tradnl" dirty="0">
                <a:solidFill>
                  <a:schemeClr val="accent2"/>
                </a:solidFill>
              </a:rPr>
              <a:t>entre C y P</a:t>
            </a:r>
          </a:p>
          <a:p>
            <a:pPr lvl="1" eaLnBrk="1" hangingPunct="1">
              <a:lnSpc>
                <a:spcPct val="90000"/>
              </a:lnSpc>
              <a:buFont typeface="Arial" pitchFamily="34" charset="0"/>
              <a:buChar char="–"/>
              <a:defRPr/>
            </a:pPr>
            <a:r>
              <a:rPr lang="es-ES_tradnl" dirty="0">
                <a:solidFill>
                  <a:schemeClr val="accent2"/>
                </a:solidFill>
                <a:sym typeface="Symbol" pitchFamily="18" charset="2"/>
              </a:rPr>
              <a:t>No existe evidencia para decir que existe interacción </a:t>
            </a:r>
            <a:r>
              <a:rPr lang="es-ES_tradnl" dirty="0">
                <a:solidFill>
                  <a:schemeClr val="accent2"/>
                </a:solidFill>
              </a:rPr>
              <a:t>entre C y H</a:t>
            </a:r>
          </a:p>
          <a:p>
            <a:pPr lvl="1" eaLnBrk="1" hangingPunct="1">
              <a:lnSpc>
                <a:spcPct val="90000"/>
              </a:lnSpc>
              <a:buFont typeface="Arial" pitchFamily="34" charset="0"/>
              <a:buChar char="–"/>
              <a:defRPr/>
            </a:pPr>
            <a:r>
              <a:rPr lang="es-ES_tradnl" b="1" dirty="0">
                <a:solidFill>
                  <a:schemeClr val="accent1">
                    <a:lumMod val="60000"/>
                    <a:lumOff val="40000"/>
                  </a:schemeClr>
                </a:solidFill>
                <a:sym typeface="Symbol" pitchFamily="18" charset="2"/>
              </a:rPr>
              <a:t>Existe interacción entre H y P</a:t>
            </a:r>
          </a:p>
          <a:p>
            <a:pPr lvl="1" eaLnBrk="1" hangingPunct="1">
              <a:lnSpc>
                <a:spcPct val="90000"/>
              </a:lnSpc>
              <a:buFont typeface="Arial" pitchFamily="34" charset="0"/>
              <a:buChar char="–"/>
              <a:defRPr/>
            </a:pPr>
            <a:r>
              <a:rPr lang="es-ES_tradnl" b="1" dirty="0">
                <a:solidFill>
                  <a:schemeClr val="accent1">
                    <a:lumMod val="60000"/>
                    <a:lumOff val="40000"/>
                  </a:schemeClr>
                </a:solidFill>
                <a:sym typeface="Symbol" pitchFamily="18" charset="2"/>
              </a:rPr>
              <a:t>Las medias de la resistencia de los dos tiempos de cocinado son diferentes</a:t>
            </a:r>
            <a:endParaRPr lang="es-ES_tradnl" b="1" dirty="0">
              <a:solidFill>
                <a:schemeClr val="accent1">
                  <a:lumMod val="60000"/>
                  <a:lumOff val="40000"/>
                </a:schemeClr>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12CB49-CC85-49F0-9D35-8EB3634C96A6}"/>
              </a:ext>
            </a:extLst>
          </p:cNvPr>
          <p:cNvSpPr>
            <a:spLocks noGrp="1"/>
          </p:cNvSpPr>
          <p:nvPr>
            <p:ph type="title"/>
          </p:nvPr>
        </p:nvSpPr>
        <p:spPr/>
        <p:txBody>
          <a:bodyPr/>
          <a:lstStyle/>
          <a:p>
            <a:r>
              <a:rPr lang="es-MX" dirty="0"/>
              <a:t>Prueba de medias en R</a:t>
            </a:r>
          </a:p>
        </p:txBody>
      </p:sp>
      <p:sp>
        <p:nvSpPr>
          <p:cNvPr id="6" name="Marcador de contenido 5">
            <a:extLst>
              <a:ext uri="{FF2B5EF4-FFF2-40B4-BE49-F238E27FC236}">
                <a16:creationId xmlns:a16="http://schemas.microsoft.com/office/drawing/2014/main" id="{68E8EDA6-49EF-4833-9AF0-F956EDA2F577}"/>
              </a:ext>
            </a:extLst>
          </p:cNvPr>
          <p:cNvSpPr>
            <a:spLocks noGrp="1"/>
          </p:cNvSpPr>
          <p:nvPr>
            <p:ph idx="1"/>
          </p:nvPr>
        </p:nvSpPr>
        <p:spPr>
          <a:xfrm>
            <a:off x="107504" y="1600200"/>
            <a:ext cx="8640960" cy="4525963"/>
          </a:xfrm>
        </p:spPr>
        <p:txBody>
          <a:bodyPr>
            <a:normAutofit/>
          </a:bodyPr>
          <a:lstStyle/>
          <a:p>
            <a:r>
              <a:rPr lang="it-IT" dirty="0"/>
              <a:t> b &lt;- lm(Respuesta ~ Madera*Presion*Tiempo, data=a)</a:t>
            </a:r>
          </a:p>
          <a:p>
            <a:r>
              <a:rPr lang="it-IT" dirty="0"/>
              <a:t>  anova(b)</a:t>
            </a:r>
            <a:endParaRPr lang="es-MX" dirty="0"/>
          </a:p>
          <a:p>
            <a:r>
              <a:rPr lang="es-MX" dirty="0"/>
              <a:t># prueba de Tukey</a:t>
            </a:r>
          </a:p>
          <a:p>
            <a:r>
              <a:rPr lang="es-MX" dirty="0"/>
              <a:t> </a:t>
            </a:r>
            <a:r>
              <a:rPr lang="es-MX" dirty="0" err="1"/>
              <a:t>library</a:t>
            </a:r>
            <a:r>
              <a:rPr lang="es-MX" dirty="0"/>
              <a:t>(</a:t>
            </a:r>
            <a:r>
              <a:rPr lang="es-MX" dirty="0" err="1"/>
              <a:t>agricolae</a:t>
            </a:r>
            <a:r>
              <a:rPr lang="es-MX" dirty="0"/>
              <a:t>)</a:t>
            </a:r>
          </a:p>
          <a:p>
            <a:r>
              <a:rPr lang="es-MX" dirty="0"/>
              <a:t> DMSH=</a:t>
            </a:r>
            <a:r>
              <a:rPr lang="es-MX" dirty="0" err="1"/>
              <a:t>HSD.test</a:t>
            </a:r>
            <a:r>
              <a:rPr lang="es-MX" dirty="0"/>
              <a:t>(</a:t>
            </a:r>
            <a:r>
              <a:rPr lang="es-MX" dirty="0" err="1"/>
              <a:t>b,c</a:t>
            </a:r>
            <a:r>
              <a:rPr lang="es-MX" dirty="0"/>
              <a:t>(“</a:t>
            </a:r>
            <a:r>
              <a:rPr lang="it-IT" dirty="0"/>
              <a:t>Presion</a:t>
            </a:r>
            <a:r>
              <a:rPr lang="es-MX" dirty="0"/>
              <a:t>“, “</a:t>
            </a:r>
            <a:r>
              <a:rPr lang="it-IT" dirty="0"/>
              <a:t>Madera</a:t>
            </a:r>
            <a:r>
              <a:rPr lang="es-MX" dirty="0"/>
              <a:t>“), </a:t>
            </a:r>
            <a:r>
              <a:rPr lang="es-MX" dirty="0" err="1"/>
              <a:t>group</a:t>
            </a:r>
            <a:r>
              <a:rPr lang="es-MX" dirty="0"/>
              <a:t>=T);DMSH</a:t>
            </a:r>
          </a:p>
          <a:p>
            <a:r>
              <a:rPr lang="es-MX" dirty="0"/>
              <a:t> DMSH2=</a:t>
            </a:r>
            <a:r>
              <a:rPr lang="es-MX" dirty="0" err="1"/>
              <a:t>HSD.test</a:t>
            </a:r>
            <a:r>
              <a:rPr lang="es-MX" dirty="0"/>
              <a:t>(b, “</a:t>
            </a:r>
            <a:r>
              <a:rPr lang="it-IT" dirty="0"/>
              <a:t>Tiempo</a:t>
            </a:r>
            <a:r>
              <a:rPr lang="es-MX" dirty="0"/>
              <a:t>“, </a:t>
            </a:r>
            <a:r>
              <a:rPr lang="es-MX" dirty="0" err="1"/>
              <a:t>group</a:t>
            </a:r>
            <a:r>
              <a:rPr lang="es-MX" dirty="0"/>
              <a:t>=T);DMSH2</a:t>
            </a:r>
          </a:p>
        </p:txBody>
      </p:sp>
    </p:spTree>
    <p:extLst>
      <p:ext uri="{BB962C8B-B14F-4D97-AF65-F5344CB8AC3E}">
        <p14:creationId xmlns:p14="http://schemas.microsoft.com/office/powerpoint/2010/main" val="4959010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12CB49-CC85-49F0-9D35-8EB3634C96A6}"/>
              </a:ext>
            </a:extLst>
          </p:cNvPr>
          <p:cNvSpPr>
            <a:spLocks noGrp="1"/>
          </p:cNvSpPr>
          <p:nvPr>
            <p:ph type="title"/>
          </p:nvPr>
        </p:nvSpPr>
        <p:spPr/>
        <p:txBody>
          <a:bodyPr/>
          <a:lstStyle/>
          <a:p>
            <a:r>
              <a:rPr lang="es-MX" dirty="0"/>
              <a:t>Prueba de medias en R</a:t>
            </a:r>
          </a:p>
        </p:txBody>
      </p:sp>
      <p:sp>
        <p:nvSpPr>
          <p:cNvPr id="6" name="Marcador de contenido 5">
            <a:extLst>
              <a:ext uri="{FF2B5EF4-FFF2-40B4-BE49-F238E27FC236}">
                <a16:creationId xmlns:a16="http://schemas.microsoft.com/office/drawing/2014/main" id="{68E8EDA6-49EF-4833-9AF0-F956EDA2F577}"/>
              </a:ext>
            </a:extLst>
          </p:cNvPr>
          <p:cNvSpPr>
            <a:spLocks noGrp="1"/>
          </p:cNvSpPr>
          <p:nvPr>
            <p:ph idx="1"/>
          </p:nvPr>
        </p:nvSpPr>
        <p:spPr>
          <a:xfrm>
            <a:off x="107504" y="1600200"/>
            <a:ext cx="8856984" cy="4525963"/>
          </a:xfrm>
        </p:spPr>
        <p:txBody>
          <a:bodyPr>
            <a:normAutofit fontScale="70000" lnSpcReduction="20000"/>
          </a:bodyPr>
          <a:lstStyle/>
          <a:p>
            <a:r>
              <a:rPr lang="es-MX" dirty="0"/>
              <a:t># Prueba de Efectos de interacción y simples de Tukey</a:t>
            </a:r>
          </a:p>
          <a:p>
            <a:r>
              <a:rPr lang="es-MX" dirty="0"/>
              <a:t> </a:t>
            </a:r>
            <a:r>
              <a:rPr lang="en-US" sz="3200" dirty="0"/>
              <a:t>library(</a:t>
            </a:r>
            <a:r>
              <a:rPr lang="en-US" sz="3200" dirty="0" err="1"/>
              <a:t>multcomp</a:t>
            </a:r>
            <a:r>
              <a:rPr lang="en-US" sz="3200" dirty="0"/>
              <a:t>)</a:t>
            </a:r>
          </a:p>
          <a:p>
            <a:r>
              <a:rPr lang="en-US" sz="3200" dirty="0"/>
              <a:t> library(</a:t>
            </a:r>
            <a:r>
              <a:rPr lang="en-US" sz="3200" dirty="0" err="1"/>
              <a:t>multcompView</a:t>
            </a:r>
            <a:r>
              <a:rPr lang="en-US" sz="3200" dirty="0"/>
              <a:t>)</a:t>
            </a:r>
            <a:endParaRPr lang="es-MX" dirty="0"/>
          </a:p>
          <a:p>
            <a:r>
              <a:rPr lang="es-MX" dirty="0"/>
              <a:t> </a:t>
            </a:r>
            <a:r>
              <a:rPr lang="es-MX" dirty="0" err="1"/>
              <a:t>library</a:t>
            </a:r>
            <a:r>
              <a:rPr lang="es-MX" dirty="0"/>
              <a:t>(</a:t>
            </a:r>
            <a:r>
              <a:rPr lang="es-MX" dirty="0" err="1"/>
              <a:t>emmeans</a:t>
            </a:r>
            <a:r>
              <a:rPr lang="es-MX" dirty="0"/>
              <a:t>)</a:t>
            </a:r>
          </a:p>
          <a:p>
            <a:r>
              <a:rPr lang="es-MX" dirty="0"/>
              <a:t>  </a:t>
            </a:r>
            <a:r>
              <a:rPr lang="es-MX" dirty="0" err="1"/>
              <a:t>emmeans</a:t>
            </a:r>
            <a:r>
              <a:rPr lang="es-MX" dirty="0"/>
              <a:t>(b, </a:t>
            </a:r>
            <a:r>
              <a:rPr lang="es-MX" dirty="0" err="1"/>
              <a:t>pairwise</a:t>
            </a:r>
            <a:r>
              <a:rPr lang="es-MX" dirty="0"/>
              <a:t> ~ Madera*</a:t>
            </a:r>
            <a:r>
              <a:rPr lang="es-MX" dirty="0" err="1"/>
              <a:t>Presion</a:t>
            </a:r>
            <a:r>
              <a:rPr lang="es-MX" dirty="0"/>
              <a:t>)</a:t>
            </a:r>
          </a:p>
          <a:p>
            <a:r>
              <a:rPr lang="es-MX" dirty="0"/>
              <a:t>  </a:t>
            </a:r>
            <a:r>
              <a:rPr lang="es-MX" dirty="0" err="1"/>
              <a:t>emmeans</a:t>
            </a:r>
            <a:r>
              <a:rPr lang="es-MX" dirty="0"/>
              <a:t>(b, </a:t>
            </a:r>
            <a:r>
              <a:rPr lang="es-MX" dirty="0" err="1"/>
              <a:t>pairwise</a:t>
            </a:r>
            <a:r>
              <a:rPr lang="es-MX" dirty="0"/>
              <a:t> ~ Madera  |</a:t>
            </a:r>
            <a:r>
              <a:rPr lang="es-MX" dirty="0" err="1"/>
              <a:t>Presion</a:t>
            </a:r>
            <a:r>
              <a:rPr lang="es-MX" dirty="0"/>
              <a:t>)</a:t>
            </a:r>
          </a:p>
          <a:p>
            <a:r>
              <a:rPr lang="es-MX" dirty="0"/>
              <a:t> </a:t>
            </a:r>
            <a:r>
              <a:rPr lang="es-MX" dirty="0" err="1"/>
              <a:t>emmeans</a:t>
            </a:r>
            <a:r>
              <a:rPr lang="es-MX" dirty="0"/>
              <a:t>(b, </a:t>
            </a:r>
            <a:r>
              <a:rPr lang="es-MX" dirty="0" err="1"/>
              <a:t>pairwise</a:t>
            </a:r>
            <a:r>
              <a:rPr lang="es-MX" dirty="0"/>
              <a:t> ~ </a:t>
            </a:r>
            <a:r>
              <a:rPr lang="es-MX" dirty="0" err="1"/>
              <a:t>Presion|Madera</a:t>
            </a:r>
            <a:r>
              <a:rPr lang="es-MX" dirty="0"/>
              <a:t>)</a:t>
            </a:r>
          </a:p>
          <a:p>
            <a:endParaRPr lang="es-MX" dirty="0"/>
          </a:p>
          <a:p>
            <a:r>
              <a:rPr lang="es-MX" dirty="0"/>
              <a:t># Prueba de Efectos </a:t>
            </a:r>
            <a:r>
              <a:rPr lang="es-MX" dirty="0" err="1"/>
              <a:t>Efectos</a:t>
            </a:r>
            <a:r>
              <a:rPr lang="es-MX" dirty="0"/>
              <a:t> de interacción y simples DMS de Fisher</a:t>
            </a:r>
          </a:p>
          <a:p>
            <a:r>
              <a:rPr lang="es-MX" dirty="0"/>
              <a:t> </a:t>
            </a:r>
            <a:r>
              <a:rPr lang="es-MX" dirty="0" err="1"/>
              <a:t>emmeans</a:t>
            </a:r>
            <a:r>
              <a:rPr lang="es-MX" dirty="0"/>
              <a:t>(b, </a:t>
            </a:r>
            <a:r>
              <a:rPr lang="es-MX" dirty="0" err="1"/>
              <a:t>pairwise</a:t>
            </a:r>
            <a:r>
              <a:rPr lang="es-MX" dirty="0"/>
              <a:t> ~ Madera*</a:t>
            </a:r>
            <a:r>
              <a:rPr lang="es-MX" dirty="0" err="1"/>
              <a:t>Presion</a:t>
            </a:r>
            <a:r>
              <a:rPr lang="es-MX" dirty="0"/>
              <a:t>, </a:t>
            </a:r>
            <a:r>
              <a:rPr lang="es-MX" dirty="0" err="1"/>
              <a:t>adjust</a:t>
            </a:r>
            <a:r>
              <a:rPr lang="es-MX" dirty="0"/>
              <a:t>=“</a:t>
            </a:r>
            <a:r>
              <a:rPr lang="es-MX" dirty="0" err="1"/>
              <a:t>none</a:t>
            </a:r>
            <a:r>
              <a:rPr lang="es-MX" dirty="0"/>
              <a:t>”)</a:t>
            </a:r>
          </a:p>
          <a:p>
            <a:r>
              <a:rPr lang="es-MX" dirty="0"/>
              <a:t>  </a:t>
            </a:r>
            <a:r>
              <a:rPr lang="es-MX" dirty="0" err="1"/>
              <a:t>emmeans</a:t>
            </a:r>
            <a:r>
              <a:rPr lang="es-MX" dirty="0"/>
              <a:t>(b, </a:t>
            </a:r>
            <a:r>
              <a:rPr lang="es-MX" dirty="0" err="1"/>
              <a:t>pairwise</a:t>
            </a:r>
            <a:r>
              <a:rPr lang="es-MX" dirty="0"/>
              <a:t> ~ Madera  |</a:t>
            </a:r>
            <a:r>
              <a:rPr lang="es-MX" dirty="0" err="1"/>
              <a:t>Presion</a:t>
            </a:r>
            <a:r>
              <a:rPr lang="es-MX" dirty="0"/>
              <a:t>, </a:t>
            </a:r>
            <a:r>
              <a:rPr lang="es-MX" dirty="0" err="1"/>
              <a:t>adjust</a:t>
            </a:r>
            <a:r>
              <a:rPr lang="es-MX" dirty="0"/>
              <a:t>=“</a:t>
            </a:r>
            <a:r>
              <a:rPr lang="es-MX" dirty="0" err="1"/>
              <a:t>none</a:t>
            </a:r>
            <a:r>
              <a:rPr lang="es-MX" dirty="0"/>
              <a:t>”)</a:t>
            </a:r>
          </a:p>
          <a:p>
            <a:r>
              <a:rPr lang="es-MX" dirty="0"/>
              <a:t> a=</a:t>
            </a:r>
            <a:r>
              <a:rPr lang="es-MX" dirty="0" err="1"/>
              <a:t>emmeans</a:t>
            </a:r>
            <a:r>
              <a:rPr lang="es-MX" dirty="0"/>
              <a:t>(b, </a:t>
            </a:r>
            <a:r>
              <a:rPr lang="es-MX" dirty="0" err="1"/>
              <a:t>pairwise</a:t>
            </a:r>
            <a:r>
              <a:rPr lang="es-MX" dirty="0"/>
              <a:t> ~ </a:t>
            </a:r>
            <a:r>
              <a:rPr lang="es-MX" dirty="0" err="1"/>
              <a:t>Presion|Madera</a:t>
            </a:r>
            <a:r>
              <a:rPr lang="es-MX" dirty="0"/>
              <a:t> , </a:t>
            </a:r>
            <a:r>
              <a:rPr lang="es-MX" dirty="0" err="1"/>
              <a:t>adjust</a:t>
            </a:r>
            <a:r>
              <a:rPr lang="es-MX" dirty="0"/>
              <a:t>=“</a:t>
            </a:r>
            <a:r>
              <a:rPr lang="es-MX" dirty="0" err="1"/>
              <a:t>none</a:t>
            </a:r>
            <a:r>
              <a:rPr lang="es-MX" dirty="0"/>
              <a:t>”)</a:t>
            </a:r>
          </a:p>
          <a:p>
            <a:r>
              <a:rPr lang="en-US" sz="3200" dirty="0"/>
              <a:t> </a:t>
            </a:r>
            <a:r>
              <a:rPr lang="en-US" sz="3200" dirty="0" err="1"/>
              <a:t>cld</a:t>
            </a:r>
            <a:r>
              <a:rPr lang="en-US" sz="3200" dirty="0"/>
              <a:t>(a, Letters=LETTERS)</a:t>
            </a:r>
          </a:p>
          <a:p>
            <a:endParaRPr lang="es-MX" dirty="0"/>
          </a:p>
          <a:p>
            <a:endParaRPr lang="es-MX" dirty="0"/>
          </a:p>
          <a:p>
            <a:endParaRPr lang="es-MX" dirty="0"/>
          </a:p>
        </p:txBody>
      </p:sp>
    </p:spTree>
    <p:extLst>
      <p:ext uri="{BB962C8B-B14F-4D97-AF65-F5344CB8AC3E}">
        <p14:creationId xmlns:p14="http://schemas.microsoft.com/office/powerpoint/2010/main" val="2080911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ctrTitle"/>
          </p:nvPr>
        </p:nvSpPr>
        <p:spPr/>
        <p:txBody>
          <a:bodyPr/>
          <a:lstStyle/>
          <a:p>
            <a:pPr eaLnBrk="1" hangingPunct="1"/>
            <a:r>
              <a:rPr lang="es-ES_tradnl" sz="3200" b="1" dirty="0"/>
              <a:t>DISEÑOS EXPERIMENTALES CON VARIABLES BINARIAS (USANDO REGRESION LOGISTICA)</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pPr eaLnBrk="1" hangingPunct="1"/>
            <a:r>
              <a:rPr lang="es-ES_tradnl" sz="3100" b="1"/>
              <a:t>DISEÑOS EXPERIMENTALES</a:t>
            </a:r>
          </a:p>
        </p:txBody>
      </p:sp>
      <p:sp>
        <p:nvSpPr>
          <p:cNvPr id="67587" name="Rectangle 3"/>
          <p:cNvSpPr>
            <a:spLocks noGrp="1" noChangeArrowheads="1"/>
          </p:cNvSpPr>
          <p:nvPr>
            <p:ph type="body" idx="1"/>
          </p:nvPr>
        </p:nvSpPr>
        <p:spPr>
          <a:xfrm>
            <a:off x="457200" y="1981200"/>
            <a:ext cx="8229600" cy="4543425"/>
          </a:xfrm>
        </p:spPr>
        <p:txBody>
          <a:bodyPr/>
          <a:lstStyle/>
          <a:p>
            <a:pPr eaLnBrk="1" hangingPunct="1">
              <a:lnSpc>
                <a:spcPct val="90000"/>
              </a:lnSpc>
            </a:pPr>
            <a:r>
              <a:rPr lang="es-ES_tradnl"/>
              <a:t>En esta situación las variables explicatorias son categóricas.</a:t>
            </a:r>
          </a:p>
          <a:p>
            <a:pPr eaLnBrk="1" hangingPunct="1">
              <a:lnSpc>
                <a:spcPct val="90000"/>
              </a:lnSpc>
            </a:pPr>
            <a:endParaRPr lang="es-ES_tradnl"/>
          </a:p>
          <a:p>
            <a:pPr algn="ctr" eaLnBrk="1" hangingPunct="1">
              <a:lnSpc>
                <a:spcPct val="90000"/>
              </a:lnSpc>
            </a:pPr>
            <a:r>
              <a:rPr lang="es-ES_tradnl" u="sng"/>
              <a:t>LA VENTAJA DE LA ORTOGONALIDAD NO FUNCIONA</a:t>
            </a:r>
          </a:p>
          <a:p>
            <a:pPr eaLnBrk="1" hangingPunct="1">
              <a:lnSpc>
                <a:spcPct val="90000"/>
              </a:lnSpc>
            </a:pPr>
            <a:endParaRPr lang="es-ES_tradnl" u="sng"/>
          </a:p>
          <a:p>
            <a:pPr eaLnBrk="1" hangingPunct="1">
              <a:lnSpc>
                <a:spcPct val="90000"/>
              </a:lnSpc>
            </a:pPr>
            <a:r>
              <a:rPr lang="es-ES_tradnl" u="sng"/>
              <a:t>Esto significa que el efecto de un factor dependerá de los términos que esten en el modelo.</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2"/>
          <p:cNvSpPr>
            <a:spLocks noGrp="1" noChangeArrowheads="1"/>
          </p:cNvSpPr>
          <p:nvPr>
            <p:ph type="title"/>
          </p:nvPr>
        </p:nvSpPr>
        <p:spPr/>
        <p:txBody>
          <a:bodyPr/>
          <a:lstStyle/>
          <a:p>
            <a:pPr eaLnBrk="1" hangingPunct="1"/>
            <a:r>
              <a:rPr lang="es-ES_tradnl"/>
              <a:t>Ejemplo:</a:t>
            </a:r>
          </a:p>
        </p:txBody>
      </p:sp>
      <p:sp>
        <p:nvSpPr>
          <p:cNvPr id="20485" name="Rectangle 3"/>
          <p:cNvSpPr>
            <a:spLocks noGrp="1" noChangeArrowheads="1"/>
          </p:cNvSpPr>
          <p:nvPr>
            <p:ph type="body" idx="1"/>
          </p:nvPr>
        </p:nvSpPr>
        <p:spPr>
          <a:xfrm>
            <a:off x="457200" y="1557338"/>
            <a:ext cx="8229600" cy="2239962"/>
          </a:xfrm>
        </p:spPr>
        <p:txBody>
          <a:bodyPr/>
          <a:lstStyle/>
          <a:p>
            <a:pPr eaLnBrk="1" hangingPunct="1"/>
            <a:r>
              <a:rPr lang="es-ES_tradnl"/>
              <a:t>Se desea conocer el efecto de la longitud y época de plantado en la supervivencia y enraizado de estacas de árbol de determinada especie</a:t>
            </a:r>
          </a:p>
        </p:txBody>
      </p:sp>
      <p:sp>
        <p:nvSpPr>
          <p:cNvPr id="20486" name="Rectangle 5"/>
          <p:cNvSpPr>
            <a:spLocks noChangeArrowheads="1"/>
          </p:cNvSpPr>
          <p:nvPr/>
        </p:nvSpPr>
        <p:spPr bwMode="auto">
          <a:xfrm>
            <a:off x="0" y="2667000"/>
            <a:ext cx="9144000" cy="0"/>
          </a:xfrm>
          <a:prstGeom prst="rect">
            <a:avLst/>
          </a:prstGeom>
          <a:noFill/>
          <a:ln w="9525">
            <a:noFill/>
            <a:miter lim="800000"/>
            <a:headEnd/>
            <a:tailEnd/>
          </a:ln>
        </p:spPr>
        <p:txBody>
          <a:bodyPr wrap="none" anchor="ctr">
            <a:spAutoFit/>
          </a:bodyPr>
          <a:lstStyle/>
          <a:p>
            <a:endParaRPr lang="es-CL"/>
          </a:p>
        </p:txBody>
      </p:sp>
      <p:graphicFrame>
        <p:nvGraphicFramePr>
          <p:cNvPr id="20482" name="Object 4"/>
          <p:cNvGraphicFramePr>
            <a:graphicFrameLocks noChangeAspect="1"/>
          </p:cNvGraphicFramePr>
          <p:nvPr/>
        </p:nvGraphicFramePr>
        <p:xfrm>
          <a:off x="179388" y="4903788"/>
          <a:ext cx="4899025" cy="1954212"/>
        </p:xfrm>
        <a:graphic>
          <a:graphicData uri="http://schemas.openxmlformats.org/presentationml/2006/ole">
            <mc:AlternateContent xmlns:mc="http://schemas.openxmlformats.org/markup-compatibility/2006">
              <mc:Choice xmlns:v="urn:schemas-microsoft-com:vml" Requires="v">
                <p:oleObj spid="_x0000_s2056" name="Equation" r:id="rId4" imgW="2438400" imgH="977900" progId="">
                  <p:embed/>
                </p:oleObj>
              </mc:Choice>
              <mc:Fallback>
                <p:oleObj name="Equation" r:id="rId4" imgW="2438400" imgH="977900" progId="">
                  <p:embed/>
                  <p:pic>
                    <p:nvPicPr>
                      <p:cNvPr id="20482"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9388" y="4903788"/>
                        <a:ext cx="4899025" cy="1954212"/>
                      </a:xfrm>
                      <a:prstGeom prst="rect">
                        <a:avLst/>
                      </a:prstGeom>
                      <a:solidFill>
                        <a:srgbClr val="FFFF99"/>
                      </a:solidFill>
                    </p:spPr>
                  </p:pic>
                </p:oleObj>
              </mc:Fallback>
            </mc:AlternateContent>
          </a:graphicData>
        </a:graphic>
      </p:graphicFrame>
      <p:sp>
        <p:nvSpPr>
          <p:cNvPr id="20487" name="Rectangle 7"/>
          <p:cNvSpPr>
            <a:spLocks noChangeArrowheads="1"/>
          </p:cNvSpPr>
          <p:nvPr/>
        </p:nvSpPr>
        <p:spPr bwMode="auto">
          <a:xfrm>
            <a:off x="0" y="3000375"/>
            <a:ext cx="9144000" cy="0"/>
          </a:xfrm>
          <a:prstGeom prst="rect">
            <a:avLst/>
          </a:prstGeom>
          <a:noFill/>
          <a:ln w="9525">
            <a:noFill/>
            <a:miter lim="800000"/>
            <a:headEnd/>
            <a:tailEnd/>
          </a:ln>
        </p:spPr>
        <p:txBody>
          <a:bodyPr wrap="none" anchor="ctr">
            <a:spAutoFit/>
          </a:bodyPr>
          <a:lstStyle/>
          <a:p>
            <a:endParaRPr lang="es-CL"/>
          </a:p>
        </p:txBody>
      </p:sp>
      <p:graphicFrame>
        <p:nvGraphicFramePr>
          <p:cNvPr id="20483" name="Object 6"/>
          <p:cNvGraphicFramePr>
            <a:graphicFrameLocks noChangeAspect="1"/>
          </p:cNvGraphicFramePr>
          <p:nvPr/>
        </p:nvGraphicFramePr>
        <p:xfrm>
          <a:off x="2771775" y="3644900"/>
          <a:ext cx="6227763" cy="1120775"/>
        </p:xfrm>
        <a:graphic>
          <a:graphicData uri="http://schemas.openxmlformats.org/presentationml/2006/ole">
            <mc:AlternateContent xmlns:mc="http://schemas.openxmlformats.org/markup-compatibility/2006">
              <mc:Choice xmlns:v="urn:schemas-microsoft-com:vml" Requires="v">
                <p:oleObj spid="_x0000_s2057" name="Equation" r:id="rId6" imgW="2590800" imgH="469900" progId="">
                  <p:embed/>
                </p:oleObj>
              </mc:Choice>
              <mc:Fallback>
                <p:oleObj name="Equation" r:id="rId6" imgW="2590800" imgH="469900" progId="">
                  <p:embed/>
                  <p:pic>
                    <p:nvPicPr>
                      <p:cNvPr id="20483"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71775" y="3644900"/>
                        <a:ext cx="6227763" cy="1120775"/>
                      </a:xfrm>
                      <a:prstGeom prst="rect">
                        <a:avLst/>
                      </a:prstGeom>
                      <a:solidFill>
                        <a:srgbClr val="FFFF99"/>
                      </a:solidFill>
                    </p:spPr>
                  </p:pic>
                </p:oleObj>
              </mc:Fallback>
            </mc:AlternateContent>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pPr eaLnBrk="1" hangingPunct="1"/>
            <a:r>
              <a:rPr lang="es-ES_tradnl"/>
              <a:t>Ejemplo:</a:t>
            </a:r>
          </a:p>
        </p:txBody>
      </p:sp>
      <p:sp>
        <p:nvSpPr>
          <p:cNvPr id="68611" name="Rectangle 4"/>
          <p:cNvSpPr>
            <a:spLocks noChangeArrowheads="1"/>
          </p:cNvSpPr>
          <p:nvPr/>
        </p:nvSpPr>
        <p:spPr bwMode="auto">
          <a:xfrm>
            <a:off x="0" y="2667000"/>
            <a:ext cx="9144000" cy="0"/>
          </a:xfrm>
          <a:prstGeom prst="rect">
            <a:avLst/>
          </a:prstGeom>
          <a:noFill/>
          <a:ln w="9525">
            <a:noFill/>
            <a:miter lim="800000"/>
            <a:headEnd/>
            <a:tailEnd/>
          </a:ln>
        </p:spPr>
        <p:txBody>
          <a:bodyPr wrap="none" anchor="ctr">
            <a:spAutoFit/>
          </a:bodyPr>
          <a:lstStyle/>
          <a:p>
            <a:endParaRPr lang="es-CL"/>
          </a:p>
        </p:txBody>
      </p:sp>
      <p:sp>
        <p:nvSpPr>
          <p:cNvPr id="68612" name="Rectangle 6"/>
          <p:cNvSpPr>
            <a:spLocks noChangeArrowheads="1"/>
          </p:cNvSpPr>
          <p:nvPr/>
        </p:nvSpPr>
        <p:spPr bwMode="auto">
          <a:xfrm>
            <a:off x="0" y="3000375"/>
            <a:ext cx="9144000" cy="0"/>
          </a:xfrm>
          <a:prstGeom prst="rect">
            <a:avLst/>
          </a:prstGeom>
          <a:noFill/>
          <a:ln w="9525">
            <a:noFill/>
            <a:miter lim="800000"/>
            <a:headEnd/>
            <a:tailEnd/>
          </a:ln>
        </p:spPr>
        <p:txBody>
          <a:bodyPr wrap="none" anchor="ctr">
            <a:spAutoFit/>
          </a:bodyPr>
          <a:lstStyle/>
          <a:p>
            <a:endParaRPr lang="es-CL"/>
          </a:p>
        </p:txBody>
      </p:sp>
      <p:graphicFrame>
        <p:nvGraphicFramePr>
          <p:cNvPr id="101470" name="Group 94"/>
          <p:cNvGraphicFramePr>
            <a:graphicFrameLocks noGrp="1"/>
          </p:cNvGraphicFramePr>
          <p:nvPr>
            <p:ph idx="1"/>
          </p:nvPr>
        </p:nvGraphicFramePr>
        <p:xfrm>
          <a:off x="457200" y="1981200"/>
          <a:ext cx="8307388" cy="3886201"/>
        </p:xfrm>
        <a:graphic>
          <a:graphicData uri="http://schemas.openxmlformats.org/drawingml/2006/table">
            <a:tbl>
              <a:tblPr/>
              <a:tblGrid>
                <a:gridCol w="1924050">
                  <a:extLst>
                    <a:ext uri="{9D8B030D-6E8A-4147-A177-3AD203B41FA5}">
                      <a16:colId xmlns:a16="http://schemas.microsoft.com/office/drawing/2014/main" val="20000"/>
                    </a:ext>
                  </a:extLst>
                </a:gridCol>
                <a:gridCol w="2119313">
                  <a:extLst>
                    <a:ext uri="{9D8B030D-6E8A-4147-A177-3AD203B41FA5}">
                      <a16:colId xmlns:a16="http://schemas.microsoft.com/office/drawing/2014/main" val="20001"/>
                    </a:ext>
                  </a:extLst>
                </a:gridCol>
                <a:gridCol w="4264025">
                  <a:extLst>
                    <a:ext uri="{9D8B030D-6E8A-4147-A177-3AD203B41FA5}">
                      <a16:colId xmlns:a16="http://schemas.microsoft.com/office/drawing/2014/main" val="20002"/>
                    </a:ext>
                  </a:extLst>
                </a:gridCol>
              </a:tblGrid>
              <a:tr h="93662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s-ES" sz="2400" b="1" i="0" u="none" strike="noStrike" cap="none" normalizeH="0" baseline="0">
                          <a:ln>
                            <a:noFill/>
                          </a:ln>
                          <a:solidFill>
                            <a:schemeClr val="tx1"/>
                          </a:solidFill>
                          <a:effectLst/>
                          <a:latin typeface="Times New Roman" pitchFamily="16" charset="0"/>
                          <a:cs typeface="Times New Roman" pitchFamily="16" charset="0"/>
                        </a:rPr>
                        <a:t>LONGITUD</a:t>
                      </a:r>
                      <a:endParaRPr kumimoji="0" lang="es-ES" sz="24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F9F9F"/>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s-ES" sz="2400" b="1" i="0" u="none" strike="noStrike" cap="none" normalizeH="0" baseline="0">
                          <a:ln>
                            <a:noFill/>
                          </a:ln>
                          <a:solidFill>
                            <a:schemeClr val="tx1"/>
                          </a:solidFill>
                          <a:effectLst/>
                          <a:latin typeface="Times New Roman" pitchFamily="16" charset="0"/>
                          <a:cs typeface="Times New Roman" pitchFamily="16" charset="0"/>
                        </a:rPr>
                        <a:t>EPOCA</a:t>
                      </a:r>
                      <a:endParaRPr kumimoji="0" lang="es-ES" sz="24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F9F9F"/>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s-ES" sz="2400" b="1" i="0" u="none" strike="noStrike" cap="none" normalizeH="0" baseline="0">
                          <a:ln>
                            <a:noFill/>
                          </a:ln>
                          <a:solidFill>
                            <a:schemeClr val="tx1"/>
                          </a:solidFill>
                          <a:effectLst/>
                          <a:latin typeface="Times New Roman" pitchFamily="16" charset="0"/>
                          <a:cs typeface="Times New Roman" pitchFamily="16" charset="0"/>
                        </a:rPr>
                        <a:t>SOBREVIVIENTES DE 240</a:t>
                      </a:r>
                      <a:endParaRPr kumimoji="0" lang="es-ES" sz="24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F9F9F"/>
                    </a:solidFill>
                  </a:tcPr>
                </a:tc>
                <a:extLst>
                  <a:ext uri="{0D108BD9-81ED-4DB2-BD59-A6C34878D82A}">
                    <a16:rowId xmlns:a16="http://schemas.microsoft.com/office/drawing/2014/main" val="10000"/>
                  </a:ext>
                </a:extLst>
              </a:tr>
              <a:tr h="538163">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s-ES" sz="2400" b="0" i="0" u="none" strike="noStrike" cap="none" normalizeH="0" baseline="0">
                          <a:ln>
                            <a:noFill/>
                          </a:ln>
                          <a:solidFill>
                            <a:schemeClr val="tx1"/>
                          </a:solidFill>
                          <a:effectLst/>
                          <a:latin typeface="Times New Roman" pitchFamily="16" charset="0"/>
                          <a:cs typeface="Times New Roman" pitchFamily="16" charset="0"/>
                        </a:rPr>
                        <a:t>CORTOS</a:t>
                      </a:r>
                      <a:endParaRPr kumimoji="0" lang="es-ES" sz="24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s-ES" sz="2400" b="0" i="0" u="none" strike="noStrike" cap="none" normalizeH="0" baseline="0">
                          <a:ln>
                            <a:noFill/>
                          </a:ln>
                          <a:solidFill>
                            <a:schemeClr val="tx1"/>
                          </a:solidFill>
                          <a:effectLst/>
                          <a:latin typeface="Times New Roman" pitchFamily="16" charset="0"/>
                          <a:cs typeface="Times New Roman" pitchFamily="16" charset="0"/>
                        </a:rPr>
                        <a:t>INVIERNO</a:t>
                      </a:r>
                      <a:endParaRPr kumimoji="0" lang="es-ES" sz="24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s-ES" sz="2400" b="0" i="0" u="none" strike="noStrike" cap="none" normalizeH="0" baseline="0">
                          <a:ln>
                            <a:noFill/>
                          </a:ln>
                          <a:solidFill>
                            <a:schemeClr val="tx1"/>
                          </a:solidFill>
                          <a:effectLst/>
                          <a:latin typeface="Times New Roman" pitchFamily="16" charset="0"/>
                          <a:cs typeface="Times New Roman" pitchFamily="16" charset="0"/>
                        </a:rPr>
                        <a:t>107</a:t>
                      </a:r>
                      <a:endParaRPr kumimoji="0" lang="es-ES" sz="24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3662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s-ES" sz="2400" b="0" i="0" u="none" strike="noStrike" cap="none" normalizeH="0" baseline="0">
                          <a:ln>
                            <a:noFill/>
                          </a:ln>
                          <a:solidFill>
                            <a:schemeClr val="tx1"/>
                          </a:solidFill>
                          <a:effectLst/>
                          <a:latin typeface="Times New Roman" pitchFamily="16" charset="0"/>
                          <a:cs typeface="Times New Roman" pitchFamily="16" charset="0"/>
                        </a:rPr>
                        <a:t>CORTOS</a:t>
                      </a:r>
                      <a:endParaRPr kumimoji="0" lang="es-ES" sz="24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s-ES" sz="2400" b="0" i="0" u="none" strike="noStrike" cap="none" normalizeH="0" baseline="0">
                          <a:ln>
                            <a:noFill/>
                          </a:ln>
                          <a:solidFill>
                            <a:schemeClr val="tx1"/>
                          </a:solidFill>
                          <a:effectLst/>
                          <a:latin typeface="Times New Roman" pitchFamily="16" charset="0"/>
                          <a:cs typeface="Times New Roman" pitchFamily="16" charset="0"/>
                        </a:rPr>
                        <a:t>PRIMAVERA</a:t>
                      </a:r>
                      <a:endParaRPr kumimoji="0" lang="es-ES" sz="24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s-ES" sz="2400" b="0" i="0" u="none" strike="noStrike" cap="none" normalizeH="0" baseline="0">
                          <a:ln>
                            <a:noFill/>
                          </a:ln>
                          <a:solidFill>
                            <a:schemeClr val="tx1"/>
                          </a:solidFill>
                          <a:effectLst/>
                          <a:latin typeface="Times New Roman" pitchFamily="16" charset="0"/>
                          <a:cs typeface="Times New Roman" pitchFamily="16" charset="0"/>
                        </a:rPr>
                        <a:t>31</a:t>
                      </a:r>
                      <a:endParaRPr kumimoji="0" lang="es-ES" sz="24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38163">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s-ES" sz="2400" b="0" i="0" u="none" strike="noStrike" cap="none" normalizeH="0" baseline="0">
                          <a:ln>
                            <a:noFill/>
                          </a:ln>
                          <a:solidFill>
                            <a:schemeClr val="tx1"/>
                          </a:solidFill>
                          <a:effectLst/>
                          <a:latin typeface="Times New Roman" pitchFamily="16" charset="0"/>
                          <a:cs typeface="Times New Roman" pitchFamily="16" charset="0"/>
                        </a:rPr>
                        <a:t>LARGAS</a:t>
                      </a:r>
                      <a:endParaRPr kumimoji="0" lang="es-ES" sz="24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s-ES" sz="2400" b="0" i="0" u="none" strike="noStrike" cap="none" normalizeH="0" baseline="0">
                          <a:ln>
                            <a:noFill/>
                          </a:ln>
                          <a:solidFill>
                            <a:schemeClr val="tx1"/>
                          </a:solidFill>
                          <a:effectLst/>
                          <a:latin typeface="Times New Roman" pitchFamily="16" charset="0"/>
                          <a:cs typeface="Times New Roman" pitchFamily="16" charset="0"/>
                        </a:rPr>
                        <a:t>INVIERNO</a:t>
                      </a:r>
                      <a:endParaRPr kumimoji="0" lang="es-ES" sz="24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Times New Roman" pitchFamily="16" charset="0"/>
                          <a:cs typeface="Times New Roman" pitchFamily="16" charset="0"/>
                        </a:rPr>
                        <a:t>156</a:t>
                      </a:r>
                      <a:endParaRPr kumimoji="0" lang="en-US" sz="24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3662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Times New Roman" pitchFamily="16" charset="0"/>
                          <a:cs typeface="Times New Roman" pitchFamily="16" charset="0"/>
                        </a:rPr>
                        <a:t>LARGAS</a:t>
                      </a:r>
                      <a:endParaRPr kumimoji="0" lang="en-US" sz="24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Times New Roman" pitchFamily="16" charset="0"/>
                          <a:cs typeface="Times New Roman" pitchFamily="16" charset="0"/>
                        </a:rPr>
                        <a:t>PRIMAVERA</a:t>
                      </a:r>
                      <a:endParaRPr kumimoji="0" lang="en-US" sz="24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Times New Roman" pitchFamily="16" charset="0"/>
                          <a:cs typeface="Times New Roman" pitchFamily="16" charset="0"/>
                        </a:rPr>
                        <a:t>84</a:t>
                      </a:r>
                      <a:endParaRPr kumimoji="0" lang="en-US" sz="2400" b="0" i="0" u="none" strike="noStrike" cap="none" normalizeH="0" baseline="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a:t>Ejemplo 1</a:t>
            </a:r>
          </a:p>
        </p:txBody>
      </p:sp>
      <p:sp>
        <p:nvSpPr>
          <p:cNvPr id="3" name="2 Marcador de contenido"/>
          <p:cNvSpPr>
            <a:spLocks noGrp="1"/>
          </p:cNvSpPr>
          <p:nvPr>
            <p:ph idx="1"/>
          </p:nvPr>
        </p:nvSpPr>
        <p:spPr/>
        <p:txBody>
          <a:bodyPr/>
          <a:lstStyle/>
          <a:p>
            <a:r>
              <a:rPr lang="es-ES_tradnl" dirty="0"/>
              <a:t>Un ingeniero está interesado en el efecto que tienen la rapidez de corte (A), la configuración (B) y el ángulo de corte (C) sobre la duración de una herramienta. </a:t>
            </a:r>
          </a:p>
          <a:p>
            <a:r>
              <a:rPr lang="es-ES_tradnl" dirty="0"/>
              <a:t>Se eligen dos niveles de cada  factor y se realiza un diseño factorial  con tres réplicas. los resultados se muestran a continuación. </a:t>
            </a:r>
            <a:endParaRPr lang="es-MX"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pPr eaLnBrk="1" hangingPunct="1"/>
            <a:r>
              <a:rPr lang="es-ES_tradnl"/>
              <a:t>Ejemplo</a:t>
            </a:r>
          </a:p>
        </p:txBody>
      </p:sp>
      <p:sp>
        <p:nvSpPr>
          <p:cNvPr id="70659" name="Rectangle 3"/>
          <p:cNvSpPr>
            <a:spLocks noGrp="1" noChangeArrowheads="1"/>
          </p:cNvSpPr>
          <p:nvPr>
            <p:ph type="body" sz="half" idx="1"/>
          </p:nvPr>
        </p:nvSpPr>
        <p:spPr>
          <a:xfrm>
            <a:off x="457200" y="1981200"/>
            <a:ext cx="8362950" cy="1447800"/>
          </a:xfrm>
        </p:spPr>
        <p:txBody>
          <a:bodyPr/>
          <a:lstStyle/>
          <a:p>
            <a:pPr eaLnBrk="1" hangingPunct="1">
              <a:lnSpc>
                <a:spcPct val="90000"/>
              </a:lnSpc>
            </a:pPr>
            <a:r>
              <a:rPr lang="es-ES_tradnl" sz="2400" dirty="0" err="1"/>
              <a:t>The</a:t>
            </a:r>
            <a:r>
              <a:rPr lang="es-ES_tradnl" sz="2400" dirty="0"/>
              <a:t> </a:t>
            </a:r>
            <a:r>
              <a:rPr lang="es-ES_tradnl" sz="2400" dirty="0" err="1"/>
              <a:t>following</a:t>
            </a:r>
            <a:r>
              <a:rPr lang="es-ES_tradnl" sz="2400" dirty="0"/>
              <a:t> </a:t>
            </a:r>
            <a:r>
              <a:rPr lang="es-ES_tradnl" sz="2400" dirty="0" err="1"/>
              <a:t>study</a:t>
            </a:r>
            <a:r>
              <a:rPr lang="es-ES_tradnl" sz="2400" dirty="0"/>
              <a:t> </a:t>
            </a:r>
            <a:r>
              <a:rPr lang="es-ES_tradnl" sz="2400" dirty="0" err="1"/>
              <a:t>was</a:t>
            </a:r>
            <a:r>
              <a:rPr lang="es-ES_tradnl" sz="2400" dirty="0"/>
              <a:t> </a:t>
            </a:r>
            <a:r>
              <a:rPr lang="es-ES_tradnl" sz="2400" dirty="0" err="1"/>
              <a:t>interested</a:t>
            </a:r>
            <a:r>
              <a:rPr lang="es-ES_tradnl" sz="2400" dirty="0"/>
              <a:t> in </a:t>
            </a:r>
            <a:r>
              <a:rPr lang="es-ES_tradnl" sz="2400" dirty="0" err="1"/>
              <a:t>hypertension</a:t>
            </a:r>
            <a:r>
              <a:rPr lang="es-ES_tradnl" sz="2400" dirty="0"/>
              <a:t> and </a:t>
            </a:r>
            <a:r>
              <a:rPr lang="es-ES_tradnl" sz="2400" dirty="0" err="1"/>
              <a:t>wanted</a:t>
            </a:r>
            <a:r>
              <a:rPr lang="es-ES_tradnl" sz="2400" dirty="0"/>
              <a:t> </a:t>
            </a:r>
            <a:r>
              <a:rPr lang="es-ES_tradnl" sz="2400" dirty="0" err="1"/>
              <a:t>to</a:t>
            </a:r>
            <a:r>
              <a:rPr lang="es-ES_tradnl" sz="2400" dirty="0"/>
              <a:t> </a:t>
            </a:r>
            <a:r>
              <a:rPr lang="es-ES_tradnl" sz="2400" dirty="0" err="1"/>
              <a:t>study</a:t>
            </a:r>
            <a:r>
              <a:rPr lang="es-ES_tradnl" sz="2400" dirty="0"/>
              <a:t> </a:t>
            </a:r>
            <a:r>
              <a:rPr lang="es-ES_tradnl" sz="2400" dirty="0" err="1"/>
              <a:t>the</a:t>
            </a:r>
            <a:r>
              <a:rPr lang="es-ES_tradnl" sz="2400" dirty="0"/>
              <a:t> </a:t>
            </a:r>
            <a:r>
              <a:rPr lang="es-ES_tradnl" sz="2400" dirty="0" err="1"/>
              <a:t>effects</a:t>
            </a:r>
            <a:r>
              <a:rPr lang="es-ES_tradnl" sz="2400" dirty="0"/>
              <a:t> </a:t>
            </a:r>
            <a:r>
              <a:rPr lang="es-ES_tradnl" sz="2400" dirty="0" err="1"/>
              <a:t>of</a:t>
            </a:r>
            <a:r>
              <a:rPr lang="es-ES_tradnl" sz="2400" dirty="0"/>
              <a:t> alcohol </a:t>
            </a:r>
            <a:r>
              <a:rPr lang="es-ES_tradnl" sz="2400" dirty="0" err="1"/>
              <a:t>intake</a:t>
            </a:r>
            <a:r>
              <a:rPr lang="es-ES_tradnl" sz="2400" dirty="0"/>
              <a:t> </a:t>
            </a:r>
            <a:r>
              <a:rPr lang="es-ES_tradnl" sz="2400" dirty="0" err="1"/>
              <a:t>on</a:t>
            </a:r>
            <a:r>
              <a:rPr lang="es-ES_tradnl" sz="2400" dirty="0"/>
              <a:t> </a:t>
            </a:r>
            <a:r>
              <a:rPr lang="es-ES_tradnl" sz="2400" dirty="0" err="1"/>
              <a:t>hypertension</a:t>
            </a:r>
            <a:r>
              <a:rPr lang="es-ES_tradnl" sz="2400" dirty="0"/>
              <a:t>. </a:t>
            </a:r>
            <a:r>
              <a:rPr lang="es-ES_tradnl" sz="2400" dirty="0" err="1"/>
              <a:t>Of</a:t>
            </a:r>
            <a:r>
              <a:rPr lang="es-ES_tradnl" sz="2400" dirty="0"/>
              <a:t> </a:t>
            </a:r>
            <a:r>
              <a:rPr lang="es-ES_tradnl" sz="2400" dirty="0" err="1"/>
              <a:t>further</a:t>
            </a:r>
            <a:r>
              <a:rPr lang="es-ES_tradnl" sz="2400" dirty="0"/>
              <a:t> </a:t>
            </a:r>
            <a:r>
              <a:rPr lang="es-ES_tradnl" sz="2400" dirty="0" err="1"/>
              <a:t>interest</a:t>
            </a:r>
            <a:r>
              <a:rPr lang="es-ES_tradnl" sz="2400" dirty="0"/>
              <a:t> </a:t>
            </a:r>
            <a:r>
              <a:rPr lang="es-ES_tradnl" sz="2400" dirty="0" err="1"/>
              <a:t>was</a:t>
            </a:r>
            <a:r>
              <a:rPr lang="es-ES_tradnl" sz="2400" dirty="0"/>
              <a:t> </a:t>
            </a:r>
            <a:r>
              <a:rPr lang="es-ES_tradnl" sz="2400" dirty="0" err="1"/>
              <a:t>whether</a:t>
            </a:r>
            <a:r>
              <a:rPr lang="es-ES_tradnl" sz="2400" dirty="0"/>
              <a:t> </a:t>
            </a:r>
            <a:r>
              <a:rPr lang="es-ES_tradnl" sz="2400" dirty="0" err="1"/>
              <a:t>his</a:t>
            </a:r>
            <a:r>
              <a:rPr lang="es-ES_tradnl" sz="2400" dirty="0"/>
              <a:t> </a:t>
            </a:r>
            <a:r>
              <a:rPr lang="es-ES_tradnl" sz="2400" dirty="0" err="1"/>
              <a:t>association</a:t>
            </a:r>
            <a:r>
              <a:rPr lang="es-ES_tradnl" sz="2400" dirty="0"/>
              <a:t> </a:t>
            </a:r>
            <a:r>
              <a:rPr lang="es-ES_tradnl" sz="2400" dirty="0" err="1"/>
              <a:t>was</a:t>
            </a:r>
            <a:r>
              <a:rPr lang="es-ES_tradnl" sz="2400" dirty="0"/>
              <a:t> </a:t>
            </a:r>
            <a:r>
              <a:rPr lang="es-ES_tradnl" sz="2400" dirty="0" err="1"/>
              <a:t>independent</a:t>
            </a:r>
            <a:r>
              <a:rPr lang="es-ES_tradnl" sz="2400" dirty="0"/>
              <a:t> </a:t>
            </a:r>
            <a:r>
              <a:rPr lang="es-ES_tradnl" sz="2400" dirty="0" err="1"/>
              <a:t>of</a:t>
            </a:r>
            <a:r>
              <a:rPr lang="es-ES_tradnl" sz="2400" dirty="0"/>
              <a:t> </a:t>
            </a:r>
            <a:r>
              <a:rPr lang="es-ES_tradnl" sz="2400" dirty="0" err="1"/>
              <a:t>obesity</a:t>
            </a:r>
            <a:r>
              <a:rPr lang="es-ES_tradnl" sz="2400" dirty="0"/>
              <a:t> status.</a:t>
            </a:r>
          </a:p>
        </p:txBody>
      </p:sp>
      <p:pic>
        <p:nvPicPr>
          <p:cNvPr id="70660" name="Picture 46"/>
          <p:cNvPicPr>
            <a:picLocks noChangeAspect="1" noChangeArrowheads="1"/>
          </p:cNvPicPr>
          <p:nvPr/>
        </p:nvPicPr>
        <p:blipFill>
          <a:blip r:embed="rId3" cstate="print"/>
          <a:srcRect/>
          <a:stretch>
            <a:fillRect/>
          </a:stretch>
        </p:blipFill>
        <p:spPr bwMode="auto">
          <a:xfrm>
            <a:off x="611188" y="4005263"/>
            <a:ext cx="8137525" cy="2663825"/>
          </a:xfrm>
          <a:prstGeom prst="rect">
            <a:avLst/>
          </a:prstGeom>
          <a:noFill/>
          <a:ln w="9525">
            <a:noFill/>
            <a:miter lim="800000"/>
            <a:headEnd/>
            <a:tailEnd/>
          </a:ln>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457200" y="-100013"/>
            <a:ext cx="8229600" cy="1371601"/>
          </a:xfrm>
        </p:spPr>
        <p:txBody>
          <a:bodyPr/>
          <a:lstStyle/>
          <a:p>
            <a:pPr eaLnBrk="1" hangingPunct="1"/>
            <a:r>
              <a:rPr lang="es-ES_tradnl"/>
              <a:t>Análisis en R</a:t>
            </a:r>
          </a:p>
        </p:txBody>
      </p:sp>
      <p:sp>
        <p:nvSpPr>
          <p:cNvPr id="71683" name="Rectangle 3"/>
          <p:cNvSpPr>
            <a:spLocks noGrp="1" noChangeArrowheads="1"/>
          </p:cNvSpPr>
          <p:nvPr>
            <p:ph type="body" idx="1"/>
          </p:nvPr>
        </p:nvSpPr>
        <p:spPr>
          <a:xfrm>
            <a:off x="457200" y="981075"/>
            <a:ext cx="8229600" cy="1447800"/>
          </a:xfrm>
        </p:spPr>
        <p:txBody>
          <a:bodyPr/>
          <a:lstStyle/>
          <a:p>
            <a:pPr eaLnBrk="1" hangingPunct="1">
              <a:lnSpc>
                <a:spcPct val="90000"/>
              </a:lnSpc>
            </a:pPr>
            <a:r>
              <a:rPr lang="es-ES_tradnl" sz="2800"/>
              <a:t>Importar de excel los datos y preparar la variable respuesta:</a:t>
            </a:r>
          </a:p>
          <a:p>
            <a:pPr eaLnBrk="1" hangingPunct="1">
              <a:lnSpc>
                <a:spcPct val="90000"/>
              </a:lnSpc>
            </a:pPr>
            <a:r>
              <a:rPr lang="es-ES_tradnl" sz="2800"/>
              <a:t>res&lt;-cbind(Datos$YES,Datos$NO)</a:t>
            </a:r>
          </a:p>
          <a:p>
            <a:pPr eaLnBrk="1" hangingPunct="1">
              <a:lnSpc>
                <a:spcPct val="90000"/>
              </a:lnSpc>
            </a:pPr>
            <a:endParaRPr lang="es-ES_tradnl" sz="2800"/>
          </a:p>
        </p:txBody>
      </p:sp>
      <p:pic>
        <p:nvPicPr>
          <p:cNvPr id="71684" name="Picture 4"/>
          <p:cNvPicPr>
            <a:picLocks noChangeAspect="1" noChangeArrowheads="1"/>
          </p:cNvPicPr>
          <p:nvPr/>
        </p:nvPicPr>
        <p:blipFill>
          <a:blip r:embed="rId3" cstate="print"/>
          <a:srcRect/>
          <a:stretch>
            <a:fillRect/>
          </a:stretch>
        </p:blipFill>
        <p:spPr bwMode="auto">
          <a:xfrm>
            <a:off x="395288" y="2420938"/>
            <a:ext cx="3648075" cy="4267200"/>
          </a:xfrm>
          <a:prstGeom prst="rect">
            <a:avLst/>
          </a:prstGeom>
          <a:noFill/>
          <a:ln w="9525">
            <a:noFill/>
            <a:miter lim="800000"/>
            <a:headEnd/>
            <a:tailEnd/>
          </a:ln>
        </p:spPr>
      </p:pic>
      <p:pic>
        <p:nvPicPr>
          <p:cNvPr id="71685" name="Picture 5"/>
          <p:cNvPicPr>
            <a:picLocks noChangeAspect="1" noChangeArrowheads="1"/>
          </p:cNvPicPr>
          <p:nvPr/>
        </p:nvPicPr>
        <p:blipFill>
          <a:blip r:embed="rId4" cstate="print"/>
          <a:srcRect/>
          <a:stretch>
            <a:fillRect/>
          </a:stretch>
        </p:blipFill>
        <p:spPr bwMode="auto">
          <a:xfrm>
            <a:off x="5340350" y="2492375"/>
            <a:ext cx="3695700" cy="4365625"/>
          </a:xfrm>
          <a:prstGeom prst="rect">
            <a:avLst/>
          </a:prstGeom>
          <a:noFill/>
          <a:ln w="9525">
            <a:noFill/>
            <a:miter lim="800000"/>
            <a:headEnd/>
            <a:tailEnd/>
          </a:ln>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eaLnBrk="1" hangingPunct="1"/>
            <a:r>
              <a:rPr lang="es-ES_tradnl"/>
              <a:t>Análisis en R</a:t>
            </a:r>
          </a:p>
        </p:txBody>
      </p:sp>
      <p:sp>
        <p:nvSpPr>
          <p:cNvPr id="72707" name="Rectangle 3"/>
          <p:cNvSpPr>
            <a:spLocks noGrp="1" noChangeArrowheads="1"/>
          </p:cNvSpPr>
          <p:nvPr>
            <p:ph type="body" idx="1"/>
          </p:nvPr>
        </p:nvSpPr>
        <p:spPr>
          <a:xfrm>
            <a:off x="457200" y="1484313"/>
            <a:ext cx="8229600" cy="1663700"/>
          </a:xfrm>
        </p:spPr>
        <p:txBody>
          <a:bodyPr/>
          <a:lstStyle/>
          <a:p>
            <a:pPr eaLnBrk="1" hangingPunct="1"/>
            <a:r>
              <a:rPr lang="es-ES_tradnl"/>
              <a:t>Note que la variable alcohol es numérica y debe ser categórica, por lo que la debemos convertir a factor:</a:t>
            </a:r>
          </a:p>
        </p:txBody>
      </p:sp>
      <p:pic>
        <p:nvPicPr>
          <p:cNvPr id="72708" name="Picture 4"/>
          <p:cNvPicPr>
            <a:picLocks noChangeAspect="1" noChangeArrowheads="1"/>
          </p:cNvPicPr>
          <p:nvPr/>
        </p:nvPicPr>
        <p:blipFill>
          <a:blip r:embed="rId3" cstate="print"/>
          <a:srcRect/>
          <a:stretch>
            <a:fillRect/>
          </a:stretch>
        </p:blipFill>
        <p:spPr bwMode="auto">
          <a:xfrm>
            <a:off x="0" y="3068638"/>
            <a:ext cx="6048375" cy="3425825"/>
          </a:xfrm>
          <a:prstGeom prst="rect">
            <a:avLst/>
          </a:prstGeom>
          <a:noFill/>
          <a:ln w="9525">
            <a:noFill/>
            <a:miter lim="800000"/>
            <a:headEnd/>
            <a:tailEnd/>
          </a:ln>
        </p:spPr>
      </p:pic>
      <p:pic>
        <p:nvPicPr>
          <p:cNvPr id="72709" name="Picture 5"/>
          <p:cNvPicPr>
            <a:picLocks noChangeAspect="1" noChangeArrowheads="1"/>
          </p:cNvPicPr>
          <p:nvPr/>
        </p:nvPicPr>
        <p:blipFill>
          <a:blip r:embed="rId4" cstate="print"/>
          <a:srcRect/>
          <a:stretch>
            <a:fillRect/>
          </a:stretch>
        </p:blipFill>
        <p:spPr bwMode="auto">
          <a:xfrm>
            <a:off x="4981575" y="3068638"/>
            <a:ext cx="4162425" cy="1685925"/>
          </a:xfrm>
          <a:prstGeom prst="rect">
            <a:avLst/>
          </a:prstGeom>
          <a:noFill/>
          <a:ln w="9525">
            <a:noFill/>
            <a:miter lim="800000"/>
            <a:headEnd/>
            <a:tailEnd/>
          </a:ln>
        </p:spPr>
      </p:pic>
      <p:pic>
        <p:nvPicPr>
          <p:cNvPr id="72710" name="Picture 6"/>
          <p:cNvPicPr>
            <a:picLocks noChangeAspect="1" noChangeArrowheads="1"/>
          </p:cNvPicPr>
          <p:nvPr/>
        </p:nvPicPr>
        <p:blipFill>
          <a:blip r:embed="rId5" cstate="print"/>
          <a:srcRect/>
          <a:stretch>
            <a:fillRect/>
          </a:stretch>
        </p:blipFill>
        <p:spPr bwMode="auto">
          <a:xfrm>
            <a:off x="6300788" y="4868863"/>
            <a:ext cx="2627312" cy="1543050"/>
          </a:xfrm>
          <a:prstGeom prst="rect">
            <a:avLst/>
          </a:prstGeom>
          <a:noFill/>
          <a:ln w="9525">
            <a:noFill/>
            <a:miter lim="800000"/>
            <a:headEnd/>
            <a:tailEnd/>
          </a:ln>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1026"/>
          <p:cNvSpPr>
            <a:spLocks noGrp="1" noChangeArrowheads="1"/>
          </p:cNvSpPr>
          <p:nvPr>
            <p:ph type="title"/>
          </p:nvPr>
        </p:nvSpPr>
        <p:spPr>
          <a:xfrm>
            <a:off x="457200" y="-100013"/>
            <a:ext cx="8229600" cy="1371601"/>
          </a:xfrm>
        </p:spPr>
        <p:txBody>
          <a:bodyPr/>
          <a:lstStyle/>
          <a:p>
            <a:pPr eaLnBrk="1" hangingPunct="1"/>
            <a:r>
              <a:rPr lang="es-ES_tradnl"/>
              <a:t>Análisis en R</a:t>
            </a:r>
          </a:p>
        </p:txBody>
      </p:sp>
      <p:sp>
        <p:nvSpPr>
          <p:cNvPr id="73731" name="Rectangle 1027"/>
          <p:cNvSpPr>
            <a:spLocks noGrp="1" noChangeArrowheads="1"/>
          </p:cNvSpPr>
          <p:nvPr>
            <p:ph type="body" idx="1"/>
          </p:nvPr>
        </p:nvSpPr>
        <p:spPr>
          <a:xfrm>
            <a:off x="457200" y="981075"/>
            <a:ext cx="8229600" cy="1447800"/>
          </a:xfrm>
        </p:spPr>
        <p:txBody>
          <a:bodyPr/>
          <a:lstStyle/>
          <a:p>
            <a:pPr eaLnBrk="1" hangingPunct="1"/>
            <a:r>
              <a:rPr lang="es-ES_tradnl"/>
              <a:t>Realizar análisis como siempre:</a:t>
            </a:r>
          </a:p>
        </p:txBody>
      </p:sp>
      <p:pic>
        <p:nvPicPr>
          <p:cNvPr id="73732" name="Picture 1030"/>
          <p:cNvPicPr>
            <a:picLocks noChangeAspect="1" noChangeArrowheads="1"/>
          </p:cNvPicPr>
          <p:nvPr/>
        </p:nvPicPr>
        <p:blipFill>
          <a:blip r:embed="rId3" cstate="print"/>
          <a:srcRect/>
          <a:stretch>
            <a:fillRect/>
          </a:stretch>
        </p:blipFill>
        <p:spPr bwMode="auto">
          <a:xfrm>
            <a:off x="0" y="1628775"/>
            <a:ext cx="3851275" cy="2868613"/>
          </a:xfrm>
          <a:prstGeom prst="rect">
            <a:avLst/>
          </a:prstGeom>
          <a:noFill/>
          <a:ln w="9525">
            <a:noFill/>
            <a:miter lim="800000"/>
            <a:headEnd/>
            <a:tailEnd/>
          </a:ln>
        </p:spPr>
      </p:pic>
      <p:pic>
        <p:nvPicPr>
          <p:cNvPr id="73733" name="Picture 1031"/>
          <p:cNvPicPr>
            <a:picLocks noChangeAspect="1" noChangeArrowheads="1"/>
          </p:cNvPicPr>
          <p:nvPr/>
        </p:nvPicPr>
        <p:blipFill>
          <a:blip r:embed="rId4" cstate="print"/>
          <a:srcRect/>
          <a:stretch>
            <a:fillRect/>
          </a:stretch>
        </p:blipFill>
        <p:spPr bwMode="auto">
          <a:xfrm>
            <a:off x="3779838" y="1557338"/>
            <a:ext cx="5364162" cy="4670425"/>
          </a:xfrm>
          <a:prstGeom prst="rect">
            <a:avLst/>
          </a:prstGeom>
          <a:noFill/>
          <a:ln w="9525">
            <a:noFill/>
            <a:miter lim="800000"/>
            <a:headEnd/>
            <a:tailEnd/>
          </a:ln>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457200" y="-100013"/>
            <a:ext cx="8229600" cy="1371601"/>
          </a:xfrm>
        </p:spPr>
        <p:txBody>
          <a:bodyPr/>
          <a:lstStyle/>
          <a:p>
            <a:pPr eaLnBrk="1" hangingPunct="1"/>
            <a:r>
              <a:rPr lang="es-ES_tradnl"/>
              <a:t>Análisis en R</a:t>
            </a:r>
          </a:p>
        </p:txBody>
      </p:sp>
      <p:sp>
        <p:nvSpPr>
          <p:cNvPr id="74755" name="Rectangle 3"/>
          <p:cNvSpPr>
            <a:spLocks noGrp="1" noChangeArrowheads="1"/>
          </p:cNvSpPr>
          <p:nvPr>
            <p:ph type="body" idx="1"/>
          </p:nvPr>
        </p:nvSpPr>
        <p:spPr>
          <a:xfrm>
            <a:off x="457200" y="981075"/>
            <a:ext cx="8229600" cy="1447800"/>
          </a:xfrm>
        </p:spPr>
        <p:txBody>
          <a:bodyPr/>
          <a:lstStyle/>
          <a:p>
            <a:pPr eaLnBrk="1" hangingPunct="1"/>
            <a:r>
              <a:rPr lang="es-ES_tradnl"/>
              <a:t>Obtener la tabla de ANOVA como sigue:</a:t>
            </a:r>
          </a:p>
        </p:txBody>
      </p:sp>
      <p:pic>
        <p:nvPicPr>
          <p:cNvPr id="74756" name="Picture 6"/>
          <p:cNvPicPr>
            <a:picLocks noChangeAspect="1" noChangeArrowheads="1"/>
          </p:cNvPicPr>
          <p:nvPr/>
        </p:nvPicPr>
        <p:blipFill>
          <a:blip r:embed="rId3" cstate="print"/>
          <a:srcRect/>
          <a:stretch>
            <a:fillRect/>
          </a:stretch>
        </p:blipFill>
        <p:spPr bwMode="auto">
          <a:xfrm>
            <a:off x="611188" y="1628775"/>
            <a:ext cx="7551737" cy="2286000"/>
          </a:xfrm>
          <a:prstGeom prst="rect">
            <a:avLst/>
          </a:prstGeom>
          <a:noFill/>
          <a:ln w="9525">
            <a:noFill/>
            <a:miter lim="800000"/>
            <a:headEnd/>
            <a:tailEnd/>
          </a:ln>
        </p:spPr>
      </p:pic>
      <p:pic>
        <p:nvPicPr>
          <p:cNvPr id="74757" name="Picture 7"/>
          <p:cNvPicPr>
            <a:picLocks noChangeAspect="1" noChangeArrowheads="1"/>
          </p:cNvPicPr>
          <p:nvPr/>
        </p:nvPicPr>
        <p:blipFill>
          <a:blip r:embed="rId4" cstate="print"/>
          <a:srcRect/>
          <a:stretch>
            <a:fillRect/>
          </a:stretch>
        </p:blipFill>
        <p:spPr bwMode="auto">
          <a:xfrm>
            <a:off x="395288" y="3716338"/>
            <a:ext cx="4838700" cy="2952750"/>
          </a:xfrm>
          <a:prstGeom prst="rect">
            <a:avLst/>
          </a:prstGeom>
          <a:noFill/>
          <a:ln w="9525">
            <a:noFill/>
            <a:miter lim="800000"/>
            <a:headEnd/>
            <a:tailEnd/>
          </a:ln>
        </p:spPr>
      </p:pic>
      <p:sp>
        <p:nvSpPr>
          <p:cNvPr id="74758" name="Text Box 8"/>
          <p:cNvSpPr txBox="1">
            <a:spLocks noChangeArrowheads="1"/>
          </p:cNvSpPr>
          <p:nvPr/>
        </p:nvSpPr>
        <p:spPr bwMode="auto">
          <a:xfrm>
            <a:off x="5795963" y="4292600"/>
            <a:ext cx="2808287" cy="1552575"/>
          </a:xfrm>
          <a:prstGeom prst="rect">
            <a:avLst/>
          </a:prstGeom>
          <a:noFill/>
          <a:ln w="9525">
            <a:noFill/>
            <a:miter lim="800000"/>
            <a:headEnd/>
            <a:tailEnd/>
          </a:ln>
        </p:spPr>
        <p:txBody>
          <a:bodyPr>
            <a:spAutoFit/>
          </a:bodyPr>
          <a:lstStyle/>
          <a:p>
            <a:pPr>
              <a:spcBef>
                <a:spcPct val="50000"/>
              </a:spcBef>
            </a:pPr>
            <a:r>
              <a:rPr lang="es-MX" sz="2400"/>
              <a:t>La interacción no es significativa y puede eliminarse del modelo</a:t>
            </a:r>
            <a:endParaRPr lang="es-ES" sz="240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457200" y="-100013"/>
            <a:ext cx="8229600" cy="1371601"/>
          </a:xfrm>
        </p:spPr>
        <p:txBody>
          <a:bodyPr/>
          <a:lstStyle/>
          <a:p>
            <a:pPr eaLnBrk="1" hangingPunct="1"/>
            <a:r>
              <a:rPr lang="es-ES_tradnl"/>
              <a:t>Análisis en R</a:t>
            </a:r>
          </a:p>
        </p:txBody>
      </p:sp>
      <p:sp>
        <p:nvSpPr>
          <p:cNvPr id="75779" name="Rectangle 3"/>
          <p:cNvSpPr>
            <a:spLocks noGrp="1" noChangeArrowheads="1"/>
          </p:cNvSpPr>
          <p:nvPr>
            <p:ph type="body" idx="1"/>
          </p:nvPr>
        </p:nvSpPr>
        <p:spPr>
          <a:xfrm>
            <a:off x="457200" y="981075"/>
            <a:ext cx="8229600" cy="1447800"/>
          </a:xfrm>
        </p:spPr>
        <p:txBody>
          <a:bodyPr/>
          <a:lstStyle/>
          <a:p>
            <a:pPr eaLnBrk="1" hangingPunct="1"/>
            <a:r>
              <a:rPr lang="es-ES_tradnl"/>
              <a:t>Realizar el análisis sin la interacción:</a:t>
            </a:r>
          </a:p>
        </p:txBody>
      </p:sp>
      <p:pic>
        <p:nvPicPr>
          <p:cNvPr id="75780" name="Picture 4"/>
          <p:cNvPicPr>
            <a:picLocks noChangeAspect="1" noChangeArrowheads="1"/>
          </p:cNvPicPr>
          <p:nvPr/>
        </p:nvPicPr>
        <p:blipFill>
          <a:blip r:embed="rId3" cstate="print"/>
          <a:srcRect/>
          <a:stretch>
            <a:fillRect/>
          </a:stretch>
        </p:blipFill>
        <p:spPr bwMode="auto">
          <a:xfrm>
            <a:off x="0" y="1628775"/>
            <a:ext cx="3643313" cy="2713038"/>
          </a:xfrm>
          <a:prstGeom prst="rect">
            <a:avLst/>
          </a:prstGeom>
          <a:noFill/>
          <a:ln w="9525">
            <a:noFill/>
            <a:miter lim="800000"/>
            <a:headEnd/>
            <a:tailEnd/>
          </a:ln>
        </p:spPr>
      </p:pic>
      <p:pic>
        <p:nvPicPr>
          <p:cNvPr id="75781" name="Picture 6"/>
          <p:cNvPicPr>
            <a:picLocks noChangeAspect="1" noChangeArrowheads="1"/>
          </p:cNvPicPr>
          <p:nvPr/>
        </p:nvPicPr>
        <p:blipFill>
          <a:blip r:embed="rId4" cstate="print"/>
          <a:srcRect/>
          <a:stretch>
            <a:fillRect/>
          </a:stretch>
        </p:blipFill>
        <p:spPr bwMode="auto">
          <a:xfrm>
            <a:off x="3924300" y="2165350"/>
            <a:ext cx="5219700" cy="4554538"/>
          </a:xfrm>
          <a:prstGeom prst="rect">
            <a:avLst/>
          </a:prstGeom>
          <a:noFill/>
          <a:ln w="9525">
            <a:noFill/>
            <a:miter lim="800000"/>
            <a:headEnd/>
            <a:tailEnd/>
          </a:ln>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457200" y="-100013"/>
            <a:ext cx="8229600" cy="1371601"/>
          </a:xfrm>
        </p:spPr>
        <p:txBody>
          <a:bodyPr/>
          <a:lstStyle/>
          <a:p>
            <a:pPr eaLnBrk="1" hangingPunct="1"/>
            <a:r>
              <a:rPr lang="es-ES_tradnl"/>
              <a:t>Análisis en R</a:t>
            </a:r>
          </a:p>
        </p:txBody>
      </p:sp>
      <p:sp>
        <p:nvSpPr>
          <p:cNvPr id="76803" name="Rectangle 3"/>
          <p:cNvSpPr>
            <a:spLocks noGrp="1" noChangeArrowheads="1"/>
          </p:cNvSpPr>
          <p:nvPr>
            <p:ph type="body" idx="1"/>
          </p:nvPr>
        </p:nvSpPr>
        <p:spPr>
          <a:xfrm>
            <a:off x="457200" y="981075"/>
            <a:ext cx="8229600" cy="1447800"/>
          </a:xfrm>
        </p:spPr>
        <p:txBody>
          <a:bodyPr/>
          <a:lstStyle/>
          <a:p>
            <a:pPr eaLnBrk="1" hangingPunct="1"/>
            <a:r>
              <a:rPr lang="es-ES_tradnl"/>
              <a:t>Obtener la tabla de ANOVA como sigue:</a:t>
            </a:r>
          </a:p>
        </p:txBody>
      </p:sp>
      <p:pic>
        <p:nvPicPr>
          <p:cNvPr id="76804" name="Picture 4"/>
          <p:cNvPicPr>
            <a:picLocks noChangeAspect="1" noChangeArrowheads="1"/>
          </p:cNvPicPr>
          <p:nvPr/>
        </p:nvPicPr>
        <p:blipFill>
          <a:blip r:embed="rId3" cstate="print"/>
          <a:srcRect/>
          <a:stretch>
            <a:fillRect/>
          </a:stretch>
        </p:blipFill>
        <p:spPr bwMode="auto">
          <a:xfrm>
            <a:off x="611188" y="1628775"/>
            <a:ext cx="7551737" cy="2286000"/>
          </a:xfrm>
          <a:prstGeom prst="rect">
            <a:avLst/>
          </a:prstGeom>
          <a:noFill/>
          <a:ln w="9525">
            <a:noFill/>
            <a:miter lim="800000"/>
            <a:headEnd/>
            <a:tailEnd/>
          </a:ln>
        </p:spPr>
      </p:pic>
      <p:sp>
        <p:nvSpPr>
          <p:cNvPr id="76805" name="Text Box 6"/>
          <p:cNvSpPr txBox="1">
            <a:spLocks noChangeArrowheads="1"/>
          </p:cNvSpPr>
          <p:nvPr/>
        </p:nvSpPr>
        <p:spPr bwMode="auto">
          <a:xfrm>
            <a:off x="5795963" y="4292600"/>
            <a:ext cx="2808287" cy="1917700"/>
          </a:xfrm>
          <a:prstGeom prst="rect">
            <a:avLst/>
          </a:prstGeom>
          <a:noFill/>
          <a:ln w="9525">
            <a:noFill/>
            <a:miter lim="800000"/>
            <a:headEnd/>
            <a:tailEnd/>
          </a:ln>
        </p:spPr>
        <p:txBody>
          <a:bodyPr>
            <a:spAutoFit/>
          </a:bodyPr>
          <a:lstStyle/>
          <a:p>
            <a:pPr>
              <a:spcBef>
                <a:spcPct val="50000"/>
              </a:spcBef>
            </a:pPr>
            <a:r>
              <a:rPr lang="es-MX" sz="2400"/>
              <a:t>Todos los términos del modelo son significativos y el modelo ajusta bien a los datos</a:t>
            </a:r>
            <a:endParaRPr lang="es-ES" sz="2400"/>
          </a:p>
        </p:txBody>
      </p:sp>
      <p:pic>
        <p:nvPicPr>
          <p:cNvPr id="76806" name="Picture 7"/>
          <p:cNvPicPr>
            <a:picLocks noChangeAspect="1" noChangeArrowheads="1"/>
          </p:cNvPicPr>
          <p:nvPr/>
        </p:nvPicPr>
        <p:blipFill>
          <a:blip r:embed="rId4" cstate="print"/>
          <a:srcRect/>
          <a:stretch>
            <a:fillRect/>
          </a:stretch>
        </p:blipFill>
        <p:spPr bwMode="auto">
          <a:xfrm>
            <a:off x="0" y="3644900"/>
            <a:ext cx="5219700" cy="3127375"/>
          </a:xfrm>
          <a:prstGeom prst="rect">
            <a:avLst/>
          </a:prstGeom>
          <a:noFill/>
          <a:ln w="9525">
            <a:noFill/>
            <a:miter lim="800000"/>
            <a:headEnd/>
            <a:tailEnd/>
          </a:ln>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457200" y="-100013"/>
            <a:ext cx="8229600" cy="1371601"/>
          </a:xfrm>
        </p:spPr>
        <p:txBody>
          <a:bodyPr/>
          <a:lstStyle/>
          <a:p>
            <a:pPr eaLnBrk="1" hangingPunct="1"/>
            <a:r>
              <a:rPr lang="es-ES_tradnl"/>
              <a:t>Análisis en R</a:t>
            </a:r>
          </a:p>
        </p:txBody>
      </p:sp>
      <p:sp>
        <p:nvSpPr>
          <p:cNvPr id="77827" name="Rectangle 3"/>
          <p:cNvSpPr>
            <a:spLocks noGrp="1" noChangeArrowheads="1"/>
          </p:cNvSpPr>
          <p:nvPr>
            <p:ph type="body" idx="1"/>
          </p:nvPr>
        </p:nvSpPr>
        <p:spPr>
          <a:xfrm>
            <a:off x="457200" y="1484313"/>
            <a:ext cx="8229600" cy="5184775"/>
          </a:xfrm>
        </p:spPr>
        <p:txBody>
          <a:bodyPr/>
          <a:lstStyle/>
          <a:p>
            <a:pPr eaLnBrk="1" hangingPunct="1"/>
            <a:r>
              <a:rPr lang="es-ES_tradnl" sz="2800"/>
              <a:t>Se concluye que con nivel de significancia del 0.1 no se rechaza la hipótesis nula de que el modelo ajusta tan bien a los datos como el modelo saturado, por lo que concluimos que :</a:t>
            </a:r>
          </a:p>
          <a:p>
            <a:pPr eaLnBrk="1" hangingPunct="1"/>
            <a:r>
              <a:rPr lang="es-ES_tradnl" sz="2800"/>
              <a:t>No hay efecto de interacción entre la variable obesidad y consumo de alcohol</a:t>
            </a:r>
          </a:p>
          <a:p>
            <a:pPr eaLnBrk="1" hangingPunct="1"/>
            <a:r>
              <a:rPr lang="es-ES_tradnl" sz="2800"/>
              <a:t>Existe efecto  de obesidad la presencia de hipertensión.</a:t>
            </a:r>
          </a:p>
          <a:p>
            <a:pPr eaLnBrk="1" hangingPunct="1"/>
            <a:r>
              <a:rPr lang="es-ES_tradnl" sz="2800"/>
              <a:t>Existe efecto del consumo de alcohol en la presencia de hipertensión.</a:t>
            </a:r>
          </a:p>
          <a:p>
            <a:pPr eaLnBrk="1" hangingPunct="1"/>
            <a:endParaRPr lang="es-ES_tradnl" sz="280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pPr eaLnBrk="1" hangingPunct="1"/>
            <a:r>
              <a:rPr lang="es-ES_tradnl"/>
              <a:t>Las probabilidades estimadas</a:t>
            </a:r>
          </a:p>
        </p:txBody>
      </p:sp>
      <p:sp>
        <p:nvSpPr>
          <p:cNvPr id="78851" name="Rectangle 3"/>
          <p:cNvSpPr>
            <a:spLocks noGrp="1" noChangeArrowheads="1"/>
          </p:cNvSpPr>
          <p:nvPr>
            <p:ph type="body" idx="1"/>
          </p:nvPr>
        </p:nvSpPr>
        <p:spPr>
          <a:xfrm>
            <a:off x="179388" y="1557338"/>
            <a:ext cx="8964612" cy="1160462"/>
          </a:xfrm>
        </p:spPr>
        <p:txBody>
          <a:bodyPr/>
          <a:lstStyle/>
          <a:p>
            <a:pPr eaLnBrk="1" hangingPunct="1"/>
            <a:r>
              <a:rPr lang="es-ES_tradnl" sz="2800"/>
              <a:t>Las probabilidades estimadas las obtengo con:</a:t>
            </a:r>
          </a:p>
        </p:txBody>
      </p:sp>
      <p:pic>
        <p:nvPicPr>
          <p:cNvPr id="78852" name="Picture 4"/>
          <p:cNvPicPr>
            <a:picLocks noChangeAspect="1" noChangeArrowheads="1"/>
          </p:cNvPicPr>
          <p:nvPr/>
        </p:nvPicPr>
        <p:blipFill>
          <a:blip r:embed="rId3" cstate="print"/>
          <a:srcRect/>
          <a:stretch>
            <a:fillRect/>
          </a:stretch>
        </p:blipFill>
        <p:spPr bwMode="auto">
          <a:xfrm>
            <a:off x="0" y="2133600"/>
            <a:ext cx="5651500" cy="2020888"/>
          </a:xfrm>
          <a:prstGeom prst="rect">
            <a:avLst/>
          </a:prstGeom>
          <a:noFill/>
          <a:ln w="9525">
            <a:noFill/>
            <a:miter lim="800000"/>
            <a:headEnd/>
            <a:tailEnd/>
          </a:ln>
        </p:spPr>
      </p:pic>
      <p:pic>
        <p:nvPicPr>
          <p:cNvPr id="78853" name="Picture 5"/>
          <p:cNvPicPr>
            <a:picLocks noChangeAspect="1" noChangeArrowheads="1"/>
          </p:cNvPicPr>
          <p:nvPr/>
        </p:nvPicPr>
        <p:blipFill>
          <a:blip r:embed="rId4" cstate="print"/>
          <a:srcRect/>
          <a:stretch>
            <a:fillRect/>
          </a:stretch>
        </p:blipFill>
        <p:spPr bwMode="auto">
          <a:xfrm>
            <a:off x="5651500" y="2133600"/>
            <a:ext cx="3492500" cy="2252663"/>
          </a:xfrm>
          <a:prstGeom prst="rect">
            <a:avLst/>
          </a:prstGeom>
          <a:noFill/>
          <a:ln w="9525">
            <a:noFill/>
            <a:miter lim="800000"/>
            <a:headEnd/>
            <a:tailEnd/>
          </a:ln>
        </p:spPr>
      </p:pic>
      <p:pic>
        <p:nvPicPr>
          <p:cNvPr id="78854" name="Picture 6"/>
          <p:cNvPicPr>
            <a:picLocks noChangeAspect="1" noChangeArrowheads="1"/>
          </p:cNvPicPr>
          <p:nvPr/>
        </p:nvPicPr>
        <p:blipFill>
          <a:blip r:embed="rId5" cstate="print"/>
          <a:srcRect/>
          <a:stretch>
            <a:fillRect/>
          </a:stretch>
        </p:blipFill>
        <p:spPr bwMode="auto">
          <a:xfrm>
            <a:off x="0" y="3644900"/>
            <a:ext cx="3924300" cy="3046413"/>
          </a:xfrm>
          <a:prstGeom prst="rect">
            <a:avLst/>
          </a:prstGeom>
          <a:noFill/>
          <a:ln w="9525">
            <a:noFill/>
            <a:miter lim="800000"/>
            <a:headEnd/>
            <a:tailEnd/>
          </a:ln>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457200" y="-100013"/>
            <a:ext cx="8229600" cy="1371601"/>
          </a:xfrm>
        </p:spPr>
        <p:txBody>
          <a:bodyPr/>
          <a:lstStyle/>
          <a:p>
            <a:pPr eaLnBrk="1" hangingPunct="1"/>
            <a:r>
              <a:rPr lang="es-ES_tradnl"/>
              <a:t>Análisis en R</a:t>
            </a:r>
          </a:p>
        </p:txBody>
      </p:sp>
      <p:sp>
        <p:nvSpPr>
          <p:cNvPr id="77827" name="Rectangle 3"/>
          <p:cNvSpPr>
            <a:spLocks noGrp="1" noChangeArrowheads="1"/>
          </p:cNvSpPr>
          <p:nvPr>
            <p:ph type="body" idx="1"/>
          </p:nvPr>
        </p:nvSpPr>
        <p:spPr>
          <a:xfrm>
            <a:off x="251520" y="1484313"/>
            <a:ext cx="8435280" cy="5184775"/>
          </a:xfrm>
        </p:spPr>
        <p:txBody>
          <a:bodyPr/>
          <a:lstStyle/>
          <a:p>
            <a:pPr eaLnBrk="1" hangingPunct="1"/>
            <a:r>
              <a:rPr lang="es-ES_tradnl" sz="2800" dirty="0"/>
              <a:t>Equivalente a prueba de medias</a:t>
            </a:r>
          </a:p>
          <a:p>
            <a:pPr lvl="1" eaLnBrk="1" hangingPunct="1"/>
            <a:r>
              <a:rPr lang="en-US" sz="2400" dirty="0"/>
              <a:t> </a:t>
            </a:r>
            <a:r>
              <a:rPr lang="en-US" sz="2400" dirty="0" err="1"/>
              <a:t>emmeans</a:t>
            </a:r>
            <a:r>
              <a:rPr lang="en-US" sz="2400" dirty="0"/>
              <a:t>(GLM.3, </a:t>
            </a:r>
            <a:r>
              <a:rPr lang="en-US" sz="2400" dirty="0" err="1"/>
              <a:t>pairwise~Obesity,type</a:t>
            </a:r>
            <a:r>
              <a:rPr lang="en-US" sz="2400" dirty="0"/>
              <a:t>="response")</a:t>
            </a:r>
            <a:endParaRPr lang="es-ES_tradnl" sz="2400" dirty="0"/>
          </a:p>
        </p:txBody>
      </p:sp>
      <p:pic>
        <p:nvPicPr>
          <p:cNvPr id="3" name="Imagen 2">
            <a:extLst>
              <a:ext uri="{FF2B5EF4-FFF2-40B4-BE49-F238E27FC236}">
                <a16:creationId xmlns:a16="http://schemas.microsoft.com/office/drawing/2014/main" id="{D4B00EE3-DFC5-4F74-9FCA-3610E3D28B07}"/>
              </a:ext>
            </a:extLst>
          </p:cNvPr>
          <p:cNvPicPr>
            <a:picLocks noChangeAspect="1"/>
          </p:cNvPicPr>
          <p:nvPr/>
        </p:nvPicPr>
        <p:blipFill>
          <a:blip r:embed="rId3"/>
          <a:stretch>
            <a:fillRect/>
          </a:stretch>
        </p:blipFill>
        <p:spPr>
          <a:xfrm>
            <a:off x="424962" y="2852936"/>
            <a:ext cx="6935019" cy="3672408"/>
          </a:xfrm>
          <a:prstGeom prst="rect">
            <a:avLst/>
          </a:prstGeom>
        </p:spPr>
      </p:pic>
    </p:spTree>
    <p:extLst>
      <p:ext uri="{BB962C8B-B14F-4D97-AF65-F5344CB8AC3E}">
        <p14:creationId xmlns:p14="http://schemas.microsoft.com/office/powerpoint/2010/main" val="32933045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a:t>Ejemplo 1</a:t>
            </a:r>
          </a:p>
        </p:txBody>
      </p:sp>
      <p:graphicFrame>
        <p:nvGraphicFramePr>
          <p:cNvPr id="4" name="3 Tabla"/>
          <p:cNvGraphicFramePr>
            <a:graphicFrameLocks noGrp="1"/>
          </p:cNvGraphicFramePr>
          <p:nvPr/>
        </p:nvGraphicFramePr>
        <p:xfrm>
          <a:off x="1000100" y="1500170"/>
          <a:ext cx="7429553" cy="4143410"/>
        </p:xfrm>
        <a:graphic>
          <a:graphicData uri="http://schemas.openxmlformats.org/drawingml/2006/table">
            <a:tbl>
              <a:tblPr/>
              <a:tblGrid>
                <a:gridCol w="823208">
                  <a:extLst>
                    <a:ext uri="{9D8B030D-6E8A-4147-A177-3AD203B41FA5}">
                      <a16:colId xmlns:a16="http://schemas.microsoft.com/office/drawing/2014/main" val="20000"/>
                    </a:ext>
                  </a:extLst>
                </a:gridCol>
                <a:gridCol w="916255">
                  <a:extLst>
                    <a:ext uri="{9D8B030D-6E8A-4147-A177-3AD203B41FA5}">
                      <a16:colId xmlns:a16="http://schemas.microsoft.com/office/drawing/2014/main" val="20001"/>
                    </a:ext>
                  </a:extLst>
                </a:gridCol>
                <a:gridCol w="736623">
                  <a:extLst>
                    <a:ext uri="{9D8B030D-6E8A-4147-A177-3AD203B41FA5}">
                      <a16:colId xmlns:a16="http://schemas.microsoft.com/office/drawing/2014/main" val="20002"/>
                    </a:ext>
                  </a:extLst>
                </a:gridCol>
                <a:gridCol w="2565258">
                  <a:extLst>
                    <a:ext uri="{9D8B030D-6E8A-4147-A177-3AD203B41FA5}">
                      <a16:colId xmlns:a16="http://schemas.microsoft.com/office/drawing/2014/main" val="20003"/>
                    </a:ext>
                  </a:extLst>
                </a:gridCol>
                <a:gridCol w="736623">
                  <a:extLst>
                    <a:ext uri="{9D8B030D-6E8A-4147-A177-3AD203B41FA5}">
                      <a16:colId xmlns:a16="http://schemas.microsoft.com/office/drawing/2014/main" val="20004"/>
                    </a:ext>
                  </a:extLst>
                </a:gridCol>
                <a:gridCol w="736623">
                  <a:extLst>
                    <a:ext uri="{9D8B030D-6E8A-4147-A177-3AD203B41FA5}">
                      <a16:colId xmlns:a16="http://schemas.microsoft.com/office/drawing/2014/main" val="20005"/>
                    </a:ext>
                  </a:extLst>
                </a:gridCol>
                <a:gridCol w="914963">
                  <a:extLst>
                    <a:ext uri="{9D8B030D-6E8A-4147-A177-3AD203B41FA5}">
                      <a16:colId xmlns:a16="http://schemas.microsoft.com/office/drawing/2014/main" val="20006"/>
                    </a:ext>
                  </a:extLst>
                </a:gridCol>
              </a:tblGrid>
              <a:tr h="414341">
                <a:tc>
                  <a:txBody>
                    <a:bodyPr/>
                    <a:lstStyle/>
                    <a:p>
                      <a:pPr algn="ctr">
                        <a:spcAft>
                          <a:spcPts val="0"/>
                        </a:spcAft>
                      </a:pPr>
                      <a:endParaRPr lang="es-ES_tradnl"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000000"/>
                      </a:fgClr>
                      <a:bgClr>
                        <a:srgbClr val="D9D9D9"/>
                      </a:bgClr>
                    </a:pattFill>
                  </a:tcPr>
                </a:tc>
                <a:tc>
                  <a:txBody>
                    <a:bodyPr/>
                    <a:lstStyle/>
                    <a:p>
                      <a:pPr algn="ctr">
                        <a:spcAft>
                          <a:spcPts val="0"/>
                        </a:spcAft>
                      </a:pPr>
                      <a:endParaRPr lang="es-ES_tradnl"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000000"/>
                      </a:fgClr>
                      <a:bgClr>
                        <a:srgbClr val="D9D9D9"/>
                      </a:bgClr>
                    </a:pattFill>
                  </a:tcPr>
                </a:tc>
                <a:tc>
                  <a:txBody>
                    <a:bodyPr/>
                    <a:lstStyle/>
                    <a:p>
                      <a:pPr algn="ctr">
                        <a:spcAft>
                          <a:spcPts val="0"/>
                        </a:spcAft>
                      </a:pPr>
                      <a:endParaRPr lang="es-ES_tradnl"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000000"/>
                      </a:fgClr>
                      <a:bgClr>
                        <a:srgbClr val="D9D9D9"/>
                      </a:bgClr>
                    </a:pattFill>
                  </a:tcPr>
                </a:tc>
                <a:tc rowSpan="2">
                  <a:txBody>
                    <a:bodyPr/>
                    <a:lstStyle/>
                    <a:p>
                      <a:pPr algn="ctr">
                        <a:spcAft>
                          <a:spcPts val="0"/>
                        </a:spcAft>
                      </a:pPr>
                      <a:r>
                        <a:rPr lang="es-ES_tradnl" sz="2000">
                          <a:latin typeface="Times New Roman"/>
                          <a:ea typeface="Times New Roman"/>
                          <a:cs typeface="Times New Roman"/>
                        </a:rPr>
                        <a:t>Combinación de tratamientos</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000000"/>
                      </a:fgClr>
                      <a:bgClr>
                        <a:srgbClr val="D9D9D9"/>
                      </a:bgClr>
                    </a:pattFill>
                  </a:tcPr>
                </a:tc>
                <a:tc gridSpan="3">
                  <a:txBody>
                    <a:bodyPr/>
                    <a:lstStyle/>
                    <a:p>
                      <a:pPr algn="ctr">
                        <a:spcAft>
                          <a:spcPts val="0"/>
                        </a:spcAft>
                      </a:pPr>
                      <a:r>
                        <a:rPr lang="es-ES_tradnl" sz="2000">
                          <a:latin typeface="Times New Roman"/>
                          <a:ea typeface="Times New Roman"/>
                          <a:cs typeface="Times New Roman"/>
                        </a:rPr>
                        <a:t>Réplica</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000000"/>
                      </a:fgClr>
                      <a:bgClr>
                        <a:srgbClr val="D9D9D9"/>
                      </a:bgClr>
                    </a:pattFill>
                  </a:tcPr>
                </a:tc>
                <a:tc hMerge="1">
                  <a:txBody>
                    <a:bodyPr/>
                    <a:lstStyle/>
                    <a:p>
                      <a:endParaRPr lang="es-MX"/>
                    </a:p>
                  </a:txBody>
                  <a:tcPr/>
                </a:tc>
                <a:tc hMerge="1">
                  <a:txBody>
                    <a:bodyPr/>
                    <a:lstStyle/>
                    <a:p>
                      <a:endParaRPr lang="es-MX"/>
                    </a:p>
                  </a:txBody>
                  <a:tcPr/>
                </a:tc>
                <a:extLst>
                  <a:ext uri="{0D108BD9-81ED-4DB2-BD59-A6C34878D82A}">
                    <a16:rowId xmlns:a16="http://schemas.microsoft.com/office/drawing/2014/main" val="10000"/>
                  </a:ext>
                </a:extLst>
              </a:tr>
              <a:tr h="414341">
                <a:tc>
                  <a:txBody>
                    <a:bodyPr/>
                    <a:lstStyle/>
                    <a:p>
                      <a:pPr algn="ctr">
                        <a:spcAft>
                          <a:spcPts val="0"/>
                        </a:spcAft>
                      </a:pPr>
                      <a:r>
                        <a:rPr lang="es-ES_tradnl" sz="2000">
                          <a:latin typeface="Times New Roman"/>
                          <a:ea typeface="Times New Roman"/>
                          <a:cs typeface="Times New Roman"/>
                        </a:rPr>
                        <a:t>A</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000000"/>
                      </a:fgClr>
                      <a:bgClr>
                        <a:srgbClr val="D9D9D9"/>
                      </a:bgClr>
                    </a:pattFill>
                  </a:tcPr>
                </a:tc>
                <a:tc>
                  <a:txBody>
                    <a:bodyPr/>
                    <a:lstStyle/>
                    <a:p>
                      <a:pPr algn="ctr">
                        <a:spcAft>
                          <a:spcPts val="0"/>
                        </a:spcAft>
                      </a:pPr>
                      <a:r>
                        <a:rPr lang="es-ES_tradnl" sz="2000">
                          <a:latin typeface="Times New Roman"/>
                          <a:ea typeface="Times New Roman"/>
                          <a:cs typeface="Times New Roman"/>
                        </a:rPr>
                        <a:t>B</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000000"/>
                      </a:fgClr>
                      <a:bgClr>
                        <a:srgbClr val="D9D9D9"/>
                      </a:bgClr>
                    </a:pattFill>
                  </a:tcPr>
                </a:tc>
                <a:tc>
                  <a:txBody>
                    <a:bodyPr/>
                    <a:lstStyle/>
                    <a:p>
                      <a:pPr algn="ctr">
                        <a:spcAft>
                          <a:spcPts val="0"/>
                        </a:spcAft>
                      </a:pPr>
                      <a:r>
                        <a:rPr lang="en-US" sz="2000">
                          <a:latin typeface="Times New Roman"/>
                          <a:ea typeface="Times New Roman"/>
                          <a:cs typeface="Times New Roman"/>
                        </a:rPr>
                        <a:t>C</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000000"/>
                      </a:fgClr>
                      <a:bgClr>
                        <a:srgbClr val="D9D9D9"/>
                      </a:bgClr>
                    </a:pattFill>
                  </a:tcPr>
                </a:tc>
                <a:tc vMerge="1">
                  <a:txBody>
                    <a:bodyPr/>
                    <a:lstStyle/>
                    <a:p>
                      <a:endParaRPr lang="es-MX"/>
                    </a:p>
                  </a:txBody>
                  <a:tcPr/>
                </a:tc>
                <a:tc>
                  <a:txBody>
                    <a:bodyPr/>
                    <a:lstStyle/>
                    <a:p>
                      <a:pPr algn="ctr">
                        <a:spcAft>
                          <a:spcPts val="0"/>
                        </a:spcAft>
                      </a:pPr>
                      <a:r>
                        <a:rPr lang="en-US" sz="2000">
                          <a:latin typeface="Times New Roman"/>
                          <a:ea typeface="Times New Roman"/>
                          <a:cs typeface="Times New Roman"/>
                        </a:rPr>
                        <a:t>I</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000000"/>
                      </a:fgClr>
                      <a:bgClr>
                        <a:srgbClr val="D9D9D9"/>
                      </a:bgClr>
                    </a:pattFill>
                  </a:tcPr>
                </a:tc>
                <a:tc>
                  <a:txBody>
                    <a:bodyPr/>
                    <a:lstStyle/>
                    <a:p>
                      <a:pPr algn="ctr">
                        <a:spcAft>
                          <a:spcPts val="0"/>
                        </a:spcAft>
                      </a:pPr>
                      <a:r>
                        <a:rPr lang="en-US" sz="2000" b="1" kern="0">
                          <a:latin typeface="Times New Roman"/>
                          <a:ea typeface="Times New Roman"/>
                          <a:cs typeface="Times New Roman"/>
                        </a:rPr>
                        <a:t>II</a:t>
                      </a:r>
                      <a:endParaRPr lang="es-MX" sz="2000" b="1" kern="0">
                        <a:latin typeface="Calibri"/>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000000"/>
                      </a:fgClr>
                      <a:bgClr>
                        <a:srgbClr val="D9D9D9"/>
                      </a:bgClr>
                    </a:pattFill>
                  </a:tcPr>
                </a:tc>
                <a:tc>
                  <a:txBody>
                    <a:bodyPr/>
                    <a:lstStyle/>
                    <a:p>
                      <a:pPr algn="ctr">
                        <a:spcAft>
                          <a:spcPts val="0"/>
                        </a:spcAft>
                      </a:pPr>
                      <a:r>
                        <a:rPr lang="en-US" sz="2000">
                          <a:latin typeface="Times New Roman"/>
                          <a:ea typeface="Times New Roman"/>
                          <a:cs typeface="Times New Roman"/>
                        </a:rPr>
                        <a:t>III</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000000"/>
                      </a:fgClr>
                      <a:bgClr>
                        <a:srgbClr val="D9D9D9"/>
                      </a:bgClr>
                    </a:pattFill>
                  </a:tcPr>
                </a:tc>
                <a:extLst>
                  <a:ext uri="{0D108BD9-81ED-4DB2-BD59-A6C34878D82A}">
                    <a16:rowId xmlns:a16="http://schemas.microsoft.com/office/drawing/2014/main" val="10001"/>
                  </a:ext>
                </a:extLst>
              </a:tr>
              <a:tr h="414341">
                <a:tc>
                  <a:txBody>
                    <a:bodyPr/>
                    <a:lstStyle/>
                    <a:p>
                      <a:pPr algn="ctr">
                        <a:spcAft>
                          <a:spcPts val="0"/>
                        </a:spcAft>
                      </a:pPr>
                      <a:r>
                        <a:rPr lang="en-US" sz="2000">
                          <a:latin typeface="Times New Roman"/>
                          <a:ea typeface="Times New Roman"/>
                          <a:cs typeface="Times New Roman"/>
                        </a:rPr>
                        <a:t>-</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(1)</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22</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31</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25</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14341">
                <a:tc>
                  <a:txBody>
                    <a:bodyPr/>
                    <a:lstStyle/>
                    <a:p>
                      <a:pPr algn="ctr">
                        <a:spcAft>
                          <a:spcPts val="0"/>
                        </a:spcAft>
                      </a:pPr>
                      <a:r>
                        <a:rPr lang="en-US" sz="2000">
                          <a:latin typeface="Times New Roman"/>
                          <a:ea typeface="Times New Roman"/>
                          <a:cs typeface="Times New Roman"/>
                        </a:rPr>
                        <a:t>+</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a</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32</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43</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29</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14341">
                <a:tc>
                  <a:txBody>
                    <a:bodyPr/>
                    <a:lstStyle/>
                    <a:p>
                      <a:pPr algn="ctr">
                        <a:spcAft>
                          <a:spcPts val="0"/>
                        </a:spcAft>
                      </a:pPr>
                      <a:r>
                        <a:rPr lang="en-US" sz="2000">
                          <a:latin typeface="Times New Roman"/>
                          <a:ea typeface="Times New Roman"/>
                          <a:cs typeface="Times New Roman"/>
                        </a:rPr>
                        <a:t>-</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b</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35</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34</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50</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14341">
                <a:tc>
                  <a:txBody>
                    <a:bodyPr/>
                    <a:lstStyle/>
                    <a:p>
                      <a:pPr algn="ctr">
                        <a:spcAft>
                          <a:spcPts val="0"/>
                        </a:spcAft>
                      </a:pPr>
                      <a:r>
                        <a:rPr lang="en-US" sz="2000">
                          <a:latin typeface="Times New Roman"/>
                          <a:ea typeface="Times New Roman"/>
                          <a:cs typeface="Times New Roman"/>
                        </a:rPr>
                        <a:t>+</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ab</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55</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47</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.46</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14341">
                <a:tc>
                  <a:txBody>
                    <a:bodyPr/>
                    <a:lstStyle/>
                    <a:p>
                      <a:pPr algn="ctr">
                        <a:spcAft>
                          <a:spcPts val="0"/>
                        </a:spcAft>
                      </a:pPr>
                      <a:r>
                        <a:rPr lang="en-US" sz="2000">
                          <a:latin typeface="Times New Roman"/>
                          <a:ea typeface="Times New Roman"/>
                          <a:cs typeface="Times New Roman"/>
                        </a:rPr>
                        <a:t>-</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c</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44</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45</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38</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14341">
                <a:tc>
                  <a:txBody>
                    <a:bodyPr/>
                    <a:lstStyle/>
                    <a:p>
                      <a:pPr algn="ctr">
                        <a:spcAft>
                          <a:spcPts val="0"/>
                        </a:spcAft>
                      </a:pPr>
                      <a:r>
                        <a:rPr lang="en-US" sz="2000">
                          <a:latin typeface="Times New Roman"/>
                          <a:ea typeface="Times New Roman"/>
                          <a:cs typeface="Times New Roman"/>
                        </a:rPr>
                        <a:t>+</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ac</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40</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37</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36</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14341">
                <a:tc>
                  <a:txBody>
                    <a:bodyPr/>
                    <a:lstStyle/>
                    <a:p>
                      <a:pPr algn="ctr">
                        <a:spcAft>
                          <a:spcPts val="0"/>
                        </a:spcAft>
                      </a:pPr>
                      <a:r>
                        <a:rPr lang="en-US" sz="2000">
                          <a:latin typeface="Times New Roman"/>
                          <a:ea typeface="Times New Roman"/>
                          <a:cs typeface="Times New Roman"/>
                        </a:rPr>
                        <a:t>-</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cs typeface="Times New Roman"/>
                        </a:rPr>
                        <a:t>bc</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_tradnl" sz="2000">
                          <a:latin typeface="Times New Roman"/>
                          <a:ea typeface="Times New Roman"/>
                          <a:cs typeface="Times New Roman"/>
                        </a:rPr>
                        <a:t>60</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_tradnl" sz="2000">
                          <a:latin typeface="Times New Roman"/>
                          <a:ea typeface="Times New Roman"/>
                          <a:cs typeface="Times New Roman"/>
                        </a:rPr>
                        <a:t>50</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_tradnl" sz="2000">
                          <a:latin typeface="Times New Roman"/>
                          <a:ea typeface="Times New Roman"/>
                          <a:cs typeface="Times New Roman"/>
                        </a:rPr>
                        <a:t>54</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414341">
                <a:tc>
                  <a:txBody>
                    <a:bodyPr/>
                    <a:lstStyle/>
                    <a:p>
                      <a:pPr algn="ctr">
                        <a:spcAft>
                          <a:spcPts val="0"/>
                        </a:spcAft>
                      </a:pPr>
                      <a:r>
                        <a:rPr lang="es-ES_tradnl" sz="2000">
                          <a:latin typeface="Times New Roman"/>
                          <a:ea typeface="Times New Roman"/>
                          <a:cs typeface="Times New Roman"/>
                        </a:rPr>
                        <a:t>+</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_tradnl" sz="2000">
                          <a:latin typeface="Times New Roman"/>
                          <a:ea typeface="Times New Roman"/>
                          <a:cs typeface="Times New Roman"/>
                        </a:rPr>
                        <a:t>+</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_tradnl" sz="2000">
                          <a:latin typeface="Times New Roman"/>
                          <a:ea typeface="Times New Roman"/>
                          <a:cs typeface="Times New Roman"/>
                        </a:rPr>
                        <a:t>+</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_tradnl" sz="2000">
                          <a:latin typeface="Times New Roman"/>
                          <a:ea typeface="Times New Roman"/>
                          <a:cs typeface="Times New Roman"/>
                        </a:rPr>
                        <a:t>abc</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_tradnl" sz="2000">
                          <a:latin typeface="Times New Roman"/>
                          <a:ea typeface="Times New Roman"/>
                          <a:cs typeface="Times New Roman"/>
                        </a:rPr>
                        <a:t>39</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_tradnl" sz="2000">
                          <a:latin typeface="Times New Roman"/>
                          <a:ea typeface="Times New Roman"/>
                          <a:cs typeface="Times New Roman"/>
                        </a:rPr>
                        <a:t>41</a:t>
                      </a:r>
                      <a:endParaRPr lang="es-MX" sz="200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_tradnl" sz="2000" dirty="0">
                          <a:latin typeface="Times New Roman"/>
                          <a:ea typeface="Times New Roman"/>
                          <a:cs typeface="Times New Roman"/>
                        </a:rPr>
                        <a:t>47</a:t>
                      </a:r>
                      <a:endParaRPr lang="es-MX" sz="2000" dirty="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457200" y="-100013"/>
            <a:ext cx="8229600" cy="1371601"/>
          </a:xfrm>
        </p:spPr>
        <p:txBody>
          <a:bodyPr/>
          <a:lstStyle/>
          <a:p>
            <a:pPr eaLnBrk="1" hangingPunct="1"/>
            <a:r>
              <a:rPr lang="es-ES_tradnl"/>
              <a:t>Análisis en R</a:t>
            </a:r>
          </a:p>
        </p:txBody>
      </p:sp>
      <p:sp>
        <p:nvSpPr>
          <p:cNvPr id="77827" name="Rectangle 3"/>
          <p:cNvSpPr>
            <a:spLocks noGrp="1" noChangeArrowheads="1"/>
          </p:cNvSpPr>
          <p:nvPr>
            <p:ph type="body" idx="1"/>
          </p:nvPr>
        </p:nvSpPr>
        <p:spPr>
          <a:xfrm>
            <a:off x="251520" y="1484313"/>
            <a:ext cx="8435280" cy="5184775"/>
          </a:xfrm>
        </p:spPr>
        <p:txBody>
          <a:bodyPr/>
          <a:lstStyle/>
          <a:p>
            <a:pPr eaLnBrk="1" hangingPunct="1"/>
            <a:r>
              <a:rPr lang="es-ES_tradnl" sz="2800" dirty="0"/>
              <a:t>Equivalente a prueba de medias con efectos simples: </a:t>
            </a:r>
          </a:p>
          <a:p>
            <a:pPr lvl="1" eaLnBrk="1" hangingPunct="1"/>
            <a:r>
              <a:rPr lang="en-US" sz="2400" dirty="0"/>
              <a:t>  </a:t>
            </a:r>
            <a:r>
              <a:rPr lang="en-US" sz="2400" dirty="0" err="1"/>
              <a:t>emmeans</a:t>
            </a:r>
            <a:r>
              <a:rPr lang="en-US" sz="2400" dirty="0"/>
              <a:t>(GLM.2, pairwise~ Obesity |</a:t>
            </a:r>
            <a:r>
              <a:rPr lang="en-US" sz="2400" dirty="0" err="1"/>
              <a:t>Alcohol,type</a:t>
            </a:r>
            <a:r>
              <a:rPr lang="en-US" sz="2400" dirty="0"/>
              <a:t>="response")</a:t>
            </a:r>
            <a:endParaRPr lang="es-ES_tradnl" sz="2400" dirty="0"/>
          </a:p>
        </p:txBody>
      </p:sp>
      <p:pic>
        <p:nvPicPr>
          <p:cNvPr id="4" name="Imagen 3">
            <a:extLst>
              <a:ext uri="{FF2B5EF4-FFF2-40B4-BE49-F238E27FC236}">
                <a16:creationId xmlns:a16="http://schemas.microsoft.com/office/drawing/2014/main" id="{433F05F5-15A8-4711-8ADA-B6AC8809CF1A}"/>
              </a:ext>
            </a:extLst>
          </p:cNvPr>
          <p:cNvPicPr>
            <a:picLocks noChangeAspect="1"/>
          </p:cNvPicPr>
          <p:nvPr/>
        </p:nvPicPr>
        <p:blipFill>
          <a:blip r:embed="rId3"/>
          <a:stretch>
            <a:fillRect/>
          </a:stretch>
        </p:blipFill>
        <p:spPr>
          <a:xfrm>
            <a:off x="247490" y="2852936"/>
            <a:ext cx="7100778" cy="3663775"/>
          </a:xfrm>
          <a:prstGeom prst="rect">
            <a:avLst/>
          </a:prstGeom>
        </p:spPr>
      </p:pic>
      <p:pic>
        <p:nvPicPr>
          <p:cNvPr id="6" name="Imagen 5">
            <a:extLst>
              <a:ext uri="{FF2B5EF4-FFF2-40B4-BE49-F238E27FC236}">
                <a16:creationId xmlns:a16="http://schemas.microsoft.com/office/drawing/2014/main" id="{3928620C-3774-4B85-8040-8DFDD563C0CC}"/>
              </a:ext>
            </a:extLst>
          </p:cNvPr>
          <p:cNvPicPr>
            <a:picLocks noChangeAspect="1"/>
          </p:cNvPicPr>
          <p:nvPr/>
        </p:nvPicPr>
        <p:blipFill>
          <a:blip r:embed="rId4"/>
          <a:stretch>
            <a:fillRect/>
          </a:stretch>
        </p:blipFill>
        <p:spPr>
          <a:xfrm>
            <a:off x="4469160" y="4443364"/>
            <a:ext cx="4858000" cy="1860646"/>
          </a:xfrm>
          <a:prstGeom prst="rect">
            <a:avLst/>
          </a:prstGeom>
        </p:spPr>
      </p:pic>
    </p:spTree>
    <p:extLst>
      <p:ext uri="{BB962C8B-B14F-4D97-AF65-F5344CB8AC3E}">
        <p14:creationId xmlns:p14="http://schemas.microsoft.com/office/powerpoint/2010/main" val="41653950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32656"/>
            <a:ext cx="8229600" cy="714375"/>
          </a:xfrm>
          <a:solidFill>
            <a:schemeClr val="tx2">
              <a:lumMod val="50000"/>
            </a:schemeClr>
          </a:solidFill>
        </p:spPr>
        <p:txBody>
          <a:bodyPr>
            <a:normAutofit fontScale="90000"/>
          </a:bodyPr>
          <a:lstStyle/>
          <a:p>
            <a:pPr>
              <a:defRPr/>
            </a:pPr>
            <a:r>
              <a:rPr lang="es-ES_tradnl" b="1" dirty="0">
                <a:solidFill>
                  <a:schemeClr val="accent1">
                    <a:lumMod val="60000"/>
                    <a:lumOff val="40000"/>
                  </a:schemeClr>
                </a:solidFill>
              </a:rPr>
              <a:t>Ejemplo 2</a:t>
            </a:r>
          </a:p>
        </p:txBody>
      </p:sp>
      <p:sp>
        <p:nvSpPr>
          <p:cNvPr id="3" name="2 Marcador de contenido"/>
          <p:cNvSpPr>
            <a:spLocks noGrp="1"/>
          </p:cNvSpPr>
          <p:nvPr>
            <p:ph idx="1"/>
          </p:nvPr>
        </p:nvSpPr>
        <p:spPr>
          <a:xfrm>
            <a:off x="457200" y="1189906"/>
            <a:ext cx="8229600" cy="2500312"/>
          </a:xfrm>
        </p:spPr>
        <p:txBody>
          <a:bodyPr/>
          <a:lstStyle/>
          <a:p>
            <a:pPr>
              <a:buFont typeface="Arial" charset="0"/>
              <a:buChar char="•"/>
              <a:defRPr/>
            </a:pPr>
            <a:r>
              <a:rPr lang="es-ES_tradnl" sz="2400" dirty="0"/>
              <a:t>El ejemplo es de Little and </a:t>
            </a:r>
            <a:r>
              <a:rPr lang="es-ES_tradnl" sz="2400" dirty="0" err="1"/>
              <a:t>Hills</a:t>
            </a:r>
            <a:r>
              <a:rPr lang="es-ES_tradnl" sz="2400" dirty="0"/>
              <a:t>, y estudia la respuesta de ovejas a estrógeno.  Las ovejas están bloqueadas por rancho, con cuatro tratamientos.  Los tratamientos son combinaciones del sexo de la oveja (M o F) y los tratamientos de estrógeno  (S0 o S3)</a:t>
            </a:r>
          </a:p>
          <a:p>
            <a:pPr>
              <a:buFont typeface="Arial" charset="0"/>
              <a:buChar char="•"/>
              <a:defRPr/>
            </a:pPr>
            <a:endParaRPr lang="es-ES_tradnl" dirty="0"/>
          </a:p>
        </p:txBody>
      </p:sp>
      <p:graphicFrame>
        <p:nvGraphicFramePr>
          <p:cNvPr id="5" name="4 Tabla"/>
          <p:cNvGraphicFramePr>
            <a:graphicFrameLocks noGrp="1"/>
          </p:cNvGraphicFramePr>
          <p:nvPr/>
        </p:nvGraphicFramePr>
        <p:xfrm>
          <a:off x="928688" y="3761656"/>
          <a:ext cx="7643866" cy="2346960"/>
        </p:xfrm>
        <a:graphic>
          <a:graphicData uri="http://schemas.openxmlformats.org/drawingml/2006/table">
            <a:tbl>
              <a:tblPr/>
              <a:tblGrid>
                <a:gridCol w="2082490">
                  <a:extLst>
                    <a:ext uri="{9D8B030D-6E8A-4147-A177-3AD203B41FA5}">
                      <a16:colId xmlns:a16="http://schemas.microsoft.com/office/drawing/2014/main" val="20000"/>
                    </a:ext>
                  </a:extLst>
                </a:gridCol>
                <a:gridCol w="1389671">
                  <a:extLst>
                    <a:ext uri="{9D8B030D-6E8A-4147-A177-3AD203B41FA5}">
                      <a16:colId xmlns:a16="http://schemas.microsoft.com/office/drawing/2014/main" val="20001"/>
                    </a:ext>
                  </a:extLst>
                </a:gridCol>
                <a:gridCol w="1391017">
                  <a:extLst>
                    <a:ext uri="{9D8B030D-6E8A-4147-A177-3AD203B41FA5}">
                      <a16:colId xmlns:a16="http://schemas.microsoft.com/office/drawing/2014/main" val="20002"/>
                    </a:ext>
                  </a:extLst>
                </a:gridCol>
                <a:gridCol w="1389671">
                  <a:extLst>
                    <a:ext uri="{9D8B030D-6E8A-4147-A177-3AD203B41FA5}">
                      <a16:colId xmlns:a16="http://schemas.microsoft.com/office/drawing/2014/main" val="20003"/>
                    </a:ext>
                  </a:extLst>
                </a:gridCol>
                <a:gridCol w="1391017">
                  <a:extLst>
                    <a:ext uri="{9D8B030D-6E8A-4147-A177-3AD203B41FA5}">
                      <a16:colId xmlns:a16="http://schemas.microsoft.com/office/drawing/2014/main" val="20004"/>
                    </a:ext>
                  </a:extLst>
                </a:gridCol>
              </a:tblGrid>
              <a:tr h="0">
                <a:tc>
                  <a:txBody>
                    <a:bodyPr/>
                    <a:lstStyle/>
                    <a:p>
                      <a:pPr indent="457200" algn="ctr">
                        <a:spcAft>
                          <a:spcPts val="0"/>
                        </a:spcAft>
                      </a:pPr>
                      <a:endParaRPr lang="es-ES" sz="1800" dirty="0">
                        <a:latin typeface="Times"/>
                        <a:ea typeface="Times New Roman"/>
                        <a:cs typeface="Times New Roman"/>
                      </a:endParaRPr>
                    </a:p>
                  </a:txBody>
                  <a:tcPr marL="68580" marR="68580" marT="0" marB="0">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0080"/>
                    </a:solidFill>
                  </a:tcPr>
                </a:tc>
                <a:tc gridSpan="4">
                  <a:txBody>
                    <a:bodyPr/>
                    <a:lstStyle/>
                    <a:p>
                      <a:pPr algn="ctr">
                        <a:spcBef>
                          <a:spcPts val="600"/>
                        </a:spcBef>
                        <a:spcAft>
                          <a:spcPts val="0"/>
                        </a:spcAft>
                      </a:pPr>
                      <a:r>
                        <a:rPr lang="en-US" sz="1800" b="1" dirty="0">
                          <a:solidFill>
                            <a:srgbClr val="FFFFFF"/>
                          </a:solidFill>
                          <a:latin typeface="Times New Roman"/>
                          <a:ea typeface="Times New Roman"/>
                          <a:cs typeface="Times New Roman"/>
                        </a:rPr>
                        <a:t>Block</a:t>
                      </a:r>
                      <a:endParaRPr lang="es-ES" sz="1800" dirty="0">
                        <a:latin typeface="Times"/>
                        <a:ea typeface="Times New Roman"/>
                        <a:cs typeface="Times New Roman"/>
                      </a:endParaRPr>
                    </a:p>
                  </a:txBody>
                  <a:tcPr marL="68580" marR="68580" marT="0" marB="0">
                    <a:lnL>
                      <a:noFill/>
                    </a:lnL>
                    <a:lnR>
                      <a:noFill/>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0080"/>
                    </a:solidFill>
                  </a:tcPr>
                </a:tc>
                <a:tc hMerge="1">
                  <a:txBody>
                    <a:bodyPr/>
                    <a:lstStyle/>
                    <a:p>
                      <a:endParaRPr lang="es-ES"/>
                    </a:p>
                  </a:txBody>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val="10000"/>
                  </a:ext>
                </a:extLst>
              </a:tr>
              <a:tr h="0">
                <a:tc>
                  <a:txBody>
                    <a:bodyPr/>
                    <a:lstStyle/>
                    <a:p>
                      <a:pPr indent="457200" algn="ctr">
                        <a:spcBef>
                          <a:spcPts val="300"/>
                        </a:spcBef>
                        <a:spcAft>
                          <a:spcPts val="300"/>
                        </a:spcAft>
                      </a:pPr>
                      <a:r>
                        <a:rPr lang="en-US" sz="2400" b="1" dirty="0">
                          <a:latin typeface="Times New Roman"/>
                          <a:ea typeface="Times New Roman"/>
                          <a:cs typeface="Times New Roman"/>
                        </a:rPr>
                        <a:t>Treatment</a:t>
                      </a:r>
                      <a:endParaRPr lang="es-ES" sz="2400" dirty="0">
                        <a:latin typeface="Times"/>
                        <a:ea typeface="Times New Roma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pattFill prst="pct5">
                      <a:fgClr>
                        <a:srgbClr val="000000"/>
                      </a:fgClr>
                      <a:bgClr>
                        <a:srgbClr val="F2F2F2"/>
                      </a:bgClr>
                    </a:pattFill>
                  </a:tcPr>
                </a:tc>
                <a:tc>
                  <a:txBody>
                    <a:bodyPr/>
                    <a:lstStyle/>
                    <a:p>
                      <a:pPr indent="457200" algn="ctr">
                        <a:spcBef>
                          <a:spcPts val="300"/>
                        </a:spcBef>
                        <a:spcAft>
                          <a:spcPts val="300"/>
                        </a:spcAft>
                      </a:pPr>
                      <a:r>
                        <a:rPr lang="en-US" sz="2400" b="1" dirty="0">
                          <a:latin typeface="Times New Roman"/>
                          <a:ea typeface="Times New Roman"/>
                          <a:cs typeface="Times New Roman"/>
                        </a:rPr>
                        <a:t>I</a:t>
                      </a:r>
                      <a:endParaRPr lang="es-ES" sz="2400" b="1" dirty="0">
                        <a:latin typeface="Times"/>
                        <a:ea typeface="Times New Roma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pattFill prst="pct5">
                      <a:fgClr>
                        <a:srgbClr val="000000"/>
                      </a:fgClr>
                      <a:bgClr>
                        <a:srgbClr val="F2F2F2"/>
                      </a:bgClr>
                    </a:pattFill>
                  </a:tcPr>
                </a:tc>
                <a:tc>
                  <a:txBody>
                    <a:bodyPr/>
                    <a:lstStyle/>
                    <a:p>
                      <a:pPr indent="457200" algn="ctr">
                        <a:spcBef>
                          <a:spcPts val="300"/>
                        </a:spcBef>
                        <a:spcAft>
                          <a:spcPts val="300"/>
                        </a:spcAft>
                      </a:pPr>
                      <a:r>
                        <a:rPr lang="en-US" sz="2400" b="1" dirty="0">
                          <a:latin typeface="Times New Roman"/>
                          <a:ea typeface="Times New Roman"/>
                          <a:cs typeface="Times New Roman"/>
                        </a:rPr>
                        <a:t>II</a:t>
                      </a:r>
                      <a:endParaRPr lang="es-ES" sz="2400" b="1" dirty="0">
                        <a:latin typeface="Times"/>
                        <a:ea typeface="Times New Roma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pattFill prst="pct5">
                      <a:fgClr>
                        <a:srgbClr val="000000"/>
                      </a:fgClr>
                      <a:bgClr>
                        <a:srgbClr val="F2F2F2"/>
                      </a:bgClr>
                    </a:pattFill>
                  </a:tcPr>
                </a:tc>
                <a:tc>
                  <a:txBody>
                    <a:bodyPr/>
                    <a:lstStyle/>
                    <a:p>
                      <a:pPr indent="457200" algn="ctr">
                        <a:spcBef>
                          <a:spcPts val="300"/>
                        </a:spcBef>
                        <a:spcAft>
                          <a:spcPts val="300"/>
                        </a:spcAft>
                      </a:pPr>
                      <a:r>
                        <a:rPr lang="en-US" sz="2400" b="1" dirty="0">
                          <a:latin typeface="Times New Roman"/>
                          <a:ea typeface="Times New Roman"/>
                          <a:cs typeface="Times New Roman"/>
                        </a:rPr>
                        <a:t>III</a:t>
                      </a:r>
                      <a:endParaRPr lang="es-ES" sz="2400" b="1" dirty="0">
                        <a:latin typeface="Times"/>
                        <a:ea typeface="Times New Roma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pattFill prst="pct5">
                      <a:fgClr>
                        <a:srgbClr val="000000"/>
                      </a:fgClr>
                      <a:bgClr>
                        <a:srgbClr val="F2F2F2"/>
                      </a:bgClr>
                    </a:pattFill>
                  </a:tcPr>
                </a:tc>
                <a:tc>
                  <a:txBody>
                    <a:bodyPr/>
                    <a:lstStyle/>
                    <a:p>
                      <a:pPr indent="457200" algn="ctr">
                        <a:spcBef>
                          <a:spcPts val="300"/>
                        </a:spcBef>
                        <a:spcAft>
                          <a:spcPts val="300"/>
                        </a:spcAft>
                      </a:pPr>
                      <a:r>
                        <a:rPr lang="en-US" sz="2400" b="1" dirty="0">
                          <a:latin typeface="Times New Roman"/>
                          <a:ea typeface="Times New Roman"/>
                          <a:cs typeface="Times New Roman"/>
                        </a:rPr>
                        <a:t>IV</a:t>
                      </a:r>
                      <a:endParaRPr lang="es-ES" sz="2400" b="1" dirty="0">
                        <a:latin typeface="Times"/>
                        <a:ea typeface="Times New Roma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pattFill prst="pct5">
                      <a:fgClr>
                        <a:srgbClr val="000000"/>
                      </a:fgClr>
                      <a:bgClr>
                        <a:srgbClr val="F2F2F2"/>
                      </a:bgClr>
                    </a:pattFill>
                  </a:tcPr>
                </a:tc>
                <a:extLst>
                  <a:ext uri="{0D108BD9-81ED-4DB2-BD59-A6C34878D82A}">
                    <a16:rowId xmlns:a16="http://schemas.microsoft.com/office/drawing/2014/main" val="10001"/>
                  </a:ext>
                </a:extLst>
              </a:tr>
              <a:tr h="0">
                <a:tc>
                  <a:txBody>
                    <a:bodyPr/>
                    <a:lstStyle/>
                    <a:p>
                      <a:pPr indent="457200" algn="ctr">
                        <a:spcAft>
                          <a:spcPts val="0"/>
                        </a:spcAft>
                      </a:pPr>
                      <a:r>
                        <a:rPr lang="en-US" sz="2400" b="1" dirty="0">
                          <a:latin typeface="Times New Roman"/>
                          <a:ea typeface="Times New Roman"/>
                          <a:cs typeface="Times New Roman"/>
                        </a:rPr>
                        <a:t>F-S0</a:t>
                      </a:r>
                      <a:endParaRPr lang="es-ES" sz="2400" dirty="0">
                        <a:latin typeface="Times"/>
                        <a:ea typeface="Times New Roman"/>
                        <a:cs typeface="Times New Roman"/>
                      </a:endParaRPr>
                    </a:p>
                  </a:txBody>
                  <a:tcPr marL="68580" marR="68580" marT="0" marB="0">
                    <a:lnL>
                      <a:noFill/>
                    </a:lnL>
                    <a:lnR>
                      <a:noFill/>
                    </a:lnR>
                    <a:lnT>
                      <a:noFill/>
                    </a:lnT>
                    <a:lnB>
                      <a:noFill/>
                    </a:lnB>
                    <a:pattFill prst="pct5">
                      <a:fgClr>
                        <a:srgbClr val="000000"/>
                      </a:fgClr>
                      <a:bgClr>
                        <a:srgbClr val="F2F2F2"/>
                      </a:bgClr>
                    </a:pattFill>
                  </a:tcPr>
                </a:tc>
                <a:tc>
                  <a:txBody>
                    <a:bodyPr/>
                    <a:lstStyle/>
                    <a:p>
                      <a:pPr indent="457200" algn="ctr">
                        <a:spcAft>
                          <a:spcPts val="0"/>
                        </a:spcAft>
                      </a:pPr>
                      <a:r>
                        <a:rPr lang="en-US" sz="2800" b="1" dirty="0">
                          <a:latin typeface="Times New Roman"/>
                          <a:ea typeface="Times New Roman"/>
                          <a:cs typeface="Times New Roman"/>
                        </a:rPr>
                        <a:t>47</a:t>
                      </a:r>
                      <a:endParaRPr lang="es-ES" sz="2800" b="1" dirty="0">
                        <a:latin typeface="Times"/>
                        <a:ea typeface="Times New Roman"/>
                        <a:cs typeface="Times New Roman"/>
                      </a:endParaRPr>
                    </a:p>
                  </a:txBody>
                  <a:tcPr marL="68580" marR="68580" marT="0" marB="0">
                    <a:lnL>
                      <a:noFill/>
                    </a:lnL>
                    <a:lnR>
                      <a:noFill/>
                    </a:lnR>
                    <a:lnT>
                      <a:noFill/>
                    </a:lnT>
                    <a:lnB>
                      <a:noFill/>
                    </a:lnB>
                    <a:solidFill>
                      <a:schemeClr val="accent2"/>
                    </a:solidFill>
                  </a:tcPr>
                </a:tc>
                <a:tc>
                  <a:txBody>
                    <a:bodyPr/>
                    <a:lstStyle/>
                    <a:p>
                      <a:pPr indent="457200" algn="ctr">
                        <a:spcAft>
                          <a:spcPts val="0"/>
                        </a:spcAft>
                      </a:pPr>
                      <a:r>
                        <a:rPr lang="en-US" sz="2800" b="1" dirty="0">
                          <a:latin typeface="Times New Roman"/>
                          <a:ea typeface="Times New Roman"/>
                          <a:cs typeface="Times New Roman"/>
                        </a:rPr>
                        <a:t>52</a:t>
                      </a:r>
                      <a:endParaRPr lang="es-ES" sz="2800" b="1" dirty="0">
                        <a:latin typeface="Times"/>
                        <a:ea typeface="Times New Roman"/>
                        <a:cs typeface="Times New Roman"/>
                      </a:endParaRPr>
                    </a:p>
                  </a:txBody>
                  <a:tcPr marL="68580" marR="68580" marT="0" marB="0">
                    <a:lnL>
                      <a:noFill/>
                    </a:lnL>
                    <a:lnR>
                      <a:noFill/>
                    </a:lnR>
                    <a:lnT>
                      <a:noFill/>
                    </a:lnT>
                    <a:lnB>
                      <a:noFill/>
                    </a:lnB>
                    <a:solidFill>
                      <a:schemeClr val="accent2"/>
                    </a:solidFill>
                  </a:tcPr>
                </a:tc>
                <a:tc>
                  <a:txBody>
                    <a:bodyPr/>
                    <a:lstStyle/>
                    <a:p>
                      <a:pPr indent="457200" algn="ctr">
                        <a:spcAft>
                          <a:spcPts val="0"/>
                        </a:spcAft>
                      </a:pPr>
                      <a:r>
                        <a:rPr lang="en-US" sz="2800" b="1" dirty="0">
                          <a:latin typeface="Times New Roman"/>
                          <a:ea typeface="Times New Roman"/>
                          <a:cs typeface="Times New Roman"/>
                        </a:rPr>
                        <a:t>62</a:t>
                      </a:r>
                      <a:endParaRPr lang="es-ES" sz="2800" b="1" dirty="0">
                        <a:latin typeface="Times"/>
                        <a:ea typeface="Times New Roman"/>
                        <a:cs typeface="Times New Roman"/>
                      </a:endParaRPr>
                    </a:p>
                  </a:txBody>
                  <a:tcPr marL="68580" marR="68580" marT="0" marB="0">
                    <a:lnL>
                      <a:noFill/>
                    </a:lnL>
                    <a:lnR>
                      <a:noFill/>
                    </a:lnR>
                    <a:lnT>
                      <a:noFill/>
                    </a:lnT>
                    <a:lnB>
                      <a:noFill/>
                    </a:lnB>
                    <a:solidFill>
                      <a:schemeClr val="accent2"/>
                    </a:solidFill>
                  </a:tcPr>
                </a:tc>
                <a:tc>
                  <a:txBody>
                    <a:bodyPr/>
                    <a:lstStyle/>
                    <a:p>
                      <a:pPr indent="457200" algn="ctr">
                        <a:spcAft>
                          <a:spcPts val="0"/>
                        </a:spcAft>
                      </a:pPr>
                      <a:r>
                        <a:rPr lang="en-US" sz="2800" b="1">
                          <a:latin typeface="Times New Roman"/>
                          <a:ea typeface="Times New Roman"/>
                          <a:cs typeface="Times New Roman"/>
                        </a:rPr>
                        <a:t>51</a:t>
                      </a:r>
                      <a:endParaRPr lang="es-ES" sz="2800" b="1">
                        <a:latin typeface="Times"/>
                        <a:ea typeface="Times New Roman"/>
                        <a:cs typeface="Times New Roman"/>
                      </a:endParaRPr>
                    </a:p>
                  </a:txBody>
                  <a:tcPr marL="68580" marR="68580" marT="0" marB="0">
                    <a:lnL>
                      <a:noFill/>
                    </a:lnL>
                    <a:lnR>
                      <a:noFill/>
                    </a:lnR>
                    <a:lnT>
                      <a:noFill/>
                    </a:lnT>
                    <a:lnB>
                      <a:noFill/>
                    </a:lnB>
                    <a:solidFill>
                      <a:schemeClr val="accent2"/>
                    </a:solidFill>
                  </a:tcPr>
                </a:tc>
                <a:extLst>
                  <a:ext uri="{0D108BD9-81ED-4DB2-BD59-A6C34878D82A}">
                    <a16:rowId xmlns:a16="http://schemas.microsoft.com/office/drawing/2014/main" val="10002"/>
                  </a:ext>
                </a:extLst>
              </a:tr>
              <a:tr h="0">
                <a:tc>
                  <a:txBody>
                    <a:bodyPr/>
                    <a:lstStyle/>
                    <a:p>
                      <a:pPr indent="457200" algn="ctr">
                        <a:spcAft>
                          <a:spcPts val="0"/>
                        </a:spcAft>
                      </a:pPr>
                      <a:r>
                        <a:rPr lang="en-US" sz="2400" b="1" dirty="0">
                          <a:latin typeface="Times New Roman"/>
                          <a:ea typeface="Times New Roman"/>
                          <a:cs typeface="Times New Roman"/>
                        </a:rPr>
                        <a:t>M-S0</a:t>
                      </a:r>
                      <a:endParaRPr lang="es-ES" sz="2400" dirty="0">
                        <a:latin typeface="Times"/>
                        <a:ea typeface="Times New Roman"/>
                        <a:cs typeface="Times New Roman"/>
                      </a:endParaRPr>
                    </a:p>
                  </a:txBody>
                  <a:tcPr marL="68580" marR="68580" marT="0" marB="0">
                    <a:lnL>
                      <a:noFill/>
                    </a:lnL>
                    <a:lnR>
                      <a:noFill/>
                    </a:lnR>
                    <a:lnT>
                      <a:noFill/>
                    </a:lnT>
                    <a:lnB>
                      <a:noFill/>
                    </a:lnB>
                    <a:pattFill prst="pct5">
                      <a:fgClr>
                        <a:srgbClr val="000000"/>
                      </a:fgClr>
                      <a:bgClr>
                        <a:srgbClr val="F2F2F2"/>
                      </a:bgClr>
                    </a:pattFill>
                  </a:tcPr>
                </a:tc>
                <a:tc>
                  <a:txBody>
                    <a:bodyPr/>
                    <a:lstStyle/>
                    <a:p>
                      <a:pPr indent="457200" algn="ctr">
                        <a:spcAft>
                          <a:spcPts val="0"/>
                        </a:spcAft>
                      </a:pPr>
                      <a:r>
                        <a:rPr lang="en-US" sz="2800" b="1">
                          <a:latin typeface="Times New Roman"/>
                          <a:ea typeface="Times New Roman"/>
                          <a:cs typeface="Times New Roman"/>
                        </a:rPr>
                        <a:t>50</a:t>
                      </a:r>
                      <a:endParaRPr lang="es-ES" sz="2800" b="1">
                        <a:latin typeface="Times"/>
                        <a:ea typeface="Times New Roman"/>
                        <a:cs typeface="Times New Roman"/>
                      </a:endParaRPr>
                    </a:p>
                  </a:txBody>
                  <a:tcPr marL="68580" marR="68580" marT="0" marB="0">
                    <a:lnL>
                      <a:noFill/>
                    </a:lnL>
                    <a:lnR>
                      <a:noFill/>
                    </a:lnR>
                    <a:lnT>
                      <a:noFill/>
                    </a:lnT>
                    <a:lnB>
                      <a:noFill/>
                    </a:lnB>
                    <a:solidFill>
                      <a:schemeClr val="accent2"/>
                    </a:solidFill>
                  </a:tcPr>
                </a:tc>
                <a:tc>
                  <a:txBody>
                    <a:bodyPr/>
                    <a:lstStyle/>
                    <a:p>
                      <a:pPr indent="457200" algn="ctr">
                        <a:spcAft>
                          <a:spcPts val="0"/>
                        </a:spcAft>
                      </a:pPr>
                      <a:r>
                        <a:rPr lang="en-US" sz="2800" b="1" dirty="0">
                          <a:latin typeface="Times New Roman"/>
                          <a:ea typeface="Times New Roman"/>
                          <a:cs typeface="Times New Roman"/>
                        </a:rPr>
                        <a:t>54</a:t>
                      </a:r>
                      <a:endParaRPr lang="es-ES" sz="2800" b="1" dirty="0">
                        <a:latin typeface="Times"/>
                        <a:ea typeface="Times New Roman"/>
                        <a:cs typeface="Times New Roman"/>
                      </a:endParaRPr>
                    </a:p>
                  </a:txBody>
                  <a:tcPr marL="68580" marR="68580" marT="0" marB="0">
                    <a:lnL>
                      <a:noFill/>
                    </a:lnL>
                    <a:lnR>
                      <a:noFill/>
                    </a:lnR>
                    <a:lnT>
                      <a:noFill/>
                    </a:lnT>
                    <a:lnB>
                      <a:noFill/>
                    </a:lnB>
                    <a:solidFill>
                      <a:schemeClr val="accent2"/>
                    </a:solidFill>
                  </a:tcPr>
                </a:tc>
                <a:tc>
                  <a:txBody>
                    <a:bodyPr/>
                    <a:lstStyle/>
                    <a:p>
                      <a:pPr indent="457200" algn="ctr">
                        <a:spcAft>
                          <a:spcPts val="0"/>
                        </a:spcAft>
                      </a:pPr>
                      <a:r>
                        <a:rPr lang="en-US" sz="2800" b="1" dirty="0">
                          <a:latin typeface="Times New Roman"/>
                          <a:ea typeface="Times New Roman"/>
                          <a:cs typeface="Times New Roman"/>
                        </a:rPr>
                        <a:t>67</a:t>
                      </a:r>
                      <a:endParaRPr lang="es-ES" sz="2800" b="1" dirty="0">
                        <a:latin typeface="Times"/>
                        <a:ea typeface="Times New Roman"/>
                        <a:cs typeface="Times New Roman"/>
                      </a:endParaRPr>
                    </a:p>
                  </a:txBody>
                  <a:tcPr marL="68580" marR="68580" marT="0" marB="0">
                    <a:lnL>
                      <a:noFill/>
                    </a:lnL>
                    <a:lnR>
                      <a:noFill/>
                    </a:lnR>
                    <a:lnT>
                      <a:noFill/>
                    </a:lnT>
                    <a:lnB>
                      <a:noFill/>
                    </a:lnB>
                    <a:solidFill>
                      <a:schemeClr val="accent2"/>
                    </a:solidFill>
                  </a:tcPr>
                </a:tc>
                <a:tc>
                  <a:txBody>
                    <a:bodyPr/>
                    <a:lstStyle/>
                    <a:p>
                      <a:pPr indent="457200" algn="ctr">
                        <a:spcAft>
                          <a:spcPts val="0"/>
                        </a:spcAft>
                      </a:pPr>
                      <a:r>
                        <a:rPr lang="en-US" sz="2800" b="1">
                          <a:latin typeface="Times New Roman"/>
                          <a:ea typeface="Times New Roman"/>
                          <a:cs typeface="Times New Roman"/>
                        </a:rPr>
                        <a:t>57</a:t>
                      </a:r>
                      <a:endParaRPr lang="es-ES" sz="2800" b="1">
                        <a:latin typeface="Times"/>
                        <a:ea typeface="Times New Roman"/>
                        <a:cs typeface="Times New Roman"/>
                      </a:endParaRPr>
                    </a:p>
                  </a:txBody>
                  <a:tcPr marL="68580" marR="68580" marT="0" marB="0">
                    <a:lnL>
                      <a:noFill/>
                    </a:lnL>
                    <a:lnR>
                      <a:noFill/>
                    </a:lnR>
                    <a:lnT>
                      <a:noFill/>
                    </a:lnT>
                    <a:lnB>
                      <a:noFill/>
                    </a:lnB>
                    <a:solidFill>
                      <a:schemeClr val="accent2"/>
                    </a:solidFill>
                  </a:tcPr>
                </a:tc>
                <a:extLst>
                  <a:ext uri="{0D108BD9-81ED-4DB2-BD59-A6C34878D82A}">
                    <a16:rowId xmlns:a16="http://schemas.microsoft.com/office/drawing/2014/main" val="10003"/>
                  </a:ext>
                </a:extLst>
              </a:tr>
              <a:tr h="0">
                <a:tc>
                  <a:txBody>
                    <a:bodyPr/>
                    <a:lstStyle/>
                    <a:p>
                      <a:pPr indent="457200" algn="ctr">
                        <a:spcAft>
                          <a:spcPts val="0"/>
                        </a:spcAft>
                      </a:pPr>
                      <a:r>
                        <a:rPr lang="en-US" sz="2400" b="1" dirty="0">
                          <a:latin typeface="Times New Roman"/>
                          <a:ea typeface="Times New Roman"/>
                          <a:cs typeface="Times New Roman"/>
                        </a:rPr>
                        <a:t>F-S3</a:t>
                      </a:r>
                      <a:endParaRPr lang="es-ES" sz="2400" dirty="0">
                        <a:latin typeface="Times"/>
                        <a:ea typeface="Times New Roman"/>
                        <a:cs typeface="Times New Roman"/>
                      </a:endParaRPr>
                    </a:p>
                  </a:txBody>
                  <a:tcPr marL="68580" marR="68580" marT="0" marB="0">
                    <a:lnL>
                      <a:noFill/>
                    </a:lnL>
                    <a:lnR>
                      <a:noFill/>
                    </a:lnR>
                    <a:lnT>
                      <a:noFill/>
                    </a:lnT>
                    <a:lnB>
                      <a:noFill/>
                    </a:lnB>
                    <a:pattFill prst="pct5">
                      <a:fgClr>
                        <a:srgbClr val="000000"/>
                      </a:fgClr>
                      <a:bgClr>
                        <a:srgbClr val="F2F2F2"/>
                      </a:bgClr>
                    </a:pattFill>
                  </a:tcPr>
                </a:tc>
                <a:tc>
                  <a:txBody>
                    <a:bodyPr/>
                    <a:lstStyle/>
                    <a:p>
                      <a:pPr indent="457200" algn="ctr">
                        <a:spcAft>
                          <a:spcPts val="0"/>
                        </a:spcAft>
                      </a:pPr>
                      <a:r>
                        <a:rPr lang="en-US" sz="2800" b="1">
                          <a:latin typeface="Times New Roman"/>
                          <a:ea typeface="Times New Roman"/>
                          <a:cs typeface="Times New Roman"/>
                        </a:rPr>
                        <a:t>57</a:t>
                      </a:r>
                      <a:endParaRPr lang="es-ES" sz="2800" b="1">
                        <a:latin typeface="Times"/>
                        <a:ea typeface="Times New Roman"/>
                        <a:cs typeface="Times New Roman"/>
                      </a:endParaRPr>
                    </a:p>
                  </a:txBody>
                  <a:tcPr marL="68580" marR="68580" marT="0" marB="0">
                    <a:lnL>
                      <a:noFill/>
                    </a:lnL>
                    <a:lnR>
                      <a:noFill/>
                    </a:lnR>
                    <a:lnT>
                      <a:noFill/>
                    </a:lnT>
                    <a:lnB>
                      <a:noFill/>
                    </a:lnB>
                    <a:solidFill>
                      <a:schemeClr val="accent2"/>
                    </a:solidFill>
                  </a:tcPr>
                </a:tc>
                <a:tc>
                  <a:txBody>
                    <a:bodyPr/>
                    <a:lstStyle/>
                    <a:p>
                      <a:pPr indent="457200" algn="ctr">
                        <a:spcAft>
                          <a:spcPts val="0"/>
                        </a:spcAft>
                      </a:pPr>
                      <a:r>
                        <a:rPr lang="en-US" sz="2800" b="1">
                          <a:latin typeface="Times New Roman"/>
                          <a:ea typeface="Times New Roman"/>
                          <a:cs typeface="Times New Roman"/>
                        </a:rPr>
                        <a:t>53</a:t>
                      </a:r>
                      <a:endParaRPr lang="es-ES" sz="2800" b="1">
                        <a:latin typeface="Times"/>
                        <a:ea typeface="Times New Roman"/>
                        <a:cs typeface="Times New Roman"/>
                      </a:endParaRPr>
                    </a:p>
                  </a:txBody>
                  <a:tcPr marL="68580" marR="68580" marT="0" marB="0">
                    <a:lnL>
                      <a:noFill/>
                    </a:lnL>
                    <a:lnR>
                      <a:noFill/>
                    </a:lnR>
                    <a:lnT>
                      <a:noFill/>
                    </a:lnT>
                    <a:lnB>
                      <a:noFill/>
                    </a:lnB>
                    <a:solidFill>
                      <a:schemeClr val="accent2"/>
                    </a:solidFill>
                  </a:tcPr>
                </a:tc>
                <a:tc>
                  <a:txBody>
                    <a:bodyPr/>
                    <a:lstStyle/>
                    <a:p>
                      <a:pPr indent="457200" algn="ctr">
                        <a:spcAft>
                          <a:spcPts val="0"/>
                        </a:spcAft>
                      </a:pPr>
                      <a:r>
                        <a:rPr lang="en-US" sz="2800" b="1" dirty="0">
                          <a:latin typeface="Times New Roman"/>
                          <a:ea typeface="Times New Roman"/>
                          <a:cs typeface="Times New Roman"/>
                        </a:rPr>
                        <a:t>69</a:t>
                      </a:r>
                      <a:endParaRPr lang="es-ES" sz="2800" b="1" dirty="0">
                        <a:latin typeface="Times"/>
                        <a:ea typeface="Times New Roman"/>
                        <a:cs typeface="Times New Roman"/>
                      </a:endParaRPr>
                    </a:p>
                  </a:txBody>
                  <a:tcPr marL="68580" marR="68580" marT="0" marB="0">
                    <a:lnL>
                      <a:noFill/>
                    </a:lnL>
                    <a:lnR>
                      <a:noFill/>
                    </a:lnR>
                    <a:lnT>
                      <a:noFill/>
                    </a:lnT>
                    <a:lnB>
                      <a:noFill/>
                    </a:lnB>
                    <a:solidFill>
                      <a:schemeClr val="accent2"/>
                    </a:solidFill>
                  </a:tcPr>
                </a:tc>
                <a:tc>
                  <a:txBody>
                    <a:bodyPr/>
                    <a:lstStyle/>
                    <a:p>
                      <a:pPr indent="457200" algn="ctr">
                        <a:spcAft>
                          <a:spcPts val="0"/>
                        </a:spcAft>
                      </a:pPr>
                      <a:r>
                        <a:rPr lang="en-US" sz="2800" b="1" dirty="0">
                          <a:latin typeface="Times New Roman"/>
                          <a:ea typeface="Times New Roman"/>
                          <a:cs typeface="Times New Roman"/>
                        </a:rPr>
                        <a:t>57</a:t>
                      </a:r>
                      <a:endParaRPr lang="es-ES" sz="2800" b="1" dirty="0">
                        <a:latin typeface="Times"/>
                        <a:ea typeface="Times New Roman"/>
                        <a:cs typeface="Times New Roman"/>
                      </a:endParaRPr>
                    </a:p>
                  </a:txBody>
                  <a:tcPr marL="68580" marR="68580" marT="0" marB="0">
                    <a:lnL>
                      <a:noFill/>
                    </a:lnL>
                    <a:lnR>
                      <a:noFill/>
                    </a:lnR>
                    <a:lnT>
                      <a:noFill/>
                    </a:lnT>
                    <a:lnB>
                      <a:noFill/>
                    </a:lnB>
                    <a:solidFill>
                      <a:schemeClr val="accent2"/>
                    </a:solidFill>
                  </a:tcPr>
                </a:tc>
                <a:extLst>
                  <a:ext uri="{0D108BD9-81ED-4DB2-BD59-A6C34878D82A}">
                    <a16:rowId xmlns:a16="http://schemas.microsoft.com/office/drawing/2014/main" val="10004"/>
                  </a:ext>
                </a:extLst>
              </a:tr>
              <a:tr h="0">
                <a:tc>
                  <a:txBody>
                    <a:bodyPr/>
                    <a:lstStyle/>
                    <a:p>
                      <a:pPr indent="457200" algn="ctr">
                        <a:spcAft>
                          <a:spcPts val="0"/>
                        </a:spcAft>
                      </a:pPr>
                      <a:r>
                        <a:rPr lang="en-US" sz="2400" b="1" dirty="0">
                          <a:latin typeface="Times New Roman"/>
                          <a:ea typeface="Times New Roman"/>
                          <a:cs typeface="Times New Roman"/>
                        </a:rPr>
                        <a:t>M-S3</a:t>
                      </a:r>
                      <a:endParaRPr lang="es-ES" sz="2400" dirty="0">
                        <a:latin typeface="Times"/>
                        <a:ea typeface="Times New Roman"/>
                        <a:cs typeface="Times New Roman"/>
                      </a:endParaRPr>
                    </a:p>
                  </a:txBody>
                  <a:tcPr marL="68580" marR="68580" marT="0" marB="0">
                    <a:lnL>
                      <a:noFill/>
                    </a:lnL>
                    <a:lnR>
                      <a:noFill/>
                    </a:lnR>
                    <a:lnT>
                      <a:noFill/>
                    </a:lnT>
                    <a:lnB w="19050" cap="flat" cmpd="sng" algn="ctr">
                      <a:solidFill>
                        <a:srgbClr val="000000"/>
                      </a:solidFill>
                      <a:prstDash val="solid"/>
                      <a:round/>
                      <a:headEnd type="none" w="med" len="med"/>
                      <a:tailEnd type="none" w="med" len="med"/>
                    </a:lnB>
                    <a:pattFill prst="pct5">
                      <a:fgClr>
                        <a:srgbClr val="000000"/>
                      </a:fgClr>
                      <a:bgClr>
                        <a:srgbClr val="F2F2F2"/>
                      </a:bgClr>
                    </a:pattFill>
                  </a:tcPr>
                </a:tc>
                <a:tc>
                  <a:txBody>
                    <a:bodyPr/>
                    <a:lstStyle/>
                    <a:p>
                      <a:pPr indent="457200" algn="ctr">
                        <a:spcAft>
                          <a:spcPts val="0"/>
                        </a:spcAft>
                      </a:pPr>
                      <a:r>
                        <a:rPr lang="en-US" sz="2800" b="1">
                          <a:latin typeface="Times New Roman"/>
                          <a:ea typeface="Times New Roman"/>
                          <a:cs typeface="Times New Roman"/>
                        </a:rPr>
                        <a:t>54</a:t>
                      </a:r>
                      <a:endParaRPr lang="es-ES" sz="2800" b="1">
                        <a:latin typeface="Times"/>
                        <a:ea typeface="Times New Roman"/>
                        <a:cs typeface="Times New Roman"/>
                      </a:endParaRPr>
                    </a:p>
                  </a:txBody>
                  <a:tcPr marL="68580" marR="68580" marT="0" marB="0">
                    <a:lnL>
                      <a:noFill/>
                    </a:lnL>
                    <a:lnR>
                      <a:noFill/>
                    </a:lnR>
                    <a:lnT>
                      <a:noFill/>
                    </a:lnT>
                    <a:lnB w="19050" cap="flat" cmpd="sng" algn="ctr">
                      <a:solidFill>
                        <a:srgbClr val="000000"/>
                      </a:solidFill>
                      <a:prstDash val="solid"/>
                      <a:round/>
                      <a:headEnd type="none" w="med" len="med"/>
                      <a:tailEnd type="none" w="med" len="med"/>
                    </a:lnB>
                    <a:solidFill>
                      <a:schemeClr val="accent2"/>
                    </a:solidFill>
                  </a:tcPr>
                </a:tc>
                <a:tc>
                  <a:txBody>
                    <a:bodyPr/>
                    <a:lstStyle/>
                    <a:p>
                      <a:pPr indent="457200" algn="ctr">
                        <a:spcAft>
                          <a:spcPts val="0"/>
                        </a:spcAft>
                      </a:pPr>
                      <a:r>
                        <a:rPr lang="en-US" sz="2800" b="1">
                          <a:latin typeface="Times New Roman"/>
                          <a:ea typeface="Times New Roman"/>
                          <a:cs typeface="Times New Roman"/>
                        </a:rPr>
                        <a:t>65</a:t>
                      </a:r>
                      <a:endParaRPr lang="es-ES" sz="2800" b="1">
                        <a:latin typeface="Times"/>
                        <a:ea typeface="Times New Roman"/>
                        <a:cs typeface="Times New Roman"/>
                      </a:endParaRPr>
                    </a:p>
                  </a:txBody>
                  <a:tcPr marL="68580" marR="68580" marT="0" marB="0">
                    <a:lnL>
                      <a:noFill/>
                    </a:lnL>
                    <a:lnR>
                      <a:noFill/>
                    </a:lnR>
                    <a:lnT>
                      <a:noFill/>
                    </a:lnT>
                    <a:lnB w="19050" cap="flat" cmpd="sng" algn="ctr">
                      <a:solidFill>
                        <a:srgbClr val="000000"/>
                      </a:solidFill>
                      <a:prstDash val="solid"/>
                      <a:round/>
                      <a:headEnd type="none" w="med" len="med"/>
                      <a:tailEnd type="none" w="med" len="med"/>
                    </a:lnB>
                    <a:solidFill>
                      <a:schemeClr val="accent2"/>
                    </a:solidFill>
                  </a:tcPr>
                </a:tc>
                <a:tc>
                  <a:txBody>
                    <a:bodyPr/>
                    <a:lstStyle/>
                    <a:p>
                      <a:pPr indent="457200" algn="ctr">
                        <a:spcAft>
                          <a:spcPts val="0"/>
                        </a:spcAft>
                      </a:pPr>
                      <a:r>
                        <a:rPr lang="en-US" sz="2800" b="1" dirty="0">
                          <a:latin typeface="Times New Roman"/>
                          <a:ea typeface="Times New Roman"/>
                          <a:cs typeface="Times New Roman"/>
                        </a:rPr>
                        <a:t>74</a:t>
                      </a:r>
                      <a:endParaRPr lang="es-ES" sz="2800" b="1" dirty="0">
                        <a:latin typeface="Times"/>
                        <a:ea typeface="Times New Roman"/>
                        <a:cs typeface="Times New Roman"/>
                      </a:endParaRPr>
                    </a:p>
                  </a:txBody>
                  <a:tcPr marL="68580" marR="68580" marT="0" marB="0">
                    <a:lnL>
                      <a:noFill/>
                    </a:lnL>
                    <a:lnR>
                      <a:noFill/>
                    </a:lnR>
                    <a:lnT>
                      <a:noFill/>
                    </a:lnT>
                    <a:lnB w="19050" cap="flat" cmpd="sng" algn="ctr">
                      <a:solidFill>
                        <a:srgbClr val="000000"/>
                      </a:solidFill>
                      <a:prstDash val="solid"/>
                      <a:round/>
                      <a:headEnd type="none" w="med" len="med"/>
                      <a:tailEnd type="none" w="med" len="med"/>
                    </a:lnB>
                    <a:solidFill>
                      <a:schemeClr val="accent2"/>
                    </a:solidFill>
                  </a:tcPr>
                </a:tc>
                <a:tc>
                  <a:txBody>
                    <a:bodyPr/>
                    <a:lstStyle/>
                    <a:p>
                      <a:pPr indent="457200" algn="ctr">
                        <a:spcAft>
                          <a:spcPts val="0"/>
                        </a:spcAft>
                      </a:pPr>
                      <a:r>
                        <a:rPr lang="en-US" sz="2800" b="1" dirty="0">
                          <a:latin typeface="Times New Roman"/>
                          <a:ea typeface="Times New Roman"/>
                          <a:cs typeface="Times New Roman"/>
                        </a:rPr>
                        <a:t>59</a:t>
                      </a:r>
                      <a:endParaRPr lang="es-ES" sz="2800" b="1" dirty="0">
                        <a:latin typeface="Times"/>
                        <a:ea typeface="Times New Roman"/>
                        <a:cs typeface="Times New Roman"/>
                      </a:endParaRPr>
                    </a:p>
                  </a:txBody>
                  <a:tcPr marL="68580" marR="68580" marT="0" marB="0">
                    <a:lnL>
                      <a:noFill/>
                    </a:lnL>
                    <a:lnR>
                      <a:noFill/>
                    </a:lnR>
                    <a:lnT>
                      <a:noFill/>
                    </a:lnT>
                    <a:lnB w="19050" cap="flat" cmpd="sng" algn="ctr">
                      <a:solidFill>
                        <a:srgbClr val="000000"/>
                      </a:solidFill>
                      <a:prstDash val="solid"/>
                      <a:round/>
                      <a:headEnd type="none" w="med" len="med"/>
                      <a:tailEnd type="none" w="med" len="med"/>
                    </a:lnB>
                    <a:solidFill>
                      <a:schemeClr val="accent2"/>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E" dirty="0"/>
              <a:t>Ejemplo 3</a:t>
            </a:r>
          </a:p>
        </p:txBody>
      </p:sp>
      <p:sp>
        <p:nvSpPr>
          <p:cNvPr id="3" name="2 Marcador de contenido"/>
          <p:cNvSpPr>
            <a:spLocks noGrp="1"/>
          </p:cNvSpPr>
          <p:nvPr>
            <p:ph idx="1"/>
          </p:nvPr>
        </p:nvSpPr>
        <p:spPr>
          <a:xfrm>
            <a:off x="457200" y="1196752"/>
            <a:ext cx="8229600" cy="5832648"/>
          </a:xfrm>
        </p:spPr>
        <p:txBody>
          <a:bodyPr>
            <a:normAutofit fontScale="55000" lnSpcReduction="20000"/>
          </a:bodyPr>
          <a:lstStyle/>
          <a:p>
            <a:r>
              <a:rPr lang="es-ES" dirty="0"/>
              <a:t>Se realizó un experimento para evaluar el efecto de tres densidades de siembra (</a:t>
            </a:r>
            <a:r>
              <a:rPr lang="es-ES" i="1" dirty="0"/>
              <a:t>d</a:t>
            </a:r>
            <a:r>
              <a:rPr lang="es-ES" dirty="0"/>
              <a:t>1, </a:t>
            </a:r>
            <a:r>
              <a:rPr lang="es-ES" i="1" dirty="0"/>
              <a:t>d</a:t>
            </a:r>
            <a:r>
              <a:rPr lang="es-ES" dirty="0"/>
              <a:t>2, </a:t>
            </a:r>
            <a:r>
              <a:rPr lang="es-ES" i="1" dirty="0"/>
              <a:t>d</a:t>
            </a:r>
            <a:r>
              <a:rPr lang="es-ES" dirty="0"/>
              <a:t>3) con tres variedades de frijol (</a:t>
            </a:r>
            <a:r>
              <a:rPr lang="es-ES" i="1" dirty="0"/>
              <a:t>v</a:t>
            </a:r>
            <a:r>
              <a:rPr lang="es-ES" dirty="0"/>
              <a:t>1, </a:t>
            </a:r>
            <a:r>
              <a:rPr lang="es-ES" i="1" dirty="0"/>
              <a:t>v</a:t>
            </a:r>
            <a:r>
              <a:rPr lang="es-ES" dirty="0"/>
              <a:t>2 y </a:t>
            </a:r>
            <a:r>
              <a:rPr lang="es-ES" i="1" dirty="0"/>
              <a:t>v</a:t>
            </a:r>
            <a:r>
              <a:rPr lang="es-ES" dirty="0"/>
              <a:t>3), en el rendimiento de frijol en kg/parcela. El diseño utilizado para el experimento fue un DBCA.</a:t>
            </a:r>
            <a:endParaRPr lang="es-PE" dirty="0"/>
          </a:p>
          <a:p>
            <a:pPr>
              <a:buNone/>
            </a:pPr>
            <a:r>
              <a:rPr lang="es-ES" dirty="0"/>
              <a:t> </a:t>
            </a:r>
            <a:endParaRPr lang="es-PE" dirty="0"/>
          </a:p>
          <a:p>
            <a:pPr>
              <a:buNone/>
            </a:pPr>
            <a:r>
              <a:rPr lang="es-ES" dirty="0"/>
              <a:t> </a:t>
            </a:r>
            <a:endParaRPr lang="es-PE" dirty="0"/>
          </a:p>
          <a:p>
            <a:endParaRPr lang="es-ES" dirty="0"/>
          </a:p>
          <a:p>
            <a:endParaRPr lang="es-ES" dirty="0"/>
          </a:p>
          <a:p>
            <a:endParaRPr lang="es-ES" dirty="0"/>
          </a:p>
          <a:p>
            <a:endParaRPr lang="es-ES" dirty="0"/>
          </a:p>
          <a:p>
            <a:endParaRPr lang="es-ES" dirty="0"/>
          </a:p>
          <a:p>
            <a:r>
              <a:rPr lang="es-ES" dirty="0"/>
              <a:t>a) Presente el modelo aditivo lineal e interprete cada uno de sus componentes en términos del enunciado</a:t>
            </a:r>
            <a:endParaRPr lang="es-PE" dirty="0"/>
          </a:p>
          <a:p>
            <a:r>
              <a:rPr lang="es-ES" dirty="0"/>
              <a:t>b) Efectúe el análisis gráfico de la interacción.</a:t>
            </a:r>
            <a:endParaRPr lang="es-PE" dirty="0"/>
          </a:p>
          <a:p>
            <a:r>
              <a:rPr lang="es-ES" dirty="0"/>
              <a:t>c) Efectúe el análisis de variancia. Analice los efectos principales o simples según</a:t>
            </a:r>
            <a:endParaRPr lang="es-PE" dirty="0"/>
          </a:p>
          <a:p>
            <a:r>
              <a:rPr lang="es-ES" dirty="0"/>
              <a:t>corresponda.</a:t>
            </a:r>
            <a:endParaRPr lang="es-PE" dirty="0"/>
          </a:p>
          <a:p>
            <a:r>
              <a:rPr lang="es-ES" dirty="0"/>
              <a:t>d) Efectúe la prueba de DMS en donde sea necesario.</a:t>
            </a:r>
            <a:endParaRPr lang="es-PE" dirty="0"/>
          </a:p>
          <a:p>
            <a:r>
              <a:rPr lang="es-ES" dirty="0"/>
              <a:t>e) A partir de los resultados obtenidos en las preguntas anteriores, presente sus</a:t>
            </a:r>
            <a:endParaRPr lang="es-PE" dirty="0"/>
          </a:p>
          <a:p>
            <a:r>
              <a:rPr lang="es-ES" dirty="0"/>
              <a:t>recomendaciones.</a:t>
            </a:r>
            <a:endParaRPr lang="es-PE" dirty="0"/>
          </a:p>
          <a:p>
            <a:endParaRPr lang="es-PE" dirty="0"/>
          </a:p>
        </p:txBody>
      </p:sp>
      <p:graphicFrame>
        <p:nvGraphicFramePr>
          <p:cNvPr id="4" name="3 Tabla"/>
          <p:cNvGraphicFramePr>
            <a:graphicFrameLocks noGrp="1"/>
          </p:cNvGraphicFramePr>
          <p:nvPr/>
        </p:nvGraphicFramePr>
        <p:xfrm>
          <a:off x="1403645" y="2132856"/>
          <a:ext cx="6022998" cy="1484743"/>
        </p:xfrm>
        <a:graphic>
          <a:graphicData uri="http://schemas.openxmlformats.org/drawingml/2006/table">
            <a:tbl>
              <a:tblPr/>
              <a:tblGrid>
                <a:gridCol w="609601">
                  <a:extLst>
                    <a:ext uri="{9D8B030D-6E8A-4147-A177-3AD203B41FA5}">
                      <a16:colId xmlns:a16="http://schemas.microsoft.com/office/drawing/2014/main" val="20000"/>
                    </a:ext>
                  </a:extLst>
                </a:gridCol>
                <a:gridCol w="600893">
                  <a:extLst>
                    <a:ext uri="{9D8B030D-6E8A-4147-A177-3AD203B41FA5}">
                      <a16:colId xmlns:a16="http://schemas.microsoft.com/office/drawing/2014/main" val="20001"/>
                    </a:ext>
                  </a:extLst>
                </a:gridCol>
                <a:gridCol w="601563">
                  <a:extLst>
                    <a:ext uri="{9D8B030D-6E8A-4147-A177-3AD203B41FA5}">
                      <a16:colId xmlns:a16="http://schemas.microsoft.com/office/drawing/2014/main" val="20002"/>
                    </a:ext>
                  </a:extLst>
                </a:gridCol>
                <a:gridCol w="601563">
                  <a:extLst>
                    <a:ext uri="{9D8B030D-6E8A-4147-A177-3AD203B41FA5}">
                      <a16:colId xmlns:a16="http://schemas.microsoft.com/office/drawing/2014/main" val="20003"/>
                    </a:ext>
                  </a:extLst>
                </a:gridCol>
                <a:gridCol w="601563">
                  <a:extLst>
                    <a:ext uri="{9D8B030D-6E8A-4147-A177-3AD203B41FA5}">
                      <a16:colId xmlns:a16="http://schemas.microsoft.com/office/drawing/2014/main" val="20004"/>
                    </a:ext>
                  </a:extLst>
                </a:gridCol>
                <a:gridCol w="601563">
                  <a:extLst>
                    <a:ext uri="{9D8B030D-6E8A-4147-A177-3AD203B41FA5}">
                      <a16:colId xmlns:a16="http://schemas.microsoft.com/office/drawing/2014/main" val="20005"/>
                    </a:ext>
                  </a:extLst>
                </a:gridCol>
                <a:gridCol w="601563">
                  <a:extLst>
                    <a:ext uri="{9D8B030D-6E8A-4147-A177-3AD203B41FA5}">
                      <a16:colId xmlns:a16="http://schemas.microsoft.com/office/drawing/2014/main" val="20006"/>
                    </a:ext>
                  </a:extLst>
                </a:gridCol>
                <a:gridCol w="601563">
                  <a:extLst>
                    <a:ext uri="{9D8B030D-6E8A-4147-A177-3AD203B41FA5}">
                      <a16:colId xmlns:a16="http://schemas.microsoft.com/office/drawing/2014/main" val="20007"/>
                    </a:ext>
                  </a:extLst>
                </a:gridCol>
                <a:gridCol w="601563">
                  <a:extLst>
                    <a:ext uri="{9D8B030D-6E8A-4147-A177-3AD203B41FA5}">
                      <a16:colId xmlns:a16="http://schemas.microsoft.com/office/drawing/2014/main" val="20008"/>
                    </a:ext>
                  </a:extLst>
                </a:gridCol>
                <a:gridCol w="601563">
                  <a:extLst>
                    <a:ext uri="{9D8B030D-6E8A-4147-A177-3AD203B41FA5}">
                      <a16:colId xmlns:a16="http://schemas.microsoft.com/office/drawing/2014/main" val="20009"/>
                    </a:ext>
                  </a:extLst>
                </a:gridCol>
              </a:tblGrid>
              <a:tr h="247457">
                <a:tc>
                  <a:txBody>
                    <a:bodyPr/>
                    <a:lstStyle/>
                    <a:p>
                      <a:pPr>
                        <a:spcAft>
                          <a:spcPts val="0"/>
                        </a:spcAft>
                      </a:pPr>
                      <a:endParaRPr lang="es-ES" sz="1200" dirty="0">
                        <a:latin typeface="TimesNewRoman"/>
                        <a:ea typeface="Times New Roman"/>
                        <a:cs typeface="TimesNew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spcAft>
                          <a:spcPts val="0"/>
                        </a:spcAft>
                      </a:pPr>
                      <a:r>
                        <a:rPr lang="es-ES" sz="1200" i="1">
                          <a:latin typeface="TimesNewRoman,Italic"/>
                          <a:ea typeface="Times New Roman"/>
                          <a:cs typeface="TimesNewRoman,Italic"/>
                        </a:rPr>
                        <a:t>v</a:t>
                      </a:r>
                      <a:r>
                        <a:rPr lang="es-ES" sz="800">
                          <a:latin typeface="TimesNewRoman"/>
                          <a:ea typeface="Times New Roman"/>
                          <a:cs typeface="TimesNewRoman"/>
                        </a:rPr>
                        <a:t>1</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PE"/>
                    </a:p>
                  </a:txBody>
                  <a:tcPr/>
                </a:tc>
                <a:tc hMerge="1">
                  <a:txBody>
                    <a:bodyPr/>
                    <a:lstStyle/>
                    <a:p>
                      <a:endParaRPr lang="es-PE"/>
                    </a:p>
                  </a:txBody>
                  <a:tcPr/>
                </a:tc>
                <a:tc gridSpan="3">
                  <a:txBody>
                    <a:bodyPr/>
                    <a:lstStyle/>
                    <a:p>
                      <a:pPr>
                        <a:spcAft>
                          <a:spcPts val="0"/>
                        </a:spcAft>
                      </a:pPr>
                      <a:r>
                        <a:rPr lang="es-ES" sz="1200" i="1">
                          <a:latin typeface="TimesNewRoman,Italic"/>
                          <a:ea typeface="Times New Roman"/>
                          <a:cs typeface="TimesNewRoman,Italic"/>
                        </a:rPr>
                        <a:t>v</a:t>
                      </a:r>
                      <a:r>
                        <a:rPr lang="es-ES" sz="800">
                          <a:latin typeface="TimesNewRoman"/>
                          <a:ea typeface="Times New Roman"/>
                          <a:cs typeface="TimesNewRoman"/>
                        </a:rPr>
                        <a:t>2</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PE"/>
                    </a:p>
                  </a:txBody>
                  <a:tcPr/>
                </a:tc>
                <a:tc hMerge="1">
                  <a:txBody>
                    <a:bodyPr/>
                    <a:lstStyle/>
                    <a:p>
                      <a:endParaRPr lang="es-PE"/>
                    </a:p>
                  </a:txBody>
                  <a:tcPr/>
                </a:tc>
                <a:tc gridSpan="3">
                  <a:txBody>
                    <a:bodyPr/>
                    <a:lstStyle/>
                    <a:p>
                      <a:pPr>
                        <a:spcAft>
                          <a:spcPts val="0"/>
                        </a:spcAft>
                      </a:pPr>
                      <a:r>
                        <a:rPr lang="es-ES" sz="1200" i="1">
                          <a:latin typeface="TimesNewRoman,Italic"/>
                          <a:ea typeface="Times New Roman"/>
                          <a:cs typeface="TimesNewRoman,Italic"/>
                        </a:rPr>
                        <a:t>v</a:t>
                      </a:r>
                      <a:r>
                        <a:rPr lang="es-ES" sz="800">
                          <a:latin typeface="TimesNewRoman"/>
                          <a:ea typeface="Times New Roman"/>
                          <a:cs typeface="TimesNewRoman"/>
                        </a:rPr>
                        <a:t>3</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PE"/>
                    </a:p>
                  </a:txBody>
                  <a:tcPr/>
                </a:tc>
                <a:tc hMerge="1">
                  <a:txBody>
                    <a:bodyPr/>
                    <a:lstStyle/>
                    <a:p>
                      <a:endParaRPr lang="es-PE"/>
                    </a:p>
                  </a:txBody>
                  <a:tcPr/>
                </a:tc>
                <a:extLst>
                  <a:ext uri="{0D108BD9-81ED-4DB2-BD59-A6C34878D82A}">
                    <a16:rowId xmlns:a16="http://schemas.microsoft.com/office/drawing/2014/main" val="10000"/>
                  </a:ext>
                </a:extLst>
              </a:tr>
              <a:tr h="494915">
                <a:tc>
                  <a:txBody>
                    <a:bodyPr/>
                    <a:lstStyle/>
                    <a:p>
                      <a:pPr>
                        <a:spcAft>
                          <a:spcPts val="0"/>
                        </a:spcAft>
                      </a:pPr>
                      <a:r>
                        <a:rPr lang="es-ES" sz="1200">
                          <a:latin typeface="TimesNewRoman"/>
                          <a:ea typeface="Times New Roman"/>
                          <a:cs typeface="TimesNewRoman"/>
                        </a:rPr>
                        <a:t>Bloque</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i="1">
                          <a:latin typeface="TimesNewRoman,Italic"/>
                          <a:ea typeface="Times New Roman"/>
                          <a:cs typeface="TimesNewRoman,Italic"/>
                        </a:rPr>
                        <a:t>d</a:t>
                      </a:r>
                      <a:r>
                        <a:rPr lang="es-ES" sz="800">
                          <a:latin typeface="TimesNewRoman"/>
                          <a:ea typeface="Times New Roman"/>
                          <a:cs typeface="TimesNewRoman"/>
                        </a:rPr>
                        <a:t>1</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i="1">
                          <a:latin typeface="TimesNewRoman,Italic"/>
                          <a:ea typeface="Times New Roman"/>
                          <a:cs typeface="TimesNewRoman,Italic"/>
                        </a:rPr>
                        <a:t>d</a:t>
                      </a:r>
                      <a:r>
                        <a:rPr lang="es-ES" sz="800">
                          <a:latin typeface="TimesNewRoman"/>
                          <a:ea typeface="Times New Roman"/>
                          <a:cs typeface="TimesNewRoman"/>
                        </a:rPr>
                        <a:t>2</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i="1">
                          <a:latin typeface="TimesNewRoman,Italic"/>
                          <a:ea typeface="Times New Roman"/>
                          <a:cs typeface="TimesNewRoman,Italic"/>
                        </a:rPr>
                        <a:t>d</a:t>
                      </a:r>
                      <a:r>
                        <a:rPr lang="es-ES" sz="800">
                          <a:latin typeface="TimesNewRoman"/>
                          <a:ea typeface="Times New Roman"/>
                          <a:cs typeface="TimesNewRoman"/>
                        </a:rPr>
                        <a:t>3</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i="1">
                          <a:latin typeface="TimesNewRoman,Italic"/>
                          <a:ea typeface="Times New Roman"/>
                          <a:cs typeface="TimesNewRoman,Italic"/>
                        </a:rPr>
                        <a:t>d</a:t>
                      </a:r>
                      <a:r>
                        <a:rPr lang="es-ES" sz="800">
                          <a:latin typeface="TimesNewRoman"/>
                          <a:ea typeface="Times New Roman"/>
                          <a:cs typeface="TimesNewRoman"/>
                        </a:rPr>
                        <a:t>1</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i="1">
                          <a:latin typeface="TimesNewRoman,Italic"/>
                          <a:ea typeface="Times New Roman"/>
                          <a:cs typeface="TimesNewRoman,Italic"/>
                        </a:rPr>
                        <a:t>d</a:t>
                      </a:r>
                      <a:r>
                        <a:rPr lang="es-ES" sz="800">
                          <a:latin typeface="TimesNewRoman"/>
                          <a:ea typeface="Times New Roman"/>
                          <a:cs typeface="TimesNewRoman"/>
                        </a:rPr>
                        <a:t>2</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i="1">
                          <a:latin typeface="TimesNewRoman,Italic"/>
                          <a:ea typeface="Times New Roman"/>
                          <a:cs typeface="TimesNewRoman,Italic"/>
                        </a:rPr>
                        <a:t>d</a:t>
                      </a:r>
                      <a:r>
                        <a:rPr lang="es-ES" sz="800">
                          <a:latin typeface="TimesNewRoman"/>
                          <a:ea typeface="Times New Roman"/>
                          <a:cs typeface="TimesNewRoman"/>
                        </a:rPr>
                        <a:t>3</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i="1">
                          <a:latin typeface="TimesNewRoman,Italic"/>
                          <a:ea typeface="Times New Roman"/>
                          <a:cs typeface="TimesNewRoman,Italic"/>
                        </a:rPr>
                        <a:t>d</a:t>
                      </a:r>
                      <a:r>
                        <a:rPr lang="es-ES" sz="800">
                          <a:latin typeface="TimesNewRoman"/>
                          <a:ea typeface="Times New Roman"/>
                          <a:cs typeface="TimesNewRoman"/>
                        </a:rPr>
                        <a:t>1</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i="1">
                          <a:latin typeface="TimesNewRoman,Italic"/>
                          <a:ea typeface="Times New Roman"/>
                          <a:cs typeface="TimesNewRoman,Italic"/>
                        </a:rPr>
                        <a:t>d</a:t>
                      </a:r>
                      <a:r>
                        <a:rPr lang="es-ES" sz="800">
                          <a:latin typeface="TimesNewRoman"/>
                          <a:ea typeface="Times New Roman"/>
                          <a:cs typeface="TimesNewRoman"/>
                        </a:rPr>
                        <a:t>2</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i="1">
                          <a:latin typeface="TimesNewRoman,Italic"/>
                          <a:ea typeface="Times New Roman"/>
                          <a:cs typeface="TimesNewRoman,Italic"/>
                        </a:rPr>
                        <a:t>d</a:t>
                      </a:r>
                      <a:r>
                        <a:rPr lang="es-ES" sz="800">
                          <a:latin typeface="TimesNewRoman"/>
                          <a:ea typeface="Times New Roman"/>
                          <a:cs typeface="TimesNewRoman"/>
                        </a:rPr>
                        <a:t>3</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47457">
                <a:tc>
                  <a:txBody>
                    <a:bodyPr/>
                    <a:lstStyle/>
                    <a:p>
                      <a:pPr>
                        <a:spcAft>
                          <a:spcPts val="0"/>
                        </a:spcAft>
                      </a:pPr>
                      <a:r>
                        <a:rPr lang="es-ES" sz="1200">
                          <a:latin typeface="TimesNewRoman"/>
                          <a:ea typeface="Times New Roman"/>
                          <a:cs typeface="TimesNewRoman"/>
                        </a:rPr>
                        <a:t>I</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a:latin typeface="TimesNewRoman"/>
                          <a:ea typeface="Times New Roman"/>
                          <a:cs typeface="TimesNewRoman"/>
                        </a:rPr>
                        <a:t>10.05</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dirty="0">
                          <a:latin typeface="TimesNewRoman"/>
                          <a:ea typeface="Times New Roman"/>
                          <a:cs typeface="TimesNewRoman"/>
                        </a:rPr>
                        <a:t>9.66</a:t>
                      </a:r>
                      <a:endParaRPr lang="es-PE" sz="12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a:latin typeface="TimesNewRoman"/>
                          <a:ea typeface="Times New Roman"/>
                          <a:cs typeface="TimesNewRoman"/>
                        </a:rPr>
                        <a:t>9.14</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a:latin typeface="TimesNewRoman"/>
                          <a:ea typeface="Times New Roman"/>
                          <a:cs typeface="TimesNewRoman"/>
                        </a:rPr>
                        <a:t>10.71</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a:latin typeface="TimesNewRoman"/>
                          <a:ea typeface="Times New Roman"/>
                          <a:cs typeface="TimesNewRoman"/>
                        </a:rPr>
                        <a:t>10.35</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a:latin typeface="TimesNewRoman"/>
                          <a:ea typeface="Times New Roman"/>
                          <a:cs typeface="TimesNewRoman"/>
                        </a:rPr>
                        <a:t>11.42</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a:latin typeface="TimesNewRoman"/>
                          <a:ea typeface="Times New Roman"/>
                          <a:cs typeface="TimesNewRoman"/>
                        </a:rPr>
                        <a:t>9.03</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a:latin typeface="TimesNewRoman"/>
                          <a:ea typeface="Times New Roman"/>
                          <a:cs typeface="TimesNewRoman"/>
                        </a:rPr>
                        <a:t>10.46</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a:latin typeface="TimesNewRoman"/>
                          <a:ea typeface="Times New Roman"/>
                          <a:cs typeface="TimesNewRoman"/>
                        </a:rPr>
                        <a:t>13</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47457">
                <a:tc>
                  <a:txBody>
                    <a:bodyPr/>
                    <a:lstStyle/>
                    <a:p>
                      <a:pPr>
                        <a:spcAft>
                          <a:spcPts val="0"/>
                        </a:spcAft>
                      </a:pPr>
                      <a:r>
                        <a:rPr lang="es-ES" sz="1200">
                          <a:latin typeface="TimesNewRoman"/>
                          <a:ea typeface="Times New Roman"/>
                          <a:cs typeface="TimesNewRoman"/>
                        </a:rPr>
                        <a:t>II</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a:latin typeface="TimesNewRoman"/>
                          <a:ea typeface="Times New Roman"/>
                          <a:cs typeface="TimesNewRoman"/>
                        </a:rPr>
                        <a:t>8.71</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a:latin typeface="TimesNewRoman"/>
                          <a:ea typeface="Times New Roman"/>
                          <a:cs typeface="TimesNewRoman"/>
                        </a:rPr>
                        <a:t>8.45</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a:latin typeface="TimesNewRoman"/>
                          <a:ea typeface="Times New Roman"/>
                          <a:cs typeface="TimesNewRoman"/>
                        </a:rPr>
                        <a:t>9.02</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a:latin typeface="TimesNewRoman"/>
                          <a:ea typeface="Times New Roman"/>
                          <a:cs typeface="TimesNewRoman"/>
                        </a:rPr>
                        <a:t>9.45</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a:latin typeface="TimesNewRoman"/>
                          <a:ea typeface="Times New Roman"/>
                          <a:cs typeface="TimesNewRoman"/>
                        </a:rPr>
                        <a:t>10.24</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a:latin typeface="TimesNewRoman"/>
                          <a:ea typeface="Times New Roman"/>
                          <a:cs typeface="TimesNewRoman"/>
                        </a:rPr>
                        <a:t>12.91</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a:latin typeface="TimesNewRoman"/>
                          <a:ea typeface="Times New Roman"/>
                          <a:cs typeface="TimesNewRoman"/>
                        </a:rPr>
                        <a:t>8.54</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a:latin typeface="TimesNewRoman"/>
                          <a:ea typeface="Times New Roman"/>
                          <a:cs typeface="TimesNewRoman"/>
                        </a:rPr>
                        <a:t>10.5</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a:latin typeface="TimesNewRoman"/>
                          <a:ea typeface="Times New Roman"/>
                          <a:cs typeface="TimesNewRoman"/>
                        </a:rPr>
                        <a:t>10.1</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47457">
                <a:tc>
                  <a:txBody>
                    <a:bodyPr/>
                    <a:lstStyle/>
                    <a:p>
                      <a:pPr>
                        <a:spcAft>
                          <a:spcPts val="0"/>
                        </a:spcAft>
                      </a:pPr>
                      <a:r>
                        <a:rPr lang="es-ES" sz="1200">
                          <a:latin typeface="TimesNewRoman"/>
                          <a:ea typeface="Times New Roman"/>
                          <a:cs typeface="TimesNewRoman"/>
                        </a:rPr>
                        <a:t>III</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a:latin typeface="TimesNewRoman"/>
                          <a:ea typeface="Times New Roman"/>
                          <a:cs typeface="TimesNewRoman"/>
                        </a:rPr>
                        <a:t>9.9</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a:latin typeface="TimesNewRoman"/>
                          <a:ea typeface="Times New Roman"/>
                          <a:cs typeface="TimesNewRoman"/>
                        </a:rPr>
                        <a:t>8.05</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a:latin typeface="TimesNewRoman"/>
                          <a:ea typeface="Times New Roman"/>
                          <a:cs typeface="TimesNewRoman"/>
                        </a:rPr>
                        <a:t>8.01</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a:latin typeface="TimesNewRoman"/>
                          <a:ea typeface="Times New Roman"/>
                          <a:cs typeface="TimesNewRoman"/>
                        </a:rPr>
                        <a:t>9.25</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a:latin typeface="TimesNewRoman"/>
                          <a:ea typeface="Times New Roman"/>
                          <a:cs typeface="TimesNewRoman"/>
                        </a:rPr>
                        <a:t>11.1</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a:latin typeface="TimesNewRoman"/>
                          <a:ea typeface="Times New Roman"/>
                          <a:cs typeface="TimesNewRoman"/>
                        </a:rPr>
                        <a:t>11.5</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a:latin typeface="TimesNewRoman"/>
                          <a:ea typeface="Times New Roman"/>
                          <a:cs typeface="TimesNewRoman"/>
                        </a:rPr>
                        <a:t>7.24</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a:latin typeface="TimesNewRoman"/>
                          <a:ea typeface="Times New Roman"/>
                          <a:cs typeface="TimesNewRoman"/>
                        </a:rPr>
                        <a:t>8.85</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200" dirty="0">
                          <a:latin typeface="TimesNewRoman"/>
                          <a:ea typeface="Times New Roman"/>
                          <a:cs typeface="TimesNewRoman"/>
                        </a:rPr>
                        <a:t>11.57</a:t>
                      </a:r>
                      <a:endParaRPr lang="es-PE" sz="12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461856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43408"/>
            <a:ext cx="8229600" cy="1143000"/>
          </a:xfrm>
        </p:spPr>
        <p:txBody>
          <a:bodyPr/>
          <a:lstStyle/>
          <a:p>
            <a:r>
              <a:rPr lang="es-PE" dirty="0"/>
              <a:t>Ejemplo 4</a:t>
            </a:r>
          </a:p>
        </p:txBody>
      </p:sp>
      <p:sp>
        <p:nvSpPr>
          <p:cNvPr id="3" name="2 Marcador de contenido"/>
          <p:cNvSpPr>
            <a:spLocks noGrp="1"/>
          </p:cNvSpPr>
          <p:nvPr>
            <p:ph idx="1"/>
          </p:nvPr>
        </p:nvSpPr>
        <p:spPr>
          <a:xfrm>
            <a:off x="457200" y="692696"/>
            <a:ext cx="8229600" cy="5832648"/>
          </a:xfrm>
        </p:spPr>
        <p:txBody>
          <a:bodyPr>
            <a:normAutofit fontScale="92500" lnSpcReduction="10000"/>
          </a:bodyPr>
          <a:lstStyle/>
          <a:p>
            <a:r>
              <a:rPr lang="es-ES" sz="1800" dirty="0"/>
              <a:t>Una compañía grande de productos alimenticios realizó un experimento para investigar el efecto de dos factores, el material de la envoltura de los paquetes y el color de la envoltura, sobre las ventas de uno de sus productos. </a:t>
            </a:r>
          </a:p>
          <a:p>
            <a:r>
              <a:rPr lang="es-ES" sz="1800" dirty="0"/>
              <a:t>Se utilizaron dos tipos de material (</a:t>
            </a:r>
            <a:r>
              <a:rPr lang="es-ES" sz="1800" i="1" dirty="0"/>
              <a:t>a</a:t>
            </a:r>
            <a:r>
              <a:rPr lang="es-ES" sz="1800" dirty="0"/>
              <a:t>1=Papel encerado y </a:t>
            </a:r>
            <a:r>
              <a:rPr lang="es-ES" sz="1800" i="1" dirty="0"/>
              <a:t>a</a:t>
            </a:r>
            <a:r>
              <a:rPr lang="es-ES" sz="1800" dirty="0"/>
              <a:t>2=Plástico), en tres colores (</a:t>
            </a:r>
            <a:r>
              <a:rPr lang="es-ES" sz="1800" i="1" dirty="0"/>
              <a:t>b</a:t>
            </a:r>
            <a:r>
              <a:rPr lang="es-ES" sz="1800" dirty="0"/>
              <a:t>1=Amarillo, </a:t>
            </a:r>
            <a:r>
              <a:rPr lang="es-ES" sz="1800" i="1" dirty="0"/>
              <a:t>b</a:t>
            </a:r>
            <a:r>
              <a:rPr lang="es-ES" sz="1800" dirty="0"/>
              <a:t>2=Rojo y </a:t>
            </a:r>
            <a:r>
              <a:rPr lang="es-ES" sz="1800" i="1" dirty="0"/>
              <a:t>b</a:t>
            </a:r>
            <a:r>
              <a:rPr lang="es-ES" sz="1800" dirty="0"/>
              <a:t>3=Verde). Se seleccionaron 4 supermercados para el experimento y después de estar el producto en el mercado por una semana se registró la venta total (en miles de soles) para cada una de las 6 combinaciones. Los resultados se muestran a continuación:</a:t>
            </a:r>
            <a:endParaRPr lang="es-PE" sz="1800" dirty="0"/>
          </a:p>
          <a:p>
            <a:endParaRPr lang="es-PE" dirty="0"/>
          </a:p>
          <a:p>
            <a:endParaRPr lang="es-PE" dirty="0"/>
          </a:p>
          <a:p>
            <a:endParaRPr lang="es-PE" dirty="0"/>
          </a:p>
          <a:p>
            <a:r>
              <a:rPr lang="es-ES" sz="1800" dirty="0"/>
              <a:t>a) Presente el modelo aditivo lineal e interprete cada uno de sus componentes en términos</a:t>
            </a:r>
            <a:endParaRPr lang="es-PE" sz="1800" dirty="0"/>
          </a:p>
          <a:p>
            <a:r>
              <a:rPr lang="es-ES" sz="1800" dirty="0"/>
              <a:t>del enunciado</a:t>
            </a:r>
            <a:endParaRPr lang="es-PE" sz="1800" dirty="0"/>
          </a:p>
          <a:p>
            <a:r>
              <a:rPr lang="es-ES" sz="1800" dirty="0"/>
              <a:t>b) Efectúe el análisis gráfico de la interacción.</a:t>
            </a:r>
            <a:endParaRPr lang="es-PE" sz="1800" dirty="0"/>
          </a:p>
          <a:p>
            <a:r>
              <a:rPr lang="es-ES" sz="1800" dirty="0"/>
              <a:t>c) Efectúe el análisis de variancia. Analice los efectos principales o simples según</a:t>
            </a:r>
            <a:endParaRPr lang="es-PE" sz="1800" dirty="0"/>
          </a:p>
          <a:p>
            <a:r>
              <a:rPr lang="es-ES" sz="1800" dirty="0"/>
              <a:t>corresponda.</a:t>
            </a:r>
            <a:endParaRPr lang="es-PE" sz="1800" dirty="0"/>
          </a:p>
          <a:p>
            <a:r>
              <a:rPr lang="es-ES" sz="1800" dirty="0"/>
              <a:t>d) Efectúe la prueba de DMS donde sea necesario.</a:t>
            </a:r>
            <a:endParaRPr lang="es-PE" sz="1800" dirty="0"/>
          </a:p>
          <a:p>
            <a:endParaRPr lang="es-PE" sz="1800" dirty="0"/>
          </a:p>
        </p:txBody>
      </p:sp>
      <p:graphicFrame>
        <p:nvGraphicFramePr>
          <p:cNvPr id="5" name="4 Tabla"/>
          <p:cNvGraphicFramePr>
            <a:graphicFrameLocks noGrp="1"/>
          </p:cNvGraphicFramePr>
          <p:nvPr/>
        </p:nvGraphicFramePr>
        <p:xfrm>
          <a:off x="1697355" y="2780928"/>
          <a:ext cx="5749290" cy="1280160"/>
        </p:xfrm>
        <a:graphic>
          <a:graphicData uri="http://schemas.openxmlformats.org/drawingml/2006/table">
            <a:tbl>
              <a:tblPr/>
              <a:tblGrid>
                <a:gridCol w="1017905">
                  <a:extLst>
                    <a:ext uri="{9D8B030D-6E8A-4147-A177-3AD203B41FA5}">
                      <a16:colId xmlns:a16="http://schemas.microsoft.com/office/drawing/2014/main" val="20000"/>
                    </a:ext>
                  </a:extLst>
                </a:gridCol>
                <a:gridCol w="801370">
                  <a:extLst>
                    <a:ext uri="{9D8B030D-6E8A-4147-A177-3AD203B41FA5}">
                      <a16:colId xmlns:a16="http://schemas.microsoft.com/office/drawing/2014/main" val="20001"/>
                    </a:ext>
                  </a:extLst>
                </a:gridCol>
                <a:gridCol w="777875">
                  <a:extLst>
                    <a:ext uri="{9D8B030D-6E8A-4147-A177-3AD203B41FA5}">
                      <a16:colId xmlns:a16="http://schemas.microsoft.com/office/drawing/2014/main" val="20002"/>
                    </a:ext>
                  </a:extLst>
                </a:gridCol>
                <a:gridCol w="785495">
                  <a:extLst>
                    <a:ext uri="{9D8B030D-6E8A-4147-A177-3AD203B41FA5}">
                      <a16:colId xmlns:a16="http://schemas.microsoft.com/office/drawing/2014/main" val="20003"/>
                    </a:ext>
                  </a:extLst>
                </a:gridCol>
                <a:gridCol w="802640">
                  <a:extLst>
                    <a:ext uri="{9D8B030D-6E8A-4147-A177-3AD203B41FA5}">
                      <a16:colId xmlns:a16="http://schemas.microsoft.com/office/drawing/2014/main" val="20004"/>
                    </a:ext>
                  </a:extLst>
                </a:gridCol>
                <a:gridCol w="778510">
                  <a:extLst>
                    <a:ext uri="{9D8B030D-6E8A-4147-A177-3AD203B41FA5}">
                      <a16:colId xmlns:a16="http://schemas.microsoft.com/office/drawing/2014/main" val="20005"/>
                    </a:ext>
                  </a:extLst>
                </a:gridCol>
                <a:gridCol w="785495">
                  <a:extLst>
                    <a:ext uri="{9D8B030D-6E8A-4147-A177-3AD203B41FA5}">
                      <a16:colId xmlns:a16="http://schemas.microsoft.com/office/drawing/2014/main" val="20006"/>
                    </a:ext>
                  </a:extLst>
                </a:gridCol>
              </a:tblGrid>
              <a:tr h="0">
                <a:tc>
                  <a:txBody>
                    <a:bodyPr/>
                    <a:lstStyle/>
                    <a:p>
                      <a:pPr algn="ctr">
                        <a:spcAft>
                          <a:spcPts val="0"/>
                        </a:spcAft>
                      </a:pPr>
                      <a:endParaRPr lang="es-ES" sz="1200" dirty="0">
                        <a:latin typeface="TimesNewRoman"/>
                        <a:ea typeface="Times New Roman"/>
                        <a:cs typeface="TimesNew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spcAft>
                          <a:spcPts val="0"/>
                        </a:spcAft>
                      </a:pPr>
                      <a:r>
                        <a:rPr lang="es-ES" sz="1200">
                          <a:latin typeface="TimesNewRoman"/>
                          <a:ea typeface="Times New Roman"/>
                          <a:cs typeface="TimesNewRoman"/>
                        </a:rPr>
                        <a:t>Papel encerado</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PE"/>
                    </a:p>
                  </a:txBody>
                  <a:tcPr/>
                </a:tc>
                <a:tc hMerge="1">
                  <a:txBody>
                    <a:bodyPr/>
                    <a:lstStyle/>
                    <a:p>
                      <a:endParaRPr lang="es-PE"/>
                    </a:p>
                  </a:txBody>
                  <a:tcPr/>
                </a:tc>
                <a:tc gridSpan="3">
                  <a:txBody>
                    <a:bodyPr/>
                    <a:lstStyle/>
                    <a:p>
                      <a:pPr algn="ctr">
                        <a:spcAft>
                          <a:spcPts val="0"/>
                        </a:spcAft>
                      </a:pPr>
                      <a:r>
                        <a:rPr lang="es-ES" sz="1200">
                          <a:latin typeface="TimesNewRoman"/>
                          <a:ea typeface="Times New Roman"/>
                          <a:cs typeface="TimesNewRoman"/>
                        </a:rPr>
                        <a:t>Plástico</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PE"/>
                    </a:p>
                  </a:txBody>
                  <a:tcPr/>
                </a:tc>
                <a:tc hMerge="1">
                  <a:txBody>
                    <a:bodyPr/>
                    <a:lstStyle/>
                    <a:p>
                      <a:endParaRPr lang="es-PE"/>
                    </a:p>
                  </a:txBody>
                  <a:tcPr/>
                </a:tc>
                <a:extLst>
                  <a:ext uri="{0D108BD9-81ED-4DB2-BD59-A6C34878D82A}">
                    <a16:rowId xmlns:a16="http://schemas.microsoft.com/office/drawing/2014/main" val="10000"/>
                  </a:ext>
                </a:extLst>
              </a:tr>
              <a:tr h="0">
                <a:tc>
                  <a:txBody>
                    <a:bodyPr/>
                    <a:lstStyle/>
                    <a:p>
                      <a:pPr algn="ctr">
                        <a:spcAft>
                          <a:spcPts val="0"/>
                        </a:spcAft>
                      </a:pPr>
                      <a:r>
                        <a:rPr lang="es-ES" sz="1200">
                          <a:latin typeface="TimesNewRoman"/>
                          <a:ea typeface="Times New Roman"/>
                          <a:cs typeface="TimesNewRoman"/>
                        </a:rPr>
                        <a:t>Supermercado</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a:latin typeface="TimesNewRoman"/>
                          <a:ea typeface="Times New Roman"/>
                          <a:cs typeface="TimesNewRoman"/>
                        </a:rPr>
                        <a:t>Amarillo</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a:latin typeface="TimesNewRoman"/>
                          <a:ea typeface="Times New Roman"/>
                          <a:cs typeface="TimesNewRoman"/>
                        </a:rPr>
                        <a:t>Rojo</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a:latin typeface="TimesNewRoman"/>
                          <a:ea typeface="Times New Roman"/>
                          <a:cs typeface="TimesNewRoman"/>
                        </a:rPr>
                        <a:t>Verde</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a:latin typeface="TimesNewRoman"/>
                          <a:ea typeface="Times New Roman"/>
                          <a:cs typeface="TimesNewRoman"/>
                        </a:rPr>
                        <a:t>Amarillo</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a:latin typeface="TimesNewRoman"/>
                          <a:ea typeface="Times New Roman"/>
                          <a:cs typeface="TimesNewRoman"/>
                        </a:rPr>
                        <a:t>Rojo</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a:latin typeface="TimesNewRoman"/>
                          <a:ea typeface="Times New Roman"/>
                          <a:cs typeface="TimesNewRoman"/>
                        </a:rPr>
                        <a:t>Verde</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algn="ctr">
                        <a:spcAft>
                          <a:spcPts val="0"/>
                        </a:spcAft>
                      </a:pPr>
                      <a:r>
                        <a:rPr lang="es-ES" sz="1200">
                          <a:latin typeface="TimesNewRoman"/>
                          <a:ea typeface="Times New Roman"/>
                          <a:cs typeface="TimesNewRoman"/>
                        </a:rPr>
                        <a:t>1</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a:latin typeface="TimesNewRoman"/>
                          <a:ea typeface="Times New Roman"/>
                          <a:cs typeface="TimesNewRoman"/>
                        </a:rPr>
                        <a:t>2.6</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a:latin typeface="TimesNewRoman"/>
                          <a:ea typeface="Times New Roman"/>
                          <a:cs typeface="TimesNewRoman"/>
                        </a:rPr>
                        <a:t>2.7</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a:latin typeface="TimesNewRoman"/>
                          <a:ea typeface="Times New Roman"/>
                          <a:cs typeface="TimesNewRoman"/>
                        </a:rPr>
                        <a:t>2.2</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a:latin typeface="TimesNewRoman"/>
                          <a:ea typeface="Times New Roman"/>
                          <a:cs typeface="TimesNewRoman"/>
                        </a:rPr>
                        <a:t>2.9</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a:latin typeface="TimesNewRoman"/>
                          <a:ea typeface="Times New Roman"/>
                          <a:cs typeface="TimesNewRoman"/>
                        </a:rPr>
                        <a:t>3.0</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a:latin typeface="TimesNewRoman"/>
                          <a:ea typeface="Times New Roman"/>
                          <a:cs typeface="TimesNewRoman"/>
                        </a:rPr>
                        <a:t>2.4</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algn="ctr">
                        <a:spcAft>
                          <a:spcPts val="0"/>
                        </a:spcAft>
                      </a:pPr>
                      <a:r>
                        <a:rPr lang="es-ES" sz="1200">
                          <a:latin typeface="TimesNewRoman"/>
                          <a:ea typeface="Times New Roman"/>
                          <a:cs typeface="TimesNewRoman"/>
                        </a:rPr>
                        <a:t>2</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dirty="0">
                          <a:latin typeface="TimesNewRoman"/>
                          <a:ea typeface="Times New Roman"/>
                          <a:cs typeface="TimesNewRoman"/>
                        </a:rPr>
                        <a:t>1.8</a:t>
                      </a:r>
                      <a:endParaRPr lang="es-PE" sz="12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a:latin typeface="TimesNewRoman"/>
                          <a:ea typeface="Times New Roman"/>
                          <a:cs typeface="TimesNewRoman"/>
                        </a:rPr>
                        <a:t>2.3</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a:latin typeface="TimesNewRoman"/>
                          <a:ea typeface="Times New Roman"/>
                          <a:cs typeface="TimesNewRoman"/>
                        </a:rPr>
                        <a:t>1.5</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a:latin typeface="TimesNewRoman"/>
                          <a:ea typeface="Times New Roman"/>
                          <a:cs typeface="TimesNewRoman"/>
                        </a:rPr>
                        <a:t>1.9</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a:latin typeface="TimesNewRoman"/>
                          <a:ea typeface="Times New Roman"/>
                          <a:cs typeface="TimesNewRoman"/>
                        </a:rPr>
                        <a:t>2.5</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a:latin typeface="TimesNewRoman"/>
                          <a:ea typeface="Times New Roman"/>
                          <a:cs typeface="TimesNewRoman"/>
                        </a:rPr>
                        <a:t>1.8</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algn="ctr">
                        <a:spcAft>
                          <a:spcPts val="0"/>
                        </a:spcAft>
                      </a:pPr>
                      <a:r>
                        <a:rPr lang="es-ES" sz="1200">
                          <a:latin typeface="TimesNewRoman"/>
                          <a:ea typeface="Times New Roman"/>
                          <a:cs typeface="TimesNewRoman"/>
                        </a:rPr>
                        <a:t>3</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a:latin typeface="TimesNewRoman"/>
                          <a:ea typeface="Times New Roman"/>
                          <a:cs typeface="TimesNewRoman"/>
                        </a:rPr>
                        <a:t>2.4</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a:latin typeface="TimesNewRoman"/>
                          <a:ea typeface="Times New Roman"/>
                          <a:cs typeface="TimesNewRoman"/>
                        </a:rPr>
                        <a:t>2.2</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a:latin typeface="TimesNewRoman"/>
                          <a:ea typeface="Times New Roman"/>
                          <a:cs typeface="TimesNewRoman"/>
                        </a:rPr>
                        <a:t>1.8</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a:latin typeface="TimesNewRoman"/>
                          <a:ea typeface="Times New Roman"/>
                          <a:cs typeface="TimesNewRoman"/>
                        </a:rPr>
                        <a:t>2.4</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a:latin typeface="TimesNewRoman"/>
                          <a:ea typeface="Times New Roman"/>
                          <a:cs typeface="TimesNewRoman"/>
                        </a:rPr>
                        <a:t>2.8</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a:latin typeface="TimesNewRoman"/>
                          <a:ea typeface="Times New Roman"/>
                          <a:cs typeface="TimesNewRoman"/>
                        </a:rPr>
                        <a:t>2.1</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0">
                <a:tc>
                  <a:txBody>
                    <a:bodyPr/>
                    <a:lstStyle/>
                    <a:p>
                      <a:pPr algn="ctr">
                        <a:spcAft>
                          <a:spcPts val="0"/>
                        </a:spcAft>
                      </a:pPr>
                      <a:r>
                        <a:rPr lang="es-ES" sz="1200">
                          <a:latin typeface="TimesNewRoman"/>
                          <a:ea typeface="Times New Roman"/>
                          <a:cs typeface="TimesNewRoman"/>
                        </a:rPr>
                        <a:t>4</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a:latin typeface="TimesNewRoman"/>
                          <a:ea typeface="Times New Roman"/>
                          <a:cs typeface="TimesNewRoman"/>
                        </a:rPr>
                        <a:t>2.6</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a:latin typeface="TimesNewRoman"/>
                          <a:ea typeface="Times New Roman"/>
                          <a:cs typeface="TimesNewRoman"/>
                        </a:rPr>
                        <a:t>2.9</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a:latin typeface="TimesNewRoman"/>
                          <a:ea typeface="Times New Roman"/>
                          <a:cs typeface="TimesNewRoman"/>
                        </a:rPr>
                        <a:t>2.5</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a:latin typeface="TimesNewRoman"/>
                          <a:ea typeface="Times New Roman"/>
                          <a:cs typeface="TimesNewRoman"/>
                        </a:rPr>
                        <a:t>2.8</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a:latin typeface="TimesNewRoman"/>
                          <a:ea typeface="Times New Roman"/>
                          <a:cs typeface="TimesNewRoman"/>
                        </a:rPr>
                        <a:t>3.2</a:t>
                      </a:r>
                      <a:endParaRPr lang="es-PE" sz="12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dirty="0">
                          <a:latin typeface="TimesNewRoman"/>
                          <a:ea typeface="Times New Roman"/>
                          <a:cs typeface="TimesNewRoman"/>
                        </a:rPr>
                        <a:t>2.7</a:t>
                      </a:r>
                      <a:endParaRPr lang="es-PE" sz="12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2179413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a:t>Ejemplo 5</a:t>
            </a:r>
          </a:p>
        </p:txBody>
      </p:sp>
      <p:sp>
        <p:nvSpPr>
          <p:cNvPr id="5" name="4 Marcador de contenido"/>
          <p:cNvSpPr>
            <a:spLocks noGrp="1"/>
          </p:cNvSpPr>
          <p:nvPr>
            <p:ph idx="1"/>
          </p:nvPr>
        </p:nvSpPr>
        <p:spPr/>
        <p:txBody>
          <a:bodyPr/>
          <a:lstStyle/>
          <a:p>
            <a:r>
              <a:rPr lang="es-ES" dirty="0"/>
              <a:t>Para mejorar la resistencia a las adhesión de componentes electrónicos sobre placas, se estudiaron dos tipos de pegamentos A y B  y tres temperaturas de curados 60, 80, y 100 grados centígrados.</a:t>
            </a:r>
            <a:endParaRPr lang="es-MX" dirty="0"/>
          </a:p>
          <a:p>
            <a:r>
              <a:rPr lang="es-ES" dirty="0"/>
              <a:t>En cada combinación se analizaron dos componentes y los resultados obtenidos son los siguientes:</a:t>
            </a:r>
            <a:endParaRPr lang="es-MX" dirty="0"/>
          </a:p>
          <a:p>
            <a:endParaRPr lang="es-MX"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552</TotalTime>
  <Words>2675</Words>
  <Application>Microsoft Office PowerPoint</Application>
  <PresentationFormat>Presentación en pantalla (4:3)</PresentationFormat>
  <Paragraphs>453</Paragraphs>
  <Slides>50</Slides>
  <Notes>17</Notes>
  <HiddenSlides>0</HiddenSlides>
  <MMClips>0</MMClips>
  <ScaleCrop>false</ScaleCrop>
  <HeadingPairs>
    <vt:vector size="8" baseType="variant">
      <vt:variant>
        <vt:lpstr>Fuentes usadas</vt:lpstr>
      </vt:variant>
      <vt:variant>
        <vt:i4>7</vt:i4>
      </vt:variant>
      <vt:variant>
        <vt:lpstr>Tema</vt:lpstr>
      </vt:variant>
      <vt:variant>
        <vt:i4>1</vt:i4>
      </vt:variant>
      <vt:variant>
        <vt:lpstr>Servidores OLE incrustados</vt:lpstr>
      </vt:variant>
      <vt:variant>
        <vt:i4>1</vt:i4>
      </vt:variant>
      <vt:variant>
        <vt:lpstr>Títulos de diapositiva</vt:lpstr>
      </vt:variant>
      <vt:variant>
        <vt:i4>50</vt:i4>
      </vt:variant>
    </vt:vector>
  </HeadingPairs>
  <TitlesOfParts>
    <vt:vector size="59" baseType="lpstr">
      <vt:lpstr>Arial</vt:lpstr>
      <vt:lpstr>Calibri</vt:lpstr>
      <vt:lpstr>Times</vt:lpstr>
      <vt:lpstr>Times New Roman</vt:lpstr>
      <vt:lpstr>TimesNewRoman</vt:lpstr>
      <vt:lpstr>TimesNewRoman,Italic</vt:lpstr>
      <vt:lpstr>Wingdings</vt:lpstr>
      <vt:lpstr>Tema de Office</vt:lpstr>
      <vt:lpstr>Equation</vt:lpstr>
      <vt:lpstr>Factoriales</vt:lpstr>
      <vt:lpstr>Presentación de PowerPoint</vt:lpstr>
      <vt:lpstr>EXPERIMENTOS FACTORIALES</vt:lpstr>
      <vt:lpstr>Ejemplo 1</vt:lpstr>
      <vt:lpstr>Ejemplo 1</vt:lpstr>
      <vt:lpstr>Ejemplo 2</vt:lpstr>
      <vt:lpstr>Ejemplo 3</vt:lpstr>
      <vt:lpstr>Ejemplo 4</vt:lpstr>
      <vt:lpstr>Ejemplo 5</vt:lpstr>
      <vt:lpstr>Ejemplo 5</vt:lpstr>
      <vt:lpstr>Ventajas:</vt:lpstr>
      <vt:lpstr>Ventajas :</vt:lpstr>
      <vt:lpstr>Desventajas:</vt:lpstr>
      <vt:lpstr>Desventajas:</vt:lpstr>
      <vt:lpstr>Efectos Principales. Efectos simples. Interacción</vt:lpstr>
      <vt:lpstr>Efectos Principales. Efectos simples. Interacción</vt:lpstr>
      <vt:lpstr>Efectos Principales. Efectos simples. Interacción</vt:lpstr>
      <vt:lpstr>Efectos Principales. Efectos simples. Interacción</vt:lpstr>
      <vt:lpstr>Efectos Principales. Efectos simples. Interacción</vt:lpstr>
      <vt:lpstr>Concepto de interacción</vt:lpstr>
      <vt:lpstr>Modelo Completamente al Azar:</vt:lpstr>
      <vt:lpstr>Tabla de ANOVA Completamente al Azar</vt:lpstr>
      <vt:lpstr>Ejercicio factoriales</vt:lpstr>
      <vt:lpstr>Presentación de PowerPoint</vt:lpstr>
      <vt:lpstr>Anova en R</vt:lpstr>
      <vt:lpstr>Anova en R</vt:lpstr>
      <vt:lpstr>Análisis</vt:lpstr>
      <vt:lpstr>Análisis</vt:lpstr>
      <vt:lpstr>Análisis</vt:lpstr>
      <vt:lpstr>Análisis</vt:lpstr>
      <vt:lpstr>Análisis</vt:lpstr>
      <vt:lpstr>Análisis</vt:lpstr>
      <vt:lpstr>Resumen</vt:lpstr>
      <vt:lpstr>Prueba de medias en R</vt:lpstr>
      <vt:lpstr>Prueba de medias en R</vt:lpstr>
      <vt:lpstr>DISEÑOS EXPERIMENTALES CON VARIABLES BINARIAS (USANDO REGRESION LOGISTICA)</vt:lpstr>
      <vt:lpstr>DISEÑOS EXPERIMENTALES</vt:lpstr>
      <vt:lpstr>Ejemplo:</vt:lpstr>
      <vt:lpstr>Ejemplo:</vt:lpstr>
      <vt:lpstr>Ejemplo</vt:lpstr>
      <vt:lpstr>Análisis en R</vt:lpstr>
      <vt:lpstr>Análisis en R</vt:lpstr>
      <vt:lpstr>Análisis en R</vt:lpstr>
      <vt:lpstr>Análisis en R</vt:lpstr>
      <vt:lpstr>Análisis en R</vt:lpstr>
      <vt:lpstr>Análisis en R</vt:lpstr>
      <vt:lpstr>Análisis en R</vt:lpstr>
      <vt:lpstr>Las probabilidades estimadas</vt:lpstr>
      <vt:lpstr>Análisis en R</vt:lpstr>
      <vt:lpstr>Análisis en 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Factoriales</dc:title>
  <dc:creator>gustavo</dc:creator>
  <cp:lastModifiedBy>Revisor</cp:lastModifiedBy>
  <cp:revision>29</cp:revision>
  <dcterms:created xsi:type="dcterms:W3CDTF">2012-06-20T03:20:41Z</dcterms:created>
  <dcterms:modified xsi:type="dcterms:W3CDTF">2022-03-22T19:37:06Z</dcterms:modified>
</cp:coreProperties>
</file>