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34" r:id="rId3"/>
    <p:sldId id="328" r:id="rId4"/>
    <p:sldId id="329" r:id="rId5"/>
    <p:sldId id="330" r:id="rId6"/>
    <p:sldId id="332" r:id="rId7"/>
    <p:sldId id="331" r:id="rId8"/>
    <p:sldId id="30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48" r:id="rId30"/>
    <p:sldId id="288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7DC2-CD53-4D46-AC6F-1F01EA9F4B43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4FE69-431D-469C-944D-BE29086F0F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11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12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13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14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15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16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17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18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19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20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3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21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22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23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24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25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26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27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28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29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4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5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6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7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8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9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E970-983C-4B32-A067-34C2D5E37332}" type="slidenum">
              <a:rPr lang="es-ES"/>
              <a:pPr/>
              <a:t>10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2439" y="3573016"/>
            <a:ext cx="6570722" cy="9269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J. CONCEPCIÓN RODRÍGUEZ MACIEL</a:t>
            </a:r>
          </a:p>
          <a:p>
            <a:r>
              <a:rPr lang="es-ES" dirty="0" smtClean="0"/>
              <a:t>COLEGIO DE POSTGRADUADOS</a:t>
            </a:r>
          </a:p>
          <a:p>
            <a:r>
              <a:rPr lang="es-ES" dirty="0" smtClean="0"/>
              <a:t>concho@colpos.mx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1200" y="404664"/>
            <a:ext cx="6553200" cy="2520280"/>
          </a:xfrm>
        </p:spPr>
        <p:txBody>
          <a:bodyPr anchor="b" anchorCtr="0">
            <a:noAutofit/>
          </a:bodyPr>
          <a:lstStyle>
            <a:lvl1pPr algn="l">
              <a:defRPr sz="3600" baseline="0"/>
            </a:lvl1pPr>
          </a:lstStyle>
          <a:p>
            <a:r>
              <a:rPr lang="es-ES" dirty="0" smtClean="0"/>
              <a:t>PROGRAMA NACIONAL DE MANEJO DE LA RESISTENCIA EN MAÍZ GENÉTICAMENTE MODIFICADO</a:t>
            </a:r>
            <a:endParaRPr dirty="0"/>
          </a:p>
        </p:txBody>
      </p:sp>
      <p:pic>
        <p:nvPicPr>
          <p:cNvPr id="1026" name="Picture 2" descr="C:\Users\BATMAN\Pictures\2011-07-23\00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4509120"/>
            <a:ext cx="9175948" cy="20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BB548B-E9F3-4676-975E-19E9FB8BE88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89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78D189E-499E-4F6D-BFFB-F7F02570BA9D}" type="datetimeFigureOut">
              <a:rPr lang="es-MX" smtClean="0"/>
              <a:t>05/10/2012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724D26F-00AD-4A4B-96E1-B16A7E81537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.colpos.mx/moodle/course/view.php?id=1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25999" y="3183220"/>
            <a:ext cx="57502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dirty="0" smtClean="0"/>
              <a:t>J. C. Rodríguez, </a:t>
            </a:r>
            <a:r>
              <a:rPr lang="es-MX" sz="3200" dirty="0" err="1" smtClean="0"/>
              <a:t>Ph</a:t>
            </a:r>
            <a:r>
              <a:rPr lang="es-MX" sz="3200" dirty="0" smtClean="0"/>
              <a:t>. D</a:t>
            </a:r>
          </a:p>
          <a:p>
            <a:pPr algn="ctr"/>
            <a:r>
              <a:rPr lang="es-MX" sz="3200" dirty="0" smtClean="0"/>
              <a:t>Colegio de Postgraduados</a:t>
            </a:r>
          </a:p>
          <a:p>
            <a:pPr algn="ctr"/>
            <a:r>
              <a:rPr lang="es-MX" dirty="0">
                <a:hlinkClick r:id="rId2"/>
              </a:rPr>
              <a:t>http://www.cm.colpos.mx/moodle/course/view.php?id=13</a:t>
            </a:r>
            <a:endParaRPr lang="es-MX" dirty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016214" y="329461"/>
            <a:ext cx="46313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/>
              <a:t>G</a:t>
            </a:r>
            <a:r>
              <a:rPr lang="es-MX" sz="4400" b="1" dirty="0" smtClean="0"/>
              <a:t>rupos</a:t>
            </a:r>
          </a:p>
          <a:p>
            <a:pPr algn="ctr"/>
            <a:r>
              <a:rPr lang="es-MX" sz="4400" b="1" dirty="0" smtClean="0"/>
              <a:t>Toxicológicos: IRAC</a:t>
            </a:r>
          </a:p>
        </p:txBody>
      </p:sp>
    </p:spTree>
    <p:extLst>
      <p:ext uri="{BB962C8B-B14F-4D97-AF65-F5344CB8AC3E}">
        <p14:creationId xmlns:p14="http://schemas.microsoft.com/office/powerpoint/2010/main" val="11465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INHIBEN UNA </a:t>
            </a:r>
            <a:r>
              <a:rPr lang="en-US" sz="3200" b="1" dirty="0" smtClean="0">
                <a:latin typeface="Comic Sans MS" pitchFamily="66" charset="0"/>
              </a:rPr>
              <a:t>SUSTANCIA</a:t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3200" b="1" dirty="0" err="1" smtClean="0">
                <a:latin typeface="Comic Sans MS" pitchFamily="66" charset="0"/>
              </a:rPr>
              <a:t>Mosca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n-US" sz="3200" b="1" dirty="0" err="1" smtClean="0">
                <a:latin typeface="Comic Sans MS" pitchFamily="66" charset="0"/>
              </a:rPr>
              <a:t>blanca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4" y="1700808"/>
            <a:ext cx="917316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69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INHIBEN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4" y="1628800"/>
            <a:ext cx="91776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243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Comic Sans MS" pitchFamily="66" charset="0"/>
              </a:rPr>
              <a:t>ACTÚAN EN LOS CANALES IÓNICOS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388"/>
            <a:ext cx="9254757" cy="215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551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ACTÚAN EN LOS CANALES IÓNICOS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" y="1700808"/>
            <a:ext cx="9138408" cy="207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4145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ACTÚAN EN LOS CANALES IÓNICOS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2" y="1700808"/>
            <a:ext cx="9168562" cy="412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752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ACTÚAN EN LOS CANALES IÓNICOS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0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320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ACTÚAN EN LOS CANALES IÓNICOS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035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4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ACTÚAN EN LOS CANALES IÓNICOS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1628799"/>
            <a:ext cx="9155308" cy="3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2678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DISRUPTORES DE LAS CÉLULAS EPITELIALES DEL INTESTINO MEDIO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31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367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MULTISITIO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356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089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MIMETIZAN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" y="1700808"/>
            <a:ext cx="91992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5924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INHIBIDORES DE LA ALIMENTACIÓN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17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8213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REGULADORES DEL CRECIMIENTO</a:t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3200" b="1" dirty="0" smtClean="0">
                <a:latin typeface="Comic Sans MS" pitchFamily="66" charset="0"/>
              </a:rPr>
              <a:t>ÁCAROS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175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629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29600" cy="404663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AFECTAN LA RESPIRACIÓN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332656"/>
            <a:ext cx="9144000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44 Grupo"/>
          <p:cNvGrpSpPr/>
          <p:nvPr/>
        </p:nvGrpSpPr>
        <p:grpSpPr>
          <a:xfrm>
            <a:off x="-108520" y="1166262"/>
            <a:ext cx="9142454" cy="4422978"/>
            <a:chOff x="-108520" y="-21868"/>
            <a:chExt cx="9142454" cy="4422978"/>
          </a:xfrm>
        </p:grpSpPr>
        <p:pic>
          <p:nvPicPr>
            <p:cNvPr id="46" name="Picture 2" descr="C:\AAA VAIO\INTAGRI\Mitochondrial_electron_transport_chai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054"/>
            <a:stretch/>
          </p:blipFill>
          <p:spPr bwMode="auto">
            <a:xfrm>
              <a:off x="68577" y="2060848"/>
              <a:ext cx="8893751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www.euita.upv.es/varios/biologia/images/Figuras_tema11/figura11_23b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302258" y="1244360"/>
              <a:ext cx="1731676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47 Forma libre"/>
            <p:cNvSpPr/>
            <p:nvPr/>
          </p:nvSpPr>
          <p:spPr>
            <a:xfrm>
              <a:off x="133082" y="1313526"/>
              <a:ext cx="890684" cy="2381947"/>
            </a:xfrm>
            <a:custGeom>
              <a:avLst/>
              <a:gdLst>
                <a:gd name="connsiteX0" fmla="*/ 263454 w 1597887"/>
                <a:gd name="connsiteY0" fmla="*/ 477336 h 2770878"/>
                <a:gd name="connsiteX1" fmla="*/ 413580 w 1597887"/>
                <a:gd name="connsiteY1" fmla="*/ 26960 h 2770878"/>
                <a:gd name="connsiteX2" fmla="*/ 863956 w 1597887"/>
                <a:gd name="connsiteY2" fmla="*/ 122494 h 2770878"/>
                <a:gd name="connsiteX3" fmla="*/ 918547 w 1597887"/>
                <a:gd name="connsiteY3" fmla="*/ 709348 h 2770878"/>
                <a:gd name="connsiteX4" fmla="*/ 1559992 w 1597887"/>
                <a:gd name="connsiteY4" fmla="*/ 777587 h 2770878"/>
                <a:gd name="connsiteX5" fmla="*/ 1450810 w 1597887"/>
                <a:gd name="connsiteY5" fmla="*/ 1582804 h 2770878"/>
                <a:gd name="connsiteX6" fmla="*/ 850308 w 1597887"/>
                <a:gd name="connsiteY6" fmla="*/ 1555509 h 2770878"/>
                <a:gd name="connsiteX7" fmla="*/ 795717 w 1597887"/>
                <a:gd name="connsiteY7" fmla="*/ 2579091 h 2770878"/>
                <a:gd name="connsiteX8" fmla="*/ 17795 w 1597887"/>
                <a:gd name="connsiteY8" fmla="*/ 2565443 h 2770878"/>
                <a:gd name="connsiteX9" fmla="*/ 263454 w 1597887"/>
                <a:gd name="connsiteY9" fmla="*/ 477336 h 277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7887" h="2770878">
                  <a:moveTo>
                    <a:pt x="263454" y="477336"/>
                  </a:moveTo>
                  <a:cubicBezTo>
                    <a:pt x="329418" y="54256"/>
                    <a:pt x="313496" y="86100"/>
                    <a:pt x="413580" y="26960"/>
                  </a:cubicBezTo>
                  <a:cubicBezTo>
                    <a:pt x="513664" y="-32180"/>
                    <a:pt x="779795" y="8763"/>
                    <a:pt x="863956" y="122494"/>
                  </a:cubicBezTo>
                  <a:cubicBezTo>
                    <a:pt x="948117" y="236225"/>
                    <a:pt x="802541" y="600166"/>
                    <a:pt x="918547" y="709348"/>
                  </a:cubicBezTo>
                  <a:cubicBezTo>
                    <a:pt x="1034553" y="818530"/>
                    <a:pt x="1471282" y="632011"/>
                    <a:pt x="1559992" y="777587"/>
                  </a:cubicBezTo>
                  <a:cubicBezTo>
                    <a:pt x="1648703" y="923163"/>
                    <a:pt x="1569091" y="1453150"/>
                    <a:pt x="1450810" y="1582804"/>
                  </a:cubicBezTo>
                  <a:cubicBezTo>
                    <a:pt x="1332529" y="1712458"/>
                    <a:pt x="959490" y="1389461"/>
                    <a:pt x="850308" y="1555509"/>
                  </a:cubicBezTo>
                  <a:cubicBezTo>
                    <a:pt x="741126" y="1721557"/>
                    <a:pt x="934469" y="2410769"/>
                    <a:pt x="795717" y="2579091"/>
                  </a:cubicBezTo>
                  <a:cubicBezTo>
                    <a:pt x="656965" y="2747413"/>
                    <a:pt x="106505" y="2915735"/>
                    <a:pt x="17795" y="2565443"/>
                  </a:cubicBezTo>
                  <a:cubicBezTo>
                    <a:pt x="-70915" y="2215151"/>
                    <a:pt x="197490" y="900416"/>
                    <a:pt x="263454" y="477336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907704" y="1364776"/>
              <a:ext cx="783245" cy="2330697"/>
            </a:xfrm>
            <a:custGeom>
              <a:avLst/>
              <a:gdLst>
                <a:gd name="connsiteX0" fmla="*/ 218364 w 1173707"/>
                <a:gd name="connsiteY0" fmla="*/ 600502 h 2687937"/>
                <a:gd name="connsiteX1" fmla="*/ 259307 w 1173707"/>
                <a:gd name="connsiteY1" fmla="*/ 491320 h 2687937"/>
                <a:gd name="connsiteX2" fmla="*/ 272955 w 1173707"/>
                <a:gd name="connsiteY2" fmla="*/ 423081 h 2687937"/>
                <a:gd name="connsiteX3" fmla="*/ 286603 w 1173707"/>
                <a:gd name="connsiteY3" fmla="*/ 163773 h 2687937"/>
                <a:gd name="connsiteX4" fmla="*/ 313898 w 1173707"/>
                <a:gd name="connsiteY4" fmla="*/ 109182 h 2687937"/>
                <a:gd name="connsiteX5" fmla="*/ 341194 w 1173707"/>
                <a:gd name="connsiteY5" fmla="*/ 68239 h 2687937"/>
                <a:gd name="connsiteX6" fmla="*/ 464024 w 1173707"/>
                <a:gd name="connsiteY6" fmla="*/ 0 h 2687937"/>
                <a:gd name="connsiteX7" fmla="*/ 655092 w 1173707"/>
                <a:gd name="connsiteY7" fmla="*/ 13648 h 2687937"/>
                <a:gd name="connsiteX8" fmla="*/ 736979 w 1173707"/>
                <a:gd name="connsiteY8" fmla="*/ 54591 h 2687937"/>
                <a:gd name="connsiteX9" fmla="*/ 777922 w 1173707"/>
                <a:gd name="connsiteY9" fmla="*/ 68239 h 2687937"/>
                <a:gd name="connsiteX10" fmla="*/ 846161 w 1173707"/>
                <a:gd name="connsiteY10" fmla="*/ 150125 h 2687937"/>
                <a:gd name="connsiteX11" fmla="*/ 859809 w 1173707"/>
                <a:gd name="connsiteY11" fmla="*/ 204717 h 2687937"/>
                <a:gd name="connsiteX12" fmla="*/ 873456 w 1173707"/>
                <a:gd name="connsiteY12" fmla="*/ 245660 h 2687937"/>
                <a:gd name="connsiteX13" fmla="*/ 887104 w 1173707"/>
                <a:gd name="connsiteY13" fmla="*/ 1310185 h 2687937"/>
                <a:gd name="connsiteX14" fmla="*/ 900752 w 1173707"/>
                <a:gd name="connsiteY14" fmla="*/ 1351128 h 2687937"/>
                <a:gd name="connsiteX15" fmla="*/ 914400 w 1173707"/>
                <a:gd name="connsiteY15" fmla="*/ 1405720 h 2687937"/>
                <a:gd name="connsiteX16" fmla="*/ 928047 w 1173707"/>
                <a:gd name="connsiteY16" fmla="*/ 1446663 h 2687937"/>
                <a:gd name="connsiteX17" fmla="*/ 968991 w 1173707"/>
                <a:gd name="connsiteY17" fmla="*/ 1596788 h 2687937"/>
                <a:gd name="connsiteX18" fmla="*/ 996286 w 1173707"/>
                <a:gd name="connsiteY18" fmla="*/ 1651379 h 2687937"/>
                <a:gd name="connsiteX19" fmla="*/ 1023582 w 1173707"/>
                <a:gd name="connsiteY19" fmla="*/ 1733266 h 2687937"/>
                <a:gd name="connsiteX20" fmla="*/ 1078173 w 1173707"/>
                <a:gd name="connsiteY20" fmla="*/ 1815152 h 2687937"/>
                <a:gd name="connsiteX21" fmla="*/ 1119116 w 1173707"/>
                <a:gd name="connsiteY21" fmla="*/ 1937982 h 2687937"/>
                <a:gd name="connsiteX22" fmla="*/ 1146412 w 1173707"/>
                <a:gd name="connsiteY22" fmla="*/ 2019869 h 2687937"/>
                <a:gd name="connsiteX23" fmla="*/ 1173707 w 1173707"/>
                <a:gd name="connsiteY23" fmla="*/ 2142699 h 2687937"/>
                <a:gd name="connsiteX24" fmla="*/ 1146412 w 1173707"/>
                <a:gd name="connsiteY24" fmla="*/ 2374711 h 2687937"/>
                <a:gd name="connsiteX25" fmla="*/ 1105468 w 1173707"/>
                <a:gd name="connsiteY25" fmla="*/ 2483893 h 2687937"/>
                <a:gd name="connsiteX26" fmla="*/ 1064525 w 1173707"/>
                <a:gd name="connsiteY26" fmla="*/ 2511188 h 2687937"/>
                <a:gd name="connsiteX27" fmla="*/ 996286 w 1173707"/>
                <a:gd name="connsiteY27" fmla="*/ 2593075 h 2687937"/>
                <a:gd name="connsiteX28" fmla="*/ 914400 w 1173707"/>
                <a:gd name="connsiteY28" fmla="*/ 2620370 h 2687937"/>
                <a:gd name="connsiteX29" fmla="*/ 859809 w 1173707"/>
                <a:gd name="connsiteY29" fmla="*/ 2647666 h 2687937"/>
                <a:gd name="connsiteX30" fmla="*/ 723331 w 1173707"/>
                <a:gd name="connsiteY30" fmla="*/ 2661314 h 2687937"/>
                <a:gd name="connsiteX31" fmla="*/ 395785 w 1173707"/>
                <a:gd name="connsiteY31" fmla="*/ 2661314 h 2687937"/>
                <a:gd name="connsiteX32" fmla="*/ 313898 w 1173707"/>
                <a:gd name="connsiteY32" fmla="*/ 2634018 h 2687937"/>
                <a:gd name="connsiteX33" fmla="*/ 272955 w 1173707"/>
                <a:gd name="connsiteY33" fmla="*/ 2620370 h 2687937"/>
                <a:gd name="connsiteX34" fmla="*/ 232012 w 1173707"/>
                <a:gd name="connsiteY34" fmla="*/ 2593075 h 2687937"/>
                <a:gd name="connsiteX35" fmla="*/ 150125 w 1173707"/>
                <a:gd name="connsiteY35" fmla="*/ 2565779 h 2687937"/>
                <a:gd name="connsiteX36" fmla="*/ 68238 w 1173707"/>
                <a:gd name="connsiteY36" fmla="*/ 2497540 h 2687937"/>
                <a:gd name="connsiteX37" fmla="*/ 13647 w 1173707"/>
                <a:gd name="connsiteY37" fmla="*/ 2415654 h 2687937"/>
                <a:gd name="connsiteX38" fmla="*/ 0 w 1173707"/>
                <a:gd name="connsiteY38" fmla="*/ 2333767 h 2687937"/>
                <a:gd name="connsiteX39" fmla="*/ 13647 w 1173707"/>
                <a:gd name="connsiteY39" fmla="*/ 2060812 h 2687937"/>
                <a:gd name="connsiteX40" fmla="*/ 54591 w 1173707"/>
                <a:gd name="connsiteY40" fmla="*/ 1910687 h 2687937"/>
                <a:gd name="connsiteX41" fmla="*/ 109182 w 1173707"/>
                <a:gd name="connsiteY41" fmla="*/ 1801505 h 2687937"/>
                <a:gd name="connsiteX42" fmla="*/ 150125 w 1173707"/>
                <a:gd name="connsiteY42" fmla="*/ 1719618 h 2687937"/>
                <a:gd name="connsiteX43" fmla="*/ 163773 w 1173707"/>
                <a:gd name="connsiteY43" fmla="*/ 1678675 h 2687937"/>
                <a:gd name="connsiteX44" fmla="*/ 191068 w 1173707"/>
                <a:gd name="connsiteY44" fmla="*/ 1637731 h 2687937"/>
                <a:gd name="connsiteX45" fmla="*/ 218364 w 1173707"/>
                <a:gd name="connsiteY45" fmla="*/ 1555845 h 2687937"/>
                <a:gd name="connsiteX46" fmla="*/ 232012 w 1173707"/>
                <a:gd name="connsiteY46" fmla="*/ 1514902 h 2687937"/>
                <a:gd name="connsiteX47" fmla="*/ 259307 w 1173707"/>
                <a:gd name="connsiteY47" fmla="*/ 1419367 h 2687937"/>
                <a:gd name="connsiteX48" fmla="*/ 259307 w 1173707"/>
                <a:gd name="connsiteY48" fmla="*/ 777923 h 2687937"/>
                <a:gd name="connsiteX49" fmla="*/ 232012 w 1173707"/>
                <a:gd name="connsiteY49" fmla="*/ 682388 h 2687937"/>
                <a:gd name="connsiteX50" fmla="*/ 218364 w 1173707"/>
                <a:gd name="connsiteY50" fmla="*/ 600502 h 268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73707" h="2687937">
                  <a:moveTo>
                    <a:pt x="218364" y="600502"/>
                  </a:moveTo>
                  <a:cubicBezTo>
                    <a:pt x="222913" y="568657"/>
                    <a:pt x="252176" y="519842"/>
                    <a:pt x="259307" y="491320"/>
                  </a:cubicBezTo>
                  <a:cubicBezTo>
                    <a:pt x="264933" y="468816"/>
                    <a:pt x="268406" y="445827"/>
                    <a:pt x="272955" y="423081"/>
                  </a:cubicBezTo>
                  <a:cubicBezTo>
                    <a:pt x="277504" y="336645"/>
                    <a:pt x="275408" y="249602"/>
                    <a:pt x="286603" y="163773"/>
                  </a:cubicBezTo>
                  <a:cubicBezTo>
                    <a:pt x="289234" y="143599"/>
                    <a:pt x="303804" y="126846"/>
                    <a:pt x="313898" y="109182"/>
                  </a:cubicBezTo>
                  <a:cubicBezTo>
                    <a:pt x="322036" y="94941"/>
                    <a:pt x="328850" y="79040"/>
                    <a:pt x="341194" y="68239"/>
                  </a:cubicBezTo>
                  <a:cubicBezTo>
                    <a:pt x="398953" y="17700"/>
                    <a:pt x="407789" y="18745"/>
                    <a:pt x="464024" y="0"/>
                  </a:cubicBezTo>
                  <a:cubicBezTo>
                    <a:pt x="527713" y="4549"/>
                    <a:pt x="591678" y="6187"/>
                    <a:pt x="655092" y="13648"/>
                  </a:cubicBezTo>
                  <a:cubicBezTo>
                    <a:pt x="699948" y="18925"/>
                    <a:pt x="697346" y="34775"/>
                    <a:pt x="736979" y="54591"/>
                  </a:cubicBezTo>
                  <a:cubicBezTo>
                    <a:pt x="749846" y="61025"/>
                    <a:pt x="764274" y="63690"/>
                    <a:pt x="777922" y="68239"/>
                  </a:cubicBezTo>
                  <a:cubicBezTo>
                    <a:pt x="802514" y="92831"/>
                    <a:pt x="831911" y="116875"/>
                    <a:pt x="846161" y="150125"/>
                  </a:cubicBezTo>
                  <a:cubicBezTo>
                    <a:pt x="853550" y="167366"/>
                    <a:pt x="854656" y="186681"/>
                    <a:pt x="859809" y="204717"/>
                  </a:cubicBezTo>
                  <a:cubicBezTo>
                    <a:pt x="863761" y="218549"/>
                    <a:pt x="868907" y="232012"/>
                    <a:pt x="873456" y="245660"/>
                  </a:cubicBezTo>
                  <a:cubicBezTo>
                    <a:pt x="878005" y="600502"/>
                    <a:pt x="878344" y="955422"/>
                    <a:pt x="887104" y="1310185"/>
                  </a:cubicBezTo>
                  <a:cubicBezTo>
                    <a:pt x="887459" y="1324567"/>
                    <a:pt x="896800" y="1337296"/>
                    <a:pt x="900752" y="1351128"/>
                  </a:cubicBezTo>
                  <a:cubicBezTo>
                    <a:pt x="905905" y="1369164"/>
                    <a:pt x="909247" y="1387684"/>
                    <a:pt x="914400" y="1405720"/>
                  </a:cubicBezTo>
                  <a:cubicBezTo>
                    <a:pt x="918352" y="1419552"/>
                    <a:pt x="924558" y="1432707"/>
                    <a:pt x="928047" y="1446663"/>
                  </a:cubicBezTo>
                  <a:cubicBezTo>
                    <a:pt x="943023" y="1506567"/>
                    <a:pt x="939711" y="1538228"/>
                    <a:pt x="968991" y="1596788"/>
                  </a:cubicBezTo>
                  <a:cubicBezTo>
                    <a:pt x="978089" y="1614985"/>
                    <a:pt x="988730" y="1632489"/>
                    <a:pt x="996286" y="1651379"/>
                  </a:cubicBezTo>
                  <a:cubicBezTo>
                    <a:pt x="1006972" y="1678093"/>
                    <a:pt x="1007622" y="1709326"/>
                    <a:pt x="1023582" y="1733266"/>
                  </a:cubicBezTo>
                  <a:lnTo>
                    <a:pt x="1078173" y="1815152"/>
                  </a:lnTo>
                  <a:lnTo>
                    <a:pt x="1119116" y="1937982"/>
                  </a:lnTo>
                  <a:lnTo>
                    <a:pt x="1146412" y="2019869"/>
                  </a:lnTo>
                  <a:cubicBezTo>
                    <a:pt x="1165685" y="2096964"/>
                    <a:pt x="1156380" y="2056067"/>
                    <a:pt x="1173707" y="2142699"/>
                  </a:cubicBezTo>
                  <a:cubicBezTo>
                    <a:pt x="1153407" y="2406589"/>
                    <a:pt x="1176093" y="2241146"/>
                    <a:pt x="1146412" y="2374711"/>
                  </a:cubicBezTo>
                  <a:cubicBezTo>
                    <a:pt x="1135253" y="2424929"/>
                    <a:pt x="1141597" y="2447764"/>
                    <a:pt x="1105468" y="2483893"/>
                  </a:cubicBezTo>
                  <a:cubicBezTo>
                    <a:pt x="1093870" y="2495491"/>
                    <a:pt x="1078173" y="2502090"/>
                    <a:pt x="1064525" y="2511188"/>
                  </a:cubicBezTo>
                  <a:cubicBezTo>
                    <a:pt x="1047536" y="2536672"/>
                    <a:pt x="1024103" y="2577621"/>
                    <a:pt x="996286" y="2593075"/>
                  </a:cubicBezTo>
                  <a:cubicBezTo>
                    <a:pt x="971135" y="2607048"/>
                    <a:pt x="940134" y="2607503"/>
                    <a:pt x="914400" y="2620370"/>
                  </a:cubicBezTo>
                  <a:cubicBezTo>
                    <a:pt x="896203" y="2629469"/>
                    <a:pt x="879702" y="2643403"/>
                    <a:pt x="859809" y="2647666"/>
                  </a:cubicBezTo>
                  <a:cubicBezTo>
                    <a:pt x="815104" y="2657246"/>
                    <a:pt x="768824" y="2656765"/>
                    <a:pt x="723331" y="2661314"/>
                  </a:cubicBezTo>
                  <a:cubicBezTo>
                    <a:pt x="598121" y="2703049"/>
                    <a:pt x="653759" y="2689978"/>
                    <a:pt x="395785" y="2661314"/>
                  </a:cubicBezTo>
                  <a:cubicBezTo>
                    <a:pt x="367189" y="2658137"/>
                    <a:pt x="341194" y="2643117"/>
                    <a:pt x="313898" y="2634018"/>
                  </a:cubicBezTo>
                  <a:cubicBezTo>
                    <a:pt x="300250" y="2629469"/>
                    <a:pt x="284925" y="2628350"/>
                    <a:pt x="272955" y="2620370"/>
                  </a:cubicBezTo>
                  <a:cubicBezTo>
                    <a:pt x="259307" y="2611272"/>
                    <a:pt x="247001" y="2599737"/>
                    <a:pt x="232012" y="2593075"/>
                  </a:cubicBezTo>
                  <a:cubicBezTo>
                    <a:pt x="205720" y="2581390"/>
                    <a:pt x="174065" y="2581739"/>
                    <a:pt x="150125" y="2565779"/>
                  </a:cubicBezTo>
                  <a:cubicBezTo>
                    <a:pt x="113730" y="2541516"/>
                    <a:pt x="96531" y="2533916"/>
                    <a:pt x="68238" y="2497540"/>
                  </a:cubicBezTo>
                  <a:cubicBezTo>
                    <a:pt x="48098" y="2471645"/>
                    <a:pt x="13647" y="2415654"/>
                    <a:pt x="13647" y="2415654"/>
                  </a:cubicBezTo>
                  <a:cubicBezTo>
                    <a:pt x="9098" y="2388358"/>
                    <a:pt x="0" y="2361439"/>
                    <a:pt x="0" y="2333767"/>
                  </a:cubicBezTo>
                  <a:cubicBezTo>
                    <a:pt x="0" y="2242668"/>
                    <a:pt x="3942" y="2151392"/>
                    <a:pt x="13647" y="2060812"/>
                  </a:cubicBezTo>
                  <a:cubicBezTo>
                    <a:pt x="13955" y="2057940"/>
                    <a:pt x="40767" y="1941099"/>
                    <a:pt x="54591" y="1910687"/>
                  </a:cubicBezTo>
                  <a:cubicBezTo>
                    <a:pt x="71429" y="1873644"/>
                    <a:pt x="96315" y="1840107"/>
                    <a:pt x="109182" y="1801505"/>
                  </a:cubicBezTo>
                  <a:cubicBezTo>
                    <a:pt x="143486" y="1698593"/>
                    <a:pt x="97213" y="1825442"/>
                    <a:pt x="150125" y="1719618"/>
                  </a:cubicBezTo>
                  <a:cubicBezTo>
                    <a:pt x="156559" y="1706751"/>
                    <a:pt x="157339" y="1691542"/>
                    <a:pt x="163773" y="1678675"/>
                  </a:cubicBezTo>
                  <a:cubicBezTo>
                    <a:pt x="171108" y="1664004"/>
                    <a:pt x="184406" y="1652720"/>
                    <a:pt x="191068" y="1637731"/>
                  </a:cubicBezTo>
                  <a:cubicBezTo>
                    <a:pt x="202753" y="1611439"/>
                    <a:pt x="209265" y="1583140"/>
                    <a:pt x="218364" y="1555845"/>
                  </a:cubicBezTo>
                  <a:cubicBezTo>
                    <a:pt x="222913" y="1542197"/>
                    <a:pt x="228523" y="1528858"/>
                    <a:pt x="232012" y="1514902"/>
                  </a:cubicBezTo>
                  <a:cubicBezTo>
                    <a:pt x="249148" y="1446354"/>
                    <a:pt x="239728" y="1478105"/>
                    <a:pt x="259307" y="1419367"/>
                  </a:cubicBezTo>
                  <a:cubicBezTo>
                    <a:pt x="297113" y="1154732"/>
                    <a:pt x="282729" y="1293201"/>
                    <a:pt x="259307" y="777923"/>
                  </a:cubicBezTo>
                  <a:cubicBezTo>
                    <a:pt x="252984" y="638815"/>
                    <a:pt x="243297" y="795241"/>
                    <a:pt x="232012" y="682388"/>
                  </a:cubicBezTo>
                  <a:cubicBezTo>
                    <a:pt x="228843" y="650701"/>
                    <a:pt x="213815" y="632347"/>
                    <a:pt x="218364" y="600502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3203848" y="1283926"/>
              <a:ext cx="927261" cy="2411547"/>
            </a:xfrm>
            <a:custGeom>
              <a:avLst/>
              <a:gdLst>
                <a:gd name="connsiteX0" fmla="*/ 218364 w 1173707"/>
                <a:gd name="connsiteY0" fmla="*/ 600502 h 2687937"/>
                <a:gd name="connsiteX1" fmla="*/ 259307 w 1173707"/>
                <a:gd name="connsiteY1" fmla="*/ 491320 h 2687937"/>
                <a:gd name="connsiteX2" fmla="*/ 272955 w 1173707"/>
                <a:gd name="connsiteY2" fmla="*/ 423081 h 2687937"/>
                <a:gd name="connsiteX3" fmla="*/ 286603 w 1173707"/>
                <a:gd name="connsiteY3" fmla="*/ 163773 h 2687937"/>
                <a:gd name="connsiteX4" fmla="*/ 313898 w 1173707"/>
                <a:gd name="connsiteY4" fmla="*/ 109182 h 2687937"/>
                <a:gd name="connsiteX5" fmla="*/ 341194 w 1173707"/>
                <a:gd name="connsiteY5" fmla="*/ 68239 h 2687937"/>
                <a:gd name="connsiteX6" fmla="*/ 464024 w 1173707"/>
                <a:gd name="connsiteY6" fmla="*/ 0 h 2687937"/>
                <a:gd name="connsiteX7" fmla="*/ 655092 w 1173707"/>
                <a:gd name="connsiteY7" fmla="*/ 13648 h 2687937"/>
                <a:gd name="connsiteX8" fmla="*/ 736979 w 1173707"/>
                <a:gd name="connsiteY8" fmla="*/ 54591 h 2687937"/>
                <a:gd name="connsiteX9" fmla="*/ 777922 w 1173707"/>
                <a:gd name="connsiteY9" fmla="*/ 68239 h 2687937"/>
                <a:gd name="connsiteX10" fmla="*/ 846161 w 1173707"/>
                <a:gd name="connsiteY10" fmla="*/ 150125 h 2687937"/>
                <a:gd name="connsiteX11" fmla="*/ 859809 w 1173707"/>
                <a:gd name="connsiteY11" fmla="*/ 204717 h 2687937"/>
                <a:gd name="connsiteX12" fmla="*/ 873456 w 1173707"/>
                <a:gd name="connsiteY12" fmla="*/ 245660 h 2687937"/>
                <a:gd name="connsiteX13" fmla="*/ 887104 w 1173707"/>
                <a:gd name="connsiteY13" fmla="*/ 1310185 h 2687937"/>
                <a:gd name="connsiteX14" fmla="*/ 900752 w 1173707"/>
                <a:gd name="connsiteY14" fmla="*/ 1351128 h 2687937"/>
                <a:gd name="connsiteX15" fmla="*/ 914400 w 1173707"/>
                <a:gd name="connsiteY15" fmla="*/ 1405720 h 2687937"/>
                <a:gd name="connsiteX16" fmla="*/ 928047 w 1173707"/>
                <a:gd name="connsiteY16" fmla="*/ 1446663 h 2687937"/>
                <a:gd name="connsiteX17" fmla="*/ 968991 w 1173707"/>
                <a:gd name="connsiteY17" fmla="*/ 1596788 h 2687937"/>
                <a:gd name="connsiteX18" fmla="*/ 996286 w 1173707"/>
                <a:gd name="connsiteY18" fmla="*/ 1651379 h 2687937"/>
                <a:gd name="connsiteX19" fmla="*/ 1023582 w 1173707"/>
                <a:gd name="connsiteY19" fmla="*/ 1733266 h 2687937"/>
                <a:gd name="connsiteX20" fmla="*/ 1078173 w 1173707"/>
                <a:gd name="connsiteY20" fmla="*/ 1815152 h 2687937"/>
                <a:gd name="connsiteX21" fmla="*/ 1119116 w 1173707"/>
                <a:gd name="connsiteY21" fmla="*/ 1937982 h 2687937"/>
                <a:gd name="connsiteX22" fmla="*/ 1146412 w 1173707"/>
                <a:gd name="connsiteY22" fmla="*/ 2019869 h 2687937"/>
                <a:gd name="connsiteX23" fmla="*/ 1173707 w 1173707"/>
                <a:gd name="connsiteY23" fmla="*/ 2142699 h 2687937"/>
                <a:gd name="connsiteX24" fmla="*/ 1146412 w 1173707"/>
                <a:gd name="connsiteY24" fmla="*/ 2374711 h 2687937"/>
                <a:gd name="connsiteX25" fmla="*/ 1105468 w 1173707"/>
                <a:gd name="connsiteY25" fmla="*/ 2483893 h 2687937"/>
                <a:gd name="connsiteX26" fmla="*/ 1064525 w 1173707"/>
                <a:gd name="connsiteY26" fmla="*/ 2511188 h 2687937"/>
                <a:gd name="connsiteX27" fmla="*/ 996286 w 1173707"/>
                <a:gd name="connsiteY27" fmla="*/ 2593075 h 2687937"/>
                <a:gd name="connsiteX28" fmla="*/ 914400 w 1173707"/>
                <a:gd name="connsiteY28" fmla="*/ 2620370 h 2687937"/>
                <a:gd name="connsiteX29" fmla="*/ 859809 w 1173707"/>
                <a:gd name="connsiteY29" fmla="*/ 2647666 h 2687937"/>
                <a:gd name="connsiteX30" fmla="*/ 723331 w 1173707"/>
                <a:gd name="connsiteY30" fmla="*/ 2661314 h 2687937"/>
                <a:gd name="connsiteX31" fmla="*/ 395785 w 1173707"/>
                <a:gd name="connsiteY31" fmla="*/ 2661314 h 2687937"/>
                <a:gd name="connsiteX32" fmla="*/ 313898 w 1173707"/>
                <a:gd name="connsiteY32" fmla="*/ 2634018 h 2687937"/>
                <a:gd name="connsiteX33" fmla="*/ 272955 w 1173707"/>
                <a:gd name="connsiteY33" fmla="*/ 2620370 h 2687937"/>
                <a:gd name="connsiteX34" fmla="*/ 232012 w 1173707"/>
                <a:gd name="connsiteY34" fmla="*/ 2593075 h 2687937"/>
                <a:gd name="connsiteX35" fmla="*/ 150125 w 1173707"/>
                <a:gd name="connsiteY35" fmla="*/ 2565779 h 2687937"/>
                <a:gd name="connsiteX36" fmla="*/ 68238 w 1173707"/>
                <a:gd name="connsiteY36" fmla="*/ 2497540 h 2687937"/>
                <a:gd name="connsiteX37" fmla="*/ 13647 w 1173707"/>
                <a:gd name="connsiteY37" fmla="*/ 2415654 h 2687937"/>
                <a:gd name="connsiteX38" fmla="*/ 0 w 1173707"/>
                <a:gd name="connsiteY38" fmla="*/ 2333767 h 2687937"/>
                <a:gd name="connsiteX39" fmla="*/ 13647 w 1173707"/>
                <a:gd name="connsiteY39" fmla="*/ 2060812 h 2687937"/>
                <a:gd name="connsiteX40" fmla="*/ 54591 w 1173707"/>
                <a:gd name="connsiteY40" fmla="*/ 1910687 h 2687937"/>
                <a:gd name="connsiteX41" fmla="*/ 109182 w 1173707"/>
                <a:gd name="connsiteY41" fmla="*/ 1801505 h 2687937"/>
                <a:gd name="connsiteX42" fmla="*/ 150125 w 1173707"/>
                <a:gd name="connsiteY42" fmla="*/ 1719618 h 2687937"/>
                <a:gd name="connsiteX43" fmla="*/ 163773 w 1173707"/>
                <a:gd name="connsiteY43" fmla="*/ 1678675 h 2687937"/>
                <a:gd name="connsiteX44" fmla="*/ 191068 w 1173707"/>
                <a:gd name="connsiteY44" fmla="*/ 1637731 h 2687937"/>
                <a:gd name="connsiteX45" fmla="*/ 218364 w 1173707"/>
                <a:gd name="connsiteY45" fmla="*/ 1555845 h 2687937"/>
                <a:gd name="connsiteX46" fmla="*/ 232012 w 1173707"/>
                <a:gd name="connsiteY46" fmla="*/ 1514902 h 2687937"/>
                <a:gd name="connsiteX47" fmla="*/ 259307 w 1173707"/>
                <a:gd name="connsiteY47" fmla="*/ 1419367 h 2687937"/>
                <a:gd name="connsiteX48" fmla="*/ 259307 w 1173707"/>
                <a:gd name="connsiteY48" fmla="*/ 777923 h 2687937"/>
                <a:gd name="connsiteX49" fmla="*/ 232012 w 1173707"/>
                <a:gd name="connsiteY49" fmla="*/ 682388 h 2687937"/>
                <a:gd name="connsiteX50" fmla="*/ 218364 w 1173707"/>
                <a:gd name="connsiteY50" fmla="*/ 600502 h 268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73707" h="2687937">
                  <a:moveTo>
                    <a:pt x="218364" y="600502"/>
                  </a:moveTo>
                  <a:cubicBezTo>
                    <a:pt x="222913" y="568657"/>
                    <a:pt x="252176" y="519842"/>
                    <a:pt x="259307" y="491320"/>
                  </a:cubicBezTo>
                  <a:cubicBezTo>
                    <a:pt x="264933" y="468816"/>
                    <a:pt x="268406" y="445827"/>
                    <a:pt x="272955" y="423081"/>
                  </a:cubicBezTo>
                  <a:cubicBezTo>
                    <a:pt x="277504" y="336645"/>
                    <a:pt x="275408" y="249602"/>
                    <a:pt x="286603" y="163773"/>
                  </a:cubicBezTo>
                  <a:cubicBezTo>
                    <a:pt x="289234" y="143599"/>
                    <a:pt x="303804" y="126846"/>
                    <a:pt x="313898" y="109182"/>
                  </a:cubicBezTo>
                  <a:cubicBezTo>
                    <a:pt x="322036" y="94941"/>
                    <a:pt x="328850" y="79040"/>
                    <a:pt x="341194" y="68239"/>
                  </a:cubicBezTo>
                  <a:cubicBezTo>
                    <a:pt x="398953" y="17700"/>
                    <a:pt x="407789" y="18745"/>
                    <a:pt x="464024" y="0"/>
                  </a:cubicBezTo>
                  <a:cubicBezTo>
                    <a:pt x="527713" y="4549"/>
                    <a:pt x="591678" y="6187"/>
                    <a:pt x="655092" y="13648"/>
                  </a:cubicBezTo>
                  <a:cubicBezTo>
                    <a:pt x="699948" y="18925"/>
                    <a:pt x="697346" y="34775"/>
                    <a:pt x="736979" y="54591"/>
                  </a:cubicBezTo>
                  <a:cubicBezTo>
                    <a:pt x="749846" y="61025"/>
                    <a:pt x="764274" y="63690"/>
                    <a:pt x="777922" y="68239"/>
                  </a:cubicBezTo>
                  <a:cubicBezTo>
                    <a:pt x="802514" y="92831"/>
                    <a:pt x="831911" y="116875"/>
                    <a:pt x="846161" y="150125"/>
                  </a:cubicBezTo>
                  <a:cubicBezTo>
                    <a:pt x="853550" y="167366"/>
                    <a:pt x="854656" y="186681"/>
                    <a:pt x="859809" y="204717"/>
                  </a:cubicBezTo>
                  <a:cubicBezTo>
                    <a:pt x="863761" y="218549"/>
                    <a:pt x="868907" y="232012"/>
                    <a:pt x="873456" y="245660"/>
                  </a:cubicBezTo>
                  <a:cubicBezTo>
                    <a:pt x="878005" y="600502"/>
                    <a:pt x="878344" y="955422"/>
                    <a:pt x="887104" y="1310185"/>
                  </a:cubicBezTo>
                  <a:cubicBezTo>
                    <a:pt x="887459" y="1324567"/>
                    <a:pt x="896800" y="1337296"/>
                    <a:pt x="900752" y="1351128"/>
                  </a:cubicBezTo>
                  <a:cubicBezTo>
                    <a:pt x="905905" y="1369164"/>
                    <a:pt x="909247" y="1387684"/>
                    <a:pt x="914400" y="1405720"/>
                  </a:cubicBezTo>
                  <a:cubicBezTo>
                    <a:pt x="918352" y="1419552"/>
                    <a:pt x="924558" y="1432707"/>
                    <a:pt x="928047" y="1446663"/>
                  </a:cubicBezTo>
                  <a:cubicBezTo>
                    <a:pt x="943023" y="1506567"/>
                    <a:pt x="939711" y="1538228"/>
                    <a:pt x="968991" y="1596788"/>
                  </a:cubicBezTo>
                  <a:cubicBezTo>
                    <a:pt x="978089" y="1614985"/>
                    <a:pt x="988730" y="1632489"/>
                    <a:pt x="996286" y="1651379"/>
                  </a:cubicBezTo>
                  <a:cubicBezTo>
                    <a:pt x="1006972" y="1678093"/>
                    <a:pt x="1007622" y="1709326"/>
                    <a:pt x="1023582" y="1733266"/>
                  </a:cubicBezTo>
                  <a:lnTo>
                    <a:pt x="1078173" y="1815152"/>
                  </a:lnTo>
                  <a:lnTo>
                    <a:pt x="1119116" y="1937982"/>
                  </a:lnTo>
                  <a:lnTo>
                    <a:pt x="1146412" y="2019869"/>
                  </a:lnTo>
                  <a:cubicBezTo>
                    <a:pt x="1165685" y="2096964"/>
                    <a:pt x="1156380" y="2056067"/>
                    <a:pt x="1173707" y="2142699"/>
                  </a:cubicBezTo>
                  <a:cubicBezTo>
                    <a:pt x="1153407" y="2406589"/>
                    <a:pt x="1176093" y="2241146"/>
                    <a:pt x="1146412" y="2374711"/>
                  </a:cubicBezTo>
                  <a:cubicBezTo>
                    <a:pt x="1135253" y="2424929"/>
                    <a:pt x="1141597" y="2447764"/>
                    <a:pt x="1105468" y="2483893"/>
                  </a:cubicBezTo>
                  <a:cubicBezTo>
                    <a:pt x="1093870" y="2495491"/>
                    <a:pt x="1078173" y="2502090"/>
                    <a:pt x="1064525" y="2511188"/>
                  </a:cubicBezTo>
                  <a:cubicBezTo>
                    <a:pt x="1047536" y="2536672"/>
                    <a:pt x="1024103" y="2577621"/>
                    <a:pt x="996286" y="2593075"/>
                  </a:cubicBezTo>
                  <a:cubicBezTo>
                    <a:pt x="971135" y="2607048"/>
                    <a:pt x="940134" y="2607503"/>
                    <a:pt x="914400" y="2620370"/>
                  </a:cubicBezTo>
                  <a:cubicBezTo>
                    <a:pt x="896203" y="2629469"/>
                    <a:pt x="879702" y="2643403"/>
                    <a:pt x="859809" y="2647666"/>
                  </a:cubicBezTo>
                  <a:cubicBezTo>
                    <a:pt x="815104" y="2657246"/>
                    <a:pt x="768824" y="2656765"/>
                    <a:pt x="723331" y="2661314"/>
                  </a:cubicBezTo>
                  <a:cubicBezTo>
                    <a:pt x="598121" y="2703049"/>
                    <a:pt x="653759" y="2689978"/>
                    <a:pt x="395785" y="2661314"/>
                  </a:cubicBezTo>
                  <a:cubicBezTo>
                    <a:pt x="367189" y="2658137"/>
                    <a:pt x="341194" y="2643117"/>
                    <a:pt x="313898" y="2634018"/>
                  </a:cubicBezTo>
                  <a:cubicBezTo>
                    <a:pt x="300250" y="2629469"/>
                    <a:pt x="284925" y="2628350"/>
                    <a:pt x="272955" y="2620370"/>
                  </a:cubicBezTo>
                  <a:cubicBezTo>
                    <a:pt x="259307" y="2611272"/>
                    <a:pt x="247001" y="2599737"/>
                    <a:pt x="232012" y="2593075"/>
                  </a:cubicBezTo>
                  <a:cubicBezTo>
                    <a:pt x="205720" y="2581390"/>
                    <a:pt x="174065" y="2581739"/>
                    <a:pt x="150125" y="2565779"/>
                  </a:cubicBezTo>
                  <a:cubicBezTo>
                    <a:pt x="113730" y="2541516"/>
                    <a:pt x="96531" y="2533916"/>
                    <a:pt x="68238" y="2497540"/>
                  </a:cubicBezTo>
                  <a:cubicBezTo>
                    <a:pt x="48098" y="2471645"/>
                    <a:pt x="13647" y="2415654"/>
                    <a:pt x="13647" y="2415654"/>
                  </a:cubicBezTo>
                  <a:cubicBezTo>
                    <a:pt x="9098" y="2388358"/>
                    <a:pt x="0" y="2361439"/>
                    <a:pt x="0" y="2333767"/>
                  </a:cubicBezTo>
                  <a:cubicBezTo>
                    <a:pt x="0" y="2242668"/>
                    <a:pt x="3942" y="2151392"/>
                    <a:pt x="13647" y="2060812"/>
                  </a:cubicBezTo>
                  <a:cubicBezTo>
                    <a:pt x="13955" y="2057940"/>
                    <a:pt x="40767" y="1941099"/>
                    <a:pt x="54591" y="1910687"/>
                  </a:cubicBezTo>
                  <a:cubicBezTo>
                    <a:pt x="71429" y="1873644"/>
                    <a:pt x="96315" y="1840107"/>
                    <a:pt x="109182" y="1801505"/>
                  </a:cubicBezTo>
                  <a:cubicBezTo>
                    <a:pt x="143486" y="1698593"/>
                    <a:pt x="97213" y="1825442"/>
                    <a:pt x="150125" y="1719618"/>
                  </a:cubicBezTo>
                  <a:cubicBezTo>
                    <a:pt x="156559" y="1706751"/>
                    <a:pt x="157339" y="1691542"/>
                    <a:pt x="163773" y="1678675"/>
                  </a:cubicBezTo>
                  <a:cubicBezTo>
                    <a:pt x="171108" y="1664004"/>
                    <a:pt x="184406" y="1652720"/>
                    <a:pt x="191068" y="1637731"/>
                  </a:cubicBezTo>
                  <a:cubicBezTo>
                    <a:pt x="202753" y="1611439"/>
                    <a:pt x="209265" y="1583140"/>
                    <a:pt x="218364" y="1555845"/>
                  </a:cubicBezTo>
                  <a:cubicBezTo>
                    <a:pt x="222913" y="1542197"/>
                    <a:pt x="228523" y="1528858"/>
                    <a:pt x="232012" y="1514902"/>
                  </a:cubicBezTo>
                  <a:cubicBezTo>
                    <a:pt x="249148" y="1446354"/>
                    <a:pt x="239728" y="1478105"/>
                    <a:pt x="259307" y="1419367"/>
                  </a:cubicBezTo>
                  <a:cubicBezTo>
                    <a:pt x="297113" y="1154732"/>
                    <a:pt x="282729" y="1293201"/>
                    <a:pt x="259307" y="777923"/>
                  </a:cubicBezTo>
                  <a:cubicBezTo>
                    <a:pt x="252984" y="638815"/>
                    <a:pt x="243297" y="795241"/>
                    <a:pt x="232012" y="682388"/>
                  </a:cubicBezTo>
                  <a:cubicBezTo>
                    <a:pt x="228843" y="650701"/>
                    <a:pt x="213815" y="632347"/>
                    <a:pt x="218364" y="600502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5004048" y="1255539"/>
              <a:ext cx="927261" cy="2439934"/>
            </a:xfrm>
            <a:custGeom>
              <a:avLst/>
              <a:gdLst>
                <a:gd name="connsiteX0" fmla="*/ 218364 w 1173707"/>
                <a:gd name="connsiteY0" fmla="*/ 600502 h 2687937"/>
                <a:gd name="connsiteX1" fmla="*/ 259307 w 1173707"/>
                <a:gd name="connsiteY1" fmla="*/ 491320 h 2687937"/>
                <a:gd name="connsiteX2" fmla="*/ 272955 w 1173707"/>
                <a:gd name="connsiteY2" fmla="*/ 423081 h 2687937"/>
                <a:gd name="connsiteX3" fmla="*/ 286603 w 1173707"/>
                <a:gd name="connsiteY3" fmla="*/ 163773 h 2687937"/>
                <a:gd name="connsiteX4" fmla="*/ 313898 w 1173707"/>
                <a:gd name="connsiteY4" fmla="*/ 109182 h 2687937"/>
                <a:gd name="connsiteX5" fmla="*/ 341194 w 1173707"/>
                <a:gd name="connsiteY5" fmla="*/ 68239 h 2687937"/>
                <a:gd name="connsiteX6" fmla="*/ 464024 w 1173707"/>
                <a:gd name="connsiteY6" fmla="*/ 0 h 2687937"/>
                <a:gd name="connsiteX7" fmla="*/ 655092 w 1173707"/>
                <a:gd name="connsiteY7" fmla="*/ 13648 h 2687937"/>
                <a:gd name="connsiteX8" fmla="*/ 736979 w 1173707"/>
                <a:gd name="connsiteY8" fmla="*/ 54591 h 2687937"/>
                <a:gd name="connsiteX9" fmla="*/ 777922 w 1173707"/>
                <a:gd name="connsiteY9" fmla="*/ 68239 h 2687937"/>
                <a:gd name="connsiteX10" fmla="*/ 846161 w 1173707"/>
                <a:gd name="connsiteY10" fmla="*/ 150125 h 2687937"/>
                <a:gd name="connsiteX11" fmla="*/ 859809 w 1173707"/>
                <a:gd name="connsiteY11" fmla="*/ 204717 h 2687937"/>
                <a:gd name="connsiteX12" fmla="*/ 873456 w 1173707"/>
                <a:gd name="connsiteY12" fmla="*/ 245660 h 2687937"/>
                <a:gd name="connsiteX13" fmla="*/ 887104 w 1173707"/>
                <a:gd name="connsiteY13" fmla="*/ 1310185 h 2687937"/>
                <a:gd name="connsiteX14" fmla="*/ 900752 w 1173707"/>
                <a:gd name="connsiteY14" fmla="*/ 1351128 h 2687937"/>
                <a:gd name="connsiteX15" fmla="*/ 914400 w 1173707"/>
                <a:gd name="connsiteY15" fmla="*/ 1405720 h 2687937"/>
                <a:gd name="connsiteX16" fmla="*/ 928047 w 1173707"/>
                <a:gd name="connsiteY16" fmla="*/ 1446663 h 2687937"/>
                <a:gd name="connsiteX17" fmla="*/ 968991 w 1173707"/>
                <a:gd name="connsiteY17" fmla="*/ 1596788 h 2687937"/>
                <a:gd name="connsiteX18" fmla="*/ 996286 w 1173707"/>
                <a:gd name="connsiteY18" fmla="*/ 1651379 h 2687937"/>
                <a:gd name="connsiteX19" fmla="*/ 1023582 w 1173707"/>
                <a:gd name="connsiteY19" fmla="*/ 1733266 h 2687937"/>
                <a:gd name="connsiteX20" fmla="*/ 1078173 w 1173707"/>
                <a:gd name="connsiteY20" fmla="*/ 1815152 h 2687937"/>
                <a:gd name="connsiteX21" fmla="*/ 1119116 w 1173707"/>
                <a:gd name="connsiteY21" fmla="*/ 1937982 h 2687937"/>
                <a:gd name="connsiteX22" fmla="*/ 1146412 w 1173707"/>
                <a:gd name="connsiteY22" fmla="*/ 2019869 h 2687937"/>
                <a:gd name="connsiteX23" fmla="*/ 1173707 w 1173707"/>
                <a:gd name="connsiteY23" fmla="*/ 2142699 h 2687937"/>
                <a:gd name="connsiteX24" fmla="*/ 1146412 w 1173707"/>
                <a:gd name="connsiteY24" fmla="*/ 2374711 h 2687937"/>
                <a:gd name="connsiteX25" fmla="*/ 1105468 w 1173707"/>
                <a:gd name="connsiteY25" fmla="*/ 2483893 h 2687937"/>
                <a:gd name="connsiteX26" fmla="*/ 1064525 w 1173707"/>
                <a:gd name="connsiteY26" fmla="*/ 2511188 h 2687937"/>
                <a:gd name="connsiteX27" fmla="*/ 996286 w 1173707"/>
                <a:gd name="connsiteY27" fmla="*/ 2593075 h 2687937"/>
                <a:gd name="connsiteX28" fmla="*/ 914400 w 1173707"/>
                <a:gd name="connsiteY28" fmla="*/ 2620370 h 2687937"/>
                <a:gd name="connsiteX29" fmla="*/ 859809 w 1173707"/>
                <a:gd name="connsiteY29" fmla="*/ 2647666 h 2687937"/>
                <a:gd name="connsiteX30" fmla="*/ 723331 w 1173707"/>
                <a:gd name="connsiteY30" fmla="*/ 2661314 h 2687937"/>
                <a:gd name="connsiteX31" fmla="*/ 395785 w 1173707"/>
                <a:gd name="connsiteY31" fmla="*/ 2661314 h 2687937"/>
                <a:gd name="connsiteX32" fmla="*/ 313898 w 1173707"/>
                <a:gd name="connsiteY32" fmla="*/ 2634018 h 2687937"/>
                <a:gd name="connsiteX33" fmla="*/ 272955 w 1173707"/>
                <a:gd name="connsiteY33" fmla="*/ 2620370 h 2687937"/>
                <a:gd name="connsiteX34" fmla="*/ 232012 w 1173707"/>
                <a:gd name="connsiteY34" fmla="*/ 2593075 h 2687937"/>
                <a:gd name="connsiteX35" fmla="*/ 150125 w 1173707"/>
                <a:gd name="connsiteY35" fmla="*/ 2565779 h 2687937"/>
                <a:gd name="connsiteX36" fmla="*/ 68238 w 1173707"/>
                <a:gd name="connsiteY36" fmla="*/ 2497540 h 2687937"/>
                <a:gd name="connsiteX37" fmla="*/ 13647 w 1173707"/>
                <a:gd name="connsiteY37" fmla="*/ 2415654 h 2687937"/>
                <a:gd name="connsiteX38" fmla="*/ 0 w 1173707"/>
                <a:gd name="connsiteY38" fmla="*/ 2333767 h 2687937"/>
                <a:gd name="connsiteX39" fmla="*/ 13647 w 1173707"/>
                <a:gd name="connsiteY39" fmla="*/ 2060812 h 2687937"/>
                <a:gd name="connsiteX40" fmla="*/ 54591 w 1173707"/>
                <a:gd name="connsiteY40" fmla="*/ 1910687 h 2687937"/>
                <a:gd name="connsiteX41" fmla="*/ 109182 w 1173707"/>
                <a:gd name="connsiteY41" fmla="*/ 1801505 h 2687937"/>
                <a:gd name="connsiteX42" fmla="*/ 150125 w 1173707"/>
                <a:gd name="connsiteY42" fmla="*/ 1719618 h 2687937"/>
                <a:gd name="connsiteX43" fmla="*/ 163773 w 1173707"/>
                <a:gd name="connsiteY43" fmla="*/ 1678675 h 2687937"/>
                <a:gd name="connsiteX44" fmla="*/ 191068 w 1173707"/>
                <a:gd name="connsiteY44" fmla="*/ 1637731 h 2687937"/>
                <a:gd name="connsiteX45" fmla="*/ 218364 w 1173707"/>
                <a:gd name="connsiteY45" fmla="*/ 1555845 h 2687937"/>
                <a:gd name="connsiteX46" fmla="*/ 232012 w 1173707"/>
                <a:gd name="connsiteY46" fmla="*/ 1514902 h 2687937"/>
                <a:gd name="connsiteX47" fmla="*/ 259307 w 1173707"/>
                <a:gd name="connsiteY47" fmla="*/ 1419367 h 2687937"/>
                <a:gd name="connsiteX48" fmla="*/ 259307 w 1173707"/>
                <a:gd name="connsiteY48" fmla="*/ 777923 h 2687937"/>
                <a:gd name="connsiteX49" fmla="*/ 232012 w 1173707"/>
                <a:gd name="connsiteY49" fmla="*/ 682388 h 2687937"/>
                <a:gd name="connsiteX50" fmla="*/ 218364 w 1173707"/>
                <a:gd name="connsiteY50" fmla="*/ 600502 h 268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73707" h="2687937">
                  <a:moveTo>
                    <a:pt x="218364" y="600502"/>
                  </a:moveTo>
                  <a:cubicBezTo>
                    <a:pt x="222913" y="568657"/>
                    <a:pt x="252176" y="519842"/>
                    <a:pt x="259307" y="491320"/>
                  </a:cubicBezTo>
                  <a:cubicBezTo>
                    <a:pt x="264933" y="468816"/>
                    <a:pt x="268406" y="445827"/>
                    <a:pt x="272955" y="423081"/>
                  </a:cubicBezTo>
                  <a:cubicBezTo>
                    <a:pt x="277504" y="336645"/>
                    <a:pt x="275408" y="249602"/>
                    <a:pt x="286603" y="163773"/>
                  </a:cubicBezTo>
                  <a:cubicBezTo>
                    <a:pt x="289234" y="143599"/>
                    <a:pt x="303804" y="126846"/>
                    <a:pt x="313898" y="109182"/>
                  </a:cubicBezTo>
                  <a:cubicBezTo>
                    <a:pt x="322036" y="94941"/>
                    <a:pt x="328850" y="79040"/>
                    <a:pt x="341194" y="68239"/>
                  </a:cubicBezTo>
                  <a:cubicBezTo>
                    <a:pt x="398953" y="17700"/>
                    <a:pt x="407789" y="18745"/>
                    <a:pt x="464024" y="0"/>
                  </a:cubicBezTo>
                  <a:cubicBezTo>
                    <a:pt x="527713" y="4549"/>
                    <a:pt x="591678" y="6187"/>
                    <a:pt x="655092" y="13648"/>
                  </a:cubicBezTo>
                  <a:cubicBezTo>
                    <a:pt x="699948" y="18925"/>
                    <a:pt x="697346" y="34775"/>
                    <a:pt x="736979" y="54591"/>
                  </a:cubicBezTo>
                  <a:cubicBezTo>
                    <a:pt x="749846" y="61025"/>
                    <a:pt x="764274" y="63690"/>
                    <a:pt x="777922" y="68239"/>
                  </a:cubicBezTo>
                  <a:cubicBezTo>
                    <a:pt x="802514" y="92831"/>
                    <a:pt x="831911" y="116875"/>
                    <a:pt x="846161" y="150125"/>
                  </a:cubicBezTo>
                  <a:cubicBezTo>
                    <a:pt x="853550" y="167366"/>
                    <a:pt x="854656" y="186681"/>
                    <a:pt x="859809" y="204717"/>
                  </a:cubicBezTo>
                  <a:cubicBezTo>
                    <a:pt x="863761" y="218549"/>
                    <a:pt x="868907" y="232012"/>
                    <a:pt x="873456" y="245660"/>
                  </a:cubicBezTo>
                  <a:cubicBezTo>
                    <a:pt x="878005" y="600502"/>
                    <a:pt x="878344" y="955422"/>
                    <a:pt x="887104" y="1310185"/>
                  </a:cubicBezTo>
                  <a:cubicBezTo>
                    <a:pt x="887459" y="1324567"/>
                    <a:pt x="896800" y="1337296"/>
                    <a:pt x="900752" y="1351128"/>
                  </a:cubicBezTo>
                  <a:cubicBezTo>
                    <a:pt x="905905" y="1369164"/>
                    <a:pt x="909247" y="1387684"/>
                    <a:pt x="914400" y="1405720"/>
                  </a:cubicBezTo>
                  <a:cubicBezTo>
                    <a:pt x="918352" y="1419552"/>
                    <a:pt x="924558" y="1432707"/>
                    <a:pt x="928047" y="1446663"/>
                  </a:cubicBezTo>
                  <a:cubicBezTo>
                    <a:pt x="943023" y="1506567"/>
                    <a:pt x="939711" y="1538228"/>
                    <a:pt x="968991" y="1596788"/>
                  </a:cubicBezTo>
                  <a:cubicBezTo>
                    <a:pt x="978089" y="1614985"/>
                    <a:pt x="988730" y="1632489"/>
                    <a:pt x="996286" y="1651379"/>
                  </a:cubicBezTo>
                  <a:cubicBezTo>
                    <a:pt x="1006972" y="1678093"/>
                    <a:pt x="1007622" y="1709326"/>
                    <a:pt x="1023582" y="1733266"/>
                  </a:cubicBezTo>
                  <a:lnTo>
                    <a:pt x="1078173" y="1815152"/>
                  </a:lnTo>
                  <a:lnTo>
                    <a:pt x="1119116" y="1937982"/>
                  </a:lnTo>
                  <a:lnTo>
                    <a:pt x="1146412" y="2019869"/>
                  </a:lnTo>
                  <a:cubicBezTo>
                    <a:pt x="1165685" y="2096964"/>
                    <a:pt x="1156380" y="2056067"/>
                    <a:pt x="1173707" y="2142699"/>
                  </a:cubicBezTo>
                  <a:cubicBezTo>
                    <a:pt x="1153407" y="2406589"/>
                    <a:pt x="1176093" y="2241146"/>
                    <a:pt x="1146412" y="2374711"/>
                  </a:cubicBezTo>
                  <a:cubicBezTo>
                    <a:pt x="1135253" y="2424929"/>
                    <a:pt x="1141597" y="2447764"/>
                    <a:pt x="1105468" y="2483893"/>
                  </a:cubicBezTo>
                  <a:cubicBezTo>
                    <a:pt x="1093870" y="2495491"/>
                    <a:pt x="1078173" y="2502090"/>
                    <a:pt x="1064525" y="2511188"/>
                  </a:cubicBezTo>
                  <a:cubicBezTo>
                    <a:pt x="1047536" y="2536672"/>
                    <a:pt x="1024103" y="2577621"/>
                    <a:pt x="996286" y="2593075"/>
                  </a:cubicBezTo>
                  <a:cubicBezTo>
                    <a:pt x="971135" y="2607048"/>
                    <a:pt x="940134" y="2607503"/>
                    <a:pt x="914400" y="2620370"/>
                  </a:cubicBezTo>
                  <a:cubicBezTo>
                    <a:pt x="896203" y="2629469"/>
                    <a:pt x="879702" y="2643403"/>
                    <a:pt x="859809" y="2647666"/>
                  </a:cubicBezTo>
                  <a:cubicBezTo>
                    <a:pt x="815104" y="2657246"/>
                    <a:pt x="768824" y="2656765"/>
                    <a:pt x="723331" y="2661314"/>
                  </a:cubicBezTo>
                  <a:cubicBezTo>
                    <a:pt x="598121" y="2703049"/>
                    <a:pt x="653759" y="2689978"/>
                    <a:pt x="395785" y="2661314"/>
                  </a:cubicBezTo>
                  <a:cubicBezTo>
                    <a:pt x="367189" y="2658137"/>
                    <a:pt x="341194" y="2643117"/>
                    <a:pt x="313898" y="2634018"/>
                  </a:cubicBezTo>
                  <a:cubicBezTo>
                    <a:pt x="300250" y="2629469"/>
                    <a:pt x="284925" y="2628350"/>
                    <a:pt x="272955" y="2620370"/>
                  </a:cubicBezTo>
                  <a:cubicBezTo>
                    <a:pt x="259307" y="2611272"/>
                    <a:pt x="247001" y="2599737"/>
                    <a:pt x="232012" y="2593075"/>
                  </a:cubicBezTo>
                  <a:cubicBezTo>
                    <a:pt x="205720" y="2581390"/>
                    <a:pt x="174065" y="2581739"/>
                    <a:pt x="150125" y="2565779"/>
                  </a:cubicBezTo>
                  <a:cubicBezTo>
                    <a:pt x="113730" y="2541516"/>
                    <a:pt x="96531" y="2533916"/>
                    <a:pt x="68238" y="2497540"/>
                  </a:cubicBezTo>
                  <a:cubicBezTo>
                    <a:pt x="48098" y="2471645"/>
                    <a:pt x="13647" y="2415654"/>
                    <a:pt x="13647" y="2415654"/>
                  </a:cubicBezTo>
                  <a:cubicBezTo>
                    <a:pt x="9098" y="2388358"/>
                    <a:pt x="0" y="2361439"/>
                    <a:pt x="0" y="2333767"/>
                  </a:cubicBezTo>
                  <a:cubicBezTo>
                    <a:pt x="0" y="2242668"/>
                    <a:pt x="3942" y="2151392"/>
                    <a:pt x="13647" y="2060812"/>
                  </a:cubicBezTo>
                  <a:cubicBezTo>
                    <a:pt x="13955" y="2057940"/>
                    <a:pt x="40767" y="1941099"/>
                    <a:pt x="54591" y="1910687"/>
                  </a:cubicBezTo>
                  <a:cubicBezTo>
                    <a:pt x="71429" y="1873644"/>
                    <a:pt x="96315" y="1840107"/>
                    <a:pt x="109182" y="1801505"/>
                  </a:cubicBezTo>
                  <a:cubicBezTo>
                    <a:pt x="143486" y="1698593"/>
                    <a:pt x="97213" y="1825442"/>
                    <a:pt x="150125" y="1719618"/>
                  </a:cubicBezTo>
                  <a:cubicBezTo>
                    <a:pt x="156559" y="1706751"/>
                    <a:pt x="157339" y="1691542"/>
                    <a:pt x="163773" y="1678675"/>
                  </a:cubicBezTo>
                  <a:cubicBezTo>
                    <a:pt x="171108" y="1664004"/>
                    <a:pt x="184406" y="1652720"/>
                    <a:pt x="191068" y="1637731"/>
                  </a:cubicBezTo>
                  <a:cubicBezTo>
                    <a:pt x="202753" y="1611439"/>
                    <a:pt x="209265" y="1583140"/>
                    <a:pt x="218364" y="1555845"/>
                  </a:cubicBezTo>
                  <a:cubicBezTo>
                    <a:pt x="222913" y="1542197"/>
                    <a:pt x="228523" y="1528858"/>
                    <a:pt x="232012" y="1514902"/>
                  </a:cubicBezTo>
                  <a:cubicBezTo>
                    <a:pt x="249148" y="1446354"/>
                    <a:pt x="239728" y="1478105"/>
                    <a:pt x="259307" y="1419367"/>
                  </a:cubicBezTo>
                  <a:cubicBezTo>
                    <a:pt x="297113" y="1154732"/>
                    <a:pt x="282729" y="1293201"/>
                    <a:pt x="259307" y="777923"/>
                  </a:cubicBezTo>
                  <a:cubicBezTo>
                    <a:pt x="252984" y="638815"/>
                    <a:pt x="243297" y="795241"/>
                    <a:pt x="232012" y="682388"/>
                  </a:cubicBezTo>
                  <a:cubicBezTo>
                    <a:pt x="228843" y="650701"/>
                    <a:pt x="213815" y="632347"/>
                    <a:pt x="218364" y="600502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46376" y="11663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I</a:t>
              </a:r>
              <a:endParaRPr lang="en-US" sz="3600" b="1" dirty="0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2195736" y="0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II</a:t>
              </a:r>
              <a:endParaRPr lang="en-US" sz="36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3503515" y="-21868"/>
              <a:ext cx="564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III</a:t>
              </a:r>
              <a:endParaRPr lang="en-US" sz="36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5179646" y="0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IV</a:t>
              </a:r>
              <a:endParaRPr lang="en-US" sz="3600" b="1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1211031" y="2161684"/>
              <a:ext cx="1071277" cy="4001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Co Q</a:t>
              </a:r>
              <a:endParaRPr lang="en-US" sz="2000" b="1" dirty="0"/>
            </a:p>
          </p:txBody>
        </p:sp>
        <p:cxnSp>
          <p:nvCxnSpPr>
            <p:cNvPr id="57" name="56 Conector curvado"/>
            <p:cNvCxnSpPr/>
            <p:nvPr/>
          </p:nvCxnSpPr>
          <p:spPr>
            <a:xfrm rot="5400000" flipH="1" flipV="1">
              <a:off x="-770292" y="1832120"/>
              <a:ext cx="2376264" cy="321168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57 Conector curvado"/>
            <p:cNvCxnSpPr/>
            <p:nvPr/>
          </p:nvCxnSpPr>
          <p:spPr>
            <a:xfrm rot="5400000" flipH="1" flipV="1">
              <a:off x="2600976" y="1900264"/>
              <a:ext cx="2376264" cy="321168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58 Conector curvado"/>
            <p:cNvCxnSpPr/>
            <p:nvPr/>
          </p:nvCxnSpPr>
          <p:spPr>
            <a:xfrm rot="5400000" flipH="1" flipV="1">
              <a:off x="4582593" y="1900264"/>
              <a:ext cx="2376264" cy="321168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59 CuadroTexto"/>
            <p:cNvSpPr txBox="1"/>
            <p:nvPr/>
          </p:nvSpPr>
          <p:spPr>
            <a:xfrm>
              <a:off x="5624825" y="529516"/>
              <a:ext cx="67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</a:t>
              </a:r>
              <a:r>
                <a:rPr lang="en-US" sz="2800" b="1" baseline="30000" dirty="0" smtClean="0"/>
                <a:t>+</a:t>
              </a:r>
              <a:endParaRPr lang="en-US" sz="2800" b="1" dirty="0"/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3752617" y="501353"/>
              <a:ext cx="67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</a:t>
              </a:r>
              <a:r>
                <a:rPr lang="en-US" sz="2800" b="1" baseline="30000" dirty="0" smtClean="0"/>
                <a:t>+</a:t>
              </a:r>
              <a:endParaRPr lang="en-US" sz="2800" b="1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348399" y="485964"/>
              <a:ext cx="67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H</a:t>
              </a:r>
              <a:r>
                <a:rPr lang="en-US" sz="2800" b="1" baseline="30000" dirty="0" smtClean="0"/>
                <a:t>+</a:t>
              </a:r>
              <a:endParaRPr lang="en-US" sz="2800" b="1" dirty="0"/>
            </a:p>
          </p:txBody>
        </p:sp>
        <p:sp>
          <p:nvSpPr>
            <p:cNvPr id="63" name="62 Elipse"/>
            <p:cNvSpPr/>
            <p:nvPr/>
          </p:nvSpPr>
          <p:spPr>
            <a:xfrm>
              <a:off x="3416921" y="923886"/>
              <a:ext cx="423205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63 Elipse"/>
            <p:cNvSpPr/>
            <p:nvPr/>
          </p:nvSpPr>
          <p:spPr>
            <a:xfrm>
              <a:off x="5214875" y="902156"/>
              <a:ext cx="423205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64 Conector recto de flecha"/>
            <p:cNvCxnSpPr/>
            <p:nvPr/>
          </p:nvCxnSpPr>
          <p:spPr>
            <a:xfrm>
              <a:off x="3840126" y="1082176"/>
              <a:ext cx="1440160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66" name="65 Grupo"/>
            <p:cNvGrpSpPr/>
            <p:nvPr/>
          </p:nvGrpSpPr>
          <p:grpSpPr>
            <a:xfrm>
              <a:off x="-108520" y="3645024"/>
              <a:ext cx="1389344" cy="756086"/>
              <a:chOff x="619551" y="4581128"/>
              <a:chExt cx="1784218" cy="585356"/>
            </a:xfrm>
          </p:grpSpPr>
          <p:sp>
            <p:nvSpPr>
              <p:cNvPr id="72" name="71 CuadroTexto"/>
              <p:cNvSpPr txBox="1"/>
              <p:nvPr/>
            </p:nvSpPr>
            <p:spPr>
              <a:xfrm>
                <a:off x="619551" y="4797152"/>
                <a:ext cx="1000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NADH</a:t>
                </a:r>
                <a:endParaRPr lang="en-US" b="1" dirty="0"/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1403648" y="4797152"/>
                <a:ext cx="1000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NAD</a:t>
                </a:r>
                <a:r>
                  <a:rPr lang="en-US" b="1" baseline="30000" dirty="0" smtClean="0"/>
                  <a:t>+</a:t>
                </a:r>
                <a:endParaRPr lang="en-US" b="1" dirty="0"/>
              </a:p>
            </p:txBody>
          </p:sp>
          <p:sp>
            <p:nvSpPr>
              <p:cNvPr id="74" name="73 Flecha curvada hacia abajo"/>
              <p:cNvSpPr/>
              <p:nvPr/>
            </p:nvSpPr>
            <p:spPr>
              <a:xfrm>
                <a:off x="1225769" y="4581128"/>
                <a:ext cx="609927" cy="288032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66 Rectángulo"/>
            <p:cNvSpPr/>
            <p:nvPr/>
          </p:nvSpPr>
          <p:spPr>
            <a:xfrm>
              <a:off x="1816030" y="3789040"/>
              <a:ext cx="1102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/>
                <a:t>Succinato</a:t>
              </a:r>
              <a:endParaRPr lang="en-US" b="1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2782919" y="503384"/>
              <a:ext cx="13481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/>
                <a:t>Citocromo</a:t>
              </a:r>
              <a:r>
                <a:rPr lang="en-US" b="1" dirty="0" smtClean="0"/>
                <a:t> C</a:t>
              </a:r>
              <a:endParaRPr lang="en-US" b="1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822429" y="2130907"/>
              <a:ext cx="402674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e</a:t>
              </a:r>
              <a:r>
                <a:rPr lang="en-US" sz="2400" b="1" baseline="30000" dirty="0"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a:rPr>
                <a:t>-</a:t>
              </a:r>
              <a:endParaRPr lang="en-US" sz="2400" b="1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532263" y="928430"/>
              <a:ext cx="5240740" cy="3165898"/>
            </a:xfrm>
            <a:custGeom>
              <a:avLst/>
              <a:gdLst>
                <a:gd name="connsiteX0" fmla="*/ 0 w 5240740"/>
                <a:gd name="connsiteY0" fmla="*/ 1378042 h 3165898"/>
                <a:gd name="connsiteX1" fmla="*/ 2715904 w 5240740"/>
                <a:gd name="connsiteY1" fmla="*/ 1446280 h 3165898"/>
                <a:gd name="connsiteX2" fmla="*/ 2838734 w 5240740"/>
                <a:gd name="connsiteY2" fmla="*/ 2292442 h 3165898"/>
                <a:gd name="connsiteX3" fmla="*/ 3166280 w 5240740"/>
                <a:gd name="connsiteY3" fmla="*/ 2033134 h 3165898"/>
                <a:gd name="connsiteX4" fmla="*/ 3111689 w 5240740"/>
                <a:gd name="connsiteY4" fmla="*/ 709301 h 3165898"/>
                <a:gd name="connsiteX5" fmla="*/ 3207224 w 5240740"/>
                <a:gd name="connsiteY5" fmla="*/ 149743 h 3165898"/>
                <a:gd name="connsiteX6" fmla="*/ 5008728 w 5240740"/>
                <a:gd name="connsiteY6" fmla="*/ 149743 h 3165898"/>
                <a:gd name="connsiteX7" fmla="*/ 4885898 w 5240740"/>
                <a:gd name="connsiteY7" fmla="*/ 1855713 h 3165898"/>
                <a:gd name="connsiteX8" fmla="*/ 5131558 w 5240740"/>
                <a:gd name="connsiteY8" fmla="*/ 2852000 h 3165898"/>
                <a:gd name="connsiteX9" fmla="*/ 5240740 w 5240740"/>
                <a:gd name="connsiteY9" fmla="*/ 3165898 h 316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0740" h="3165898">
                  <a:moveTo>
                    <a:pt x="0" y="1378042"/>
                  </a:moveTo>
                  <a:cubicBezTo>
                    <a:pt x="1121391" y="1335961"/>
                    <a:pt x="2242782" y="1293880"/>
                    <a:pt x="2715904" y="1446280"/>
                  </a:cubicBezTo>
                  <a:cubicBezTo>
                    <a:pt x="3189026" y="1598680"/>
                    <a:pt x="2763671" y="2194633"/>
                    <a:pt x="2838734" y="2292442"/>
                  </a:cubicBezTo>
                  <a:cubicBezTo>
                    <a:pt x="2913797" y="2390251"/>
                    <a:pt x="3120788" y="2296991"/>
                    <a:pt x="3166280" y="2033134"/>
                  </a:cubicBezTo>
                  <a:cubicBezTo>
                    <a:pt x="3211773" y="1769277"/>
                    <a:pt x="3104865" y="1023199"/>
                    <a:pt x="3111689" y="709301"/>
                  </a:cubicBezTo>
                  <a:cubicBezTo>
                    <a:pt x="3118513" y="395403"/>
                    <a:pt x="2891051" y="243003"/>
                    <a:pt x="3207224" y="149743"/>
                  </a:cubicBezTo>
                  <a:cubicBezTo>
                    <a:pt x="3523397" y="56483"/>
                    <a:pt x="4728949" y="-134585"/>
                    <a:pt x="5008728" y="149743"/>
                  </a:cubicBezTo>
                  <a:cubicBezTo>
                    <a:pt x="5288507" y="434071"/>
                    <a:pt x="4865426" y="1405337"/>
                    <a:pt x="4885898" y="1855713"/>
                  </a:cubicBezTo>
                  <a:cubicBezTo>
                    <a:pt x="4906370" y="2306089"/>
                    <a:pt x="5072418" y="2633636"/>
                    <a:pt x="5131558" y="2852000"/>
                  </a:cubicBezTo>
                  <a:cubicBezTo>
                    <a:pt x="5190698" y="3070364"/>
                    <a:pt x="5215719" y="3118131"/>
                    <a:pt x="5240740" y="3165898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70 Forma libre"/>
            <p:cNvSpPr/>
            <p:nvPr/>
          </p:nvSpPr>
          <p:spPr>
            <a:xfrm>
              <a:off x="846161" y="725088"/>
              <a:ext cx="7866468" cy="2345658"/>
            </a:xfrm>
            <a:custGeom>
              <a:avLst/>
              <a:gdLst>
                <a:gd name="connsiteX0" fmla="*/ 0 w 7866468"/>
                <a:gd name="connsiteY0" fmla="*/ 107425 h 2345658"/>
                <a:gd name="connsiteX1" fmla="*/ 559558 w 7866468"/>
                <a:gd name="connsiteY1" fmla="*/ 121073 h 2345658"/>
                <a:gd name="connsiteX2" fmla="*/ 846161 w 7866468"/>
                <a:gd name="connsiteY2" fmla="*/ 134721 h 2345658"/>
                <a:gd name="connsiteX3" fmla="*/ 968991 w 7866468"/>
                <a:gd name="connsiteY3" fmla="*/ 148369 h 2345658"/>
                <a:gd name="connsiteX4" fmla="*/ 1569493 w 7866468"/>
                <a:gd name="connsiteY4" fmla="*/ 162016 h 2345658"/>
                <a:gd name="connsiteX5" fmla="*/ 3098042 w 7866468"/>
                <a:gd name="connsiteY5" fmla="*/ 148369 h 2345658"/>
                <a:gd name="connsiteX6" fmla="*/ 3138985 w 7866468"/>
                <a:gd name="connsiteY6" fmla="*/ 134721 h 2345658"/>
                <a:gd name="connsiteX7" fmla="*/ 3248167 w 7866468"/>
                <a:gd name="connsiteY7" fmla="*/ 107425 h 2345658"/>
                <a:gd name="connsiteX8" fmla="*/ 3330054 w 7866468"/>
                <a:gd name="connsiteY8" fmla="*/ 80130 h 2345658"/>
                <a:gd name="connsiteX9" fmla="*/ 3425588 w 7866468"/>
                <a:gd name="connsiteY9" fmla="*/ 52834 h 2345658"/>
                <a:gd name="connsiteX10" fmla="*/ 3589361 w 7866468"/>
                <a:gd name="connsiteY10" fmla="*/ 39187 h 2345658"/>
                <a:gd name="connsiteX11" fmla="*/ 4626591 w 7866468"/>
                <a:gd name="connsiteY11" fmla="*/ 25539 h 2345658"/>
                <a:gd name="connsiteX12" fmla="*/ 5063320 w 7866468"/>
                <a:gd name="connsiteY12" fmla="*/ 25539 h 2345658"/>
                <a:gd name="connsiteX13" fmla="*/ 5104263 w 7866468"/>
                <a:gd name="connsiteY13" fmla="*/ 39187 h 2345658"/>
                <a:gd name="connsiteX14" fmla="*/ 5158854 w 7866468"/>
                <a:gd name="connsiteY14" fmla="*/ 52834 h 2345658"/>
                <a:gd name="connsiteX15" fmla="*/ 5240740 w 7866468"/>
                <a:gd name="connsiteY15" fmla="*/ 80130 h 2345658"/>
                <a:gd name="connsiteX16" fmla="*/ 5336275 w 7866468"/>
                <a:gd name="connsiteY16" fmla="*/ 107425 h 2345658"/>
                <a:gd name="connsiteX17" fmla="*/ 5390866 w 7866468"/>
                <a:gd name="connsiteY17" fmla="*/ 121073 h 2345658"/>
                <a:gd name="connsiteX18" fmla="*/ 5431809 w 7866468"/>
                <a:gd name="connsiteY18" fmla="*/ 134721 h 2345658"/>
                <a:gd name="connsiteX19" fmla="*/ 5609230 w 7866468"/>
                <a:gd name="connsiteY19" fmla="*/ 175664 h 2345658"/>
                <a:gd name="connsiteX20" fmla="*/ 6537278 w 7866468"/>
                <a:gd name="connsiteY20" fmla="*/ 162016 h 2345658"/>
                <a:gd name="connsiteX21" fmla="*/ 6769290 w 7866468"/>
                <a:gd name="connsiteY21" fmla="*/ 134721 h 2345658"/>
                <a:gd name="connsiteX22" fmla="*/ 7383439 w 7866468"/>
                <a:gd name="connsiteY22" fmla="*/ 148369 h 2345658"/>
                <a:gd name="connsiteX23" fmla="*/ 7451678 w 7866468"/>
                <a:gd name="connsiteY23" fmla="*/ 162016 h 2345658"/>
                <a:gd name="connsiteX24" fmla="*/ 7492621 w 7866468"/>
                <a:gd name="connsiteY24" fmla="*/ 189312 h 2345658"/>
                <a:gd name="connsiteX25" fmla="*/ 7574508 w 7866468"/>
                <a:gd name="connsiteY25" fmla="*/ 230255 h 2345658"/>
                <a:gd name="connsiteX26" fmla="*/ 7656394 w 7866468"/>
                <a:gd name="connsiteY26" fmla="*/ 394028 h 2345658"/>
                <a:gd name="connsiteX27" fmla="*/ 7670042 w 7866468"/>
                <a:gd name="connsiteY27" fmla="*/ 434972 h 2345658"/>
                <a:gd name="connsiteX28" fmla="*/ 7683690 w 7866468"/>
                <a:gd name="connsiteY28" fmla="*/ 475915 h 2345658"/>
                <a:gd name="connsiteX29" fmla="*/ 7670042 w 7866468"/>
                <a:gd name="connsiteY29" fmla="*/ 762518 h 2345658"/>
                <a:gd name="connsiteX30" fmla="*/ 7656394 w 7866468"/>
                <a:gd name="connsiteY30" fmla="*/ 803461 h 2345658"/>
                <a:gd name="connsiteX31" fmla="*/ 7601803 w 7866468"/>
                <a:gd name="connsiteY31" fmla="*/ 885348 h 2345658"/>
                <a:gd name="connsiteX32" fmla="*/ 7547212 w 7866468"/>
                <a:gd name="connsiteY32" fmla="*/ 967234 h 2345658"/>
                <a:gd name="connsiteX33" fmla="*/ 7506269 w 7866468"/>
                <a:gd name="connsiteY33" fmla="*/ 1021825 h 2345658"/>
                <a:gd name="connsiteX34" fmla="*/ 7451678 w 7866468"/>
                <a:gd name="connsiteY34" fmla="*/ 1103712 h 2345658"/>
                <a:gd name="connsiteX35" fmla="*/ 7424382 w 7866468"/>
                <a:gd name="connsiteY35" fmla="*/ 1185599 h 2345658"/>
                <a:gd name="connsiteX36" fmla="*/ 7383439 w 7866468"/>
                <a:gd name="connsiteY36" fmla="*/ 1267485 h 2345658"/>
                <a:gd name="connsiteX37" fmla="*/ 7424382 w 7866468"/>
                <a:gd name="connsiteY37" fmla="*/ 1745157 h 2345658"/>
                <a:gd name="connsiteX38" fmla="*/ 7465326 w 7866468"/>
                <a:gd name="connsiteY38" fmla="*/ 1786100 h 2345658"/>
                <a:gd name="connsiteX39" fmla="*/ 7519917 w 7866468"/>
                <a:gd name="connsiteY39" fmla="*/ 1854339 h 2345658"/>
                <a:gd name="connsiteX40" fmla="*/ 7547212 w 7866468"/>
                <a:gd name="connsiteY40" fmla="*/ 1895282 h 2345658"/>
                <a:gd name="connsiteX41" fmla="*/ 7588155 w 7866468"/>
                <a:gd name="connsiteY41" fmla="*/ 1922578 h 2345658"/>
                <a:gd name="connsiteX42" fmla="*/ 7670042 w 7866468"/>
                <a:gd name="connsiteY42" fmla="*/ 1990816 h 2345658"/>
                <a:gd name="connsiteX43" fmla="*/ 7697338 w 7866468"/>
                <a:gd name="connsiteY43" fmla="*/ 2031760 h 2345658"/>
                <a:gd name="connsiteX44" fmla="*/ 7779224 w 7866468"/>
                <a:gd name="connsiteY44" fmla="*/ 2086351 h 2345658"/>
                <a:gd name="connsiteX45" fmla="*/ 7847463 w 7866468"/>
                <a:gd name="connsiteY45" fmla="*/ 2209181 h 2345658"/>
                <a:gd name="connsiteX46" fmla="*/ 7833815 w 7866468"/>
                <a:gd name="connsiteY46" fmla="*/ 2345658 h 234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866468" h="2345658">
                  <a:moveTo>
                    <a:pt x="0" y="107425"/>
                  </a:moveTo>
                  <a:lnTo>
                    <a:pt x="559558" y="121073"/>
                  </a:lnTo>
                  <a:cubicBezTo>
                    <a:pt x="655151" y="124157"/>
                    <a:pt x="750730" y="128359"/>
                    <a:pt x="846161" y="134721"/>
                  </a:cubicBezTo>
                  <a:cubicBezTo>
                    <a:pt x="887265" y="137461"/>
                    <a:pt x="927825" y="146816"/>
                    <a:pt x="968991" y="148369"/>
                  </a:cubicBezTo>
                  <a:cubicBezTo>
                    <a:pt x="1169068" y="155919"/>
                    <a:pt x="1369326" y="157467"/>
                    <a:pt x="1569493" y="162016"/>
                  </a:cubicBezTo>
                  <a:lnTo>
                    <a:pt x="3098042" y="148369"/>
                  </a:lnTo>
                  <a:cubicBezTo>
                    <a:pt x="3112426" y="148119"/>
                    <a:pt x="3125106" y="138506"/>
                    <a:pt x="3138985" y="134721"/>
                  </a:cubicBezTo>
                  <a:cubicBezTo>
                    <a:pt x="3175177" y="124850"/>
                    <a:pt x="3212578" y="119288"/>
                    <a:pt x="3248167" y="107425"/>
                  </a:cubicBezTo>
                  <a:lnTo>
                    <a:pt x="3330054" y="80130"/>
                  </a:lnTo>
                  <a:cubicBezTo>
                    <a:pt x="3357249" y="71065"/>
                    <a:pt x="3398167" y="56262"/>
                    <a:pt x="3425588" y="52834"/>
                  </a:cubicBezTo>
                  <a:cubicBezTo>
                    <a:pt x="3479945" y="46039"/>
                    <a:pt x="3534595" y="40432"/>
                    <a:pt x="3589361" y="39187"/>
                  </a:cubicBezTo>
                  <a:lnTo>
                    <a:pt x="4626591" y="25539"/>
                  </a:lnTo>
                  <a:cubicBezTo>
                    <a:pt x="4799434" y="-17673"/>
                    <a:pt x="4699148" y="2044"/>
                    <a:pt x="5063320" y="25539"/>
                  </a:cubicBezTo>
                  <a:cubicBezTo>
                    <a:pt x="5077676" y="26465"/>
                    <a:pt x="5090431" y="35235"/>
                    <a:pt x="5104263" y="39187"/>
                  </a:cubicBezTo>
                  <a:cubicBezTo>
                    <a:pt x="5122298" y="44340"/>
                    <a:pt x="5140888" y="47444"/>
                    <a:pt x="5158854" y="52834"/>
                  </a:cubicBezTo>
                  <a:cubicBezTo>
                    <a:pt x="5186412" y="61102"/>
                    <a:pt x="5212827" y="73152"/>
                    <a:pt x="5240740" y="80130"/>
                  </a:cubicBezTo>
                  <a:cubicBezTo>
                    <a:pt x="5411392" y="122793"/>
                    <a:pt x="5199229" y="68270"/>
                    <a:pt x="5336275" y="107425"/>
                  </a:cubicBezTo>
                  <a:cubicBezTo>
                    <a:pt x="5354310" y="112578"/>
                    <a:pt x="5372831" y="115920"/>
                    <a:pt x="5390866" y="121073"/>
                  </a:cubicBezTo>
                  <a:cubicBezTo>
                    <a:pt x="5404698" y="125025"/>
                    <a:pt x="5417930" y="130936"/>
                    <a:pt x="5431809" y="134721"/>
                  </a:cubicBezTo>
                  <a:cubicBezTo>
                    <a:pt x="5522335" y="159410"/>
                    <a:pt x="5529657" y="159749"/>
                    <a:pt x="5609230" y="175664"/>
                  </a:cubicBezTo>
                  <a:lnTo>
                    <a:pt x="6537278" y="162016"/>
                  </a:lnTo>
                  <a:cubicBezTo>
                    <a:pt x="6711422" y="157769"/>
                    <a:pt x="6674817" y="166212"/>
                    <a:pt x="6769290" y="134721"/>
                  </a:cubicBezTo>
                  <a:lnTo>
                    <a:pt x="7383439" y="148369"/>
                  </a:lnTo>
                  <a:cubicBezTo>
                    <a:pt x="7406617" y="149296"/>
                    <a:pt x="7429958" y="153871"/>
                    <a:pt x="7451678" y="162016"/>
                  </a:cubicBezTo>
                  <a:cubicBezTo>
                    <a:pt x="7467036" y="167775"/>
                    <a:pt x="7477950" y="181976"/>
                    <a:pt x="7492621" y="189312"/>
                  </a:cubicBezTo>
                  <a:cubicBezTo>
                    <a:pt x="7605643" y="245824"/>
                    <a:pt x="7457153" y="152021"/>
                    <a:pt x="7574508" y="230255"/>
                  </a:cubicBezTo>
                  <a:cubicBezTo>
                    <a:pt x="7645059" y="336082"/>
                    <a:pt x="7618725" y="281020"/>
                    <a:pt x="7656394" y="394028"/>
                  </a:cubicBezTo>
                  <a:lnTo>
                    <a:pt x="7670042" y="434972"/>
                  </a:lnTo>
                  <a:lnTo>
                    <a:pt x="7683690" y="475915"/>
                  </a:lnTo>
                  <a:cubicBezTo>
                    <a:pt x="7679141" y="571449"/>
                    <a:pt x="7677985" y="667206"/>
                    <a:pt x="7670042" y="762518"/>
                  </a:cubicBezTo>
                  <a:cubicBezTo>
                    <a:pt x="7668847" y="776854"/>
                    <a:pt x="7663380" y="790885"/>
                    <a:pt x="7656394" y="803461"/>
                  </a:cubicBezTo>
                  <a:cubicBezTo>
                    <a:pt x="7640462" y="832138"/>
                    <a:pt x="7620000" y="858052"/>
                    <a:pt x="7601803" y="885348"/>
                  </a:cubicBezTo>
                  <a:cubicBezTo>
                    <a:pt x="7601792" y="885365"/>
                    <a:pt x="7547224" y="967218"/>
                    <a:pt x="7547212" y="967234"/>
                  </a:cubicBezTo>
                  <a:cubicBezTo>
                    <a:pt x="7533564" y="985431"/>
                    <a:pt x="7519313" y="1003191"/>
                    <a:pt x="7506269" y="1021825"/>
                  </a:cubicBezTo>
                  <a:cubicBezTo>
                    <a:pt x="7487457" y="1048700"/>
                    <a:pt x="7462052" y="1072590"/>
                    <a:pt x="7451678" y="1103712"/>
                  </a:cubicBezTo>
                  <a:cubicBezTo>
                    <a:pt x="7442579" y="1131008"/>
                    <a:pt x="7440342" y="1161659"/>
                    <a:pt x="7424382" y="1185599"/>
                  </a:cubicBezTo>
                  <a:cubicBezTo>
                    <a:pt x="7389107" y="1238512"/>
                    <a:pt x="7402274" y="1210981"/>
                    <a:pt x="7383439" y="1267485"/>
                  </a:cubicBezTo>
                  <a:cubicBezTo>
                    <a:pt x="7388250" y="1421421"/>
                    <a:pt x="7317352" y="1616720"/>
                    <a:pt x="7424382" y="1745157"/>
                  </a:cubicBezTo>
                  <a:cubicBezTo>
                    <a:pt x="7436738" y="1759984"/>
                    <a:pt x="7451678" y="1772452"/>
                    <a:pt x="7465326" y="1786100"/>
                  </a:cubicBezTo>
                  <a:cubicBezTo>
                    <a:pt x="7491894" y="1865807"/>
                    <a:pt x="7458185" y="1792607"/>
                    <a:pt x="7519917" y="1854339"/>
                  </a:cubicBezTo>
                  <a:cubicBezTo>
                    <a:pt x="7531515" y="1865937"/>
                    <a:pt x="7535614" y="1883684"/>
                    <a:pt x="7547212" y="1895282"/>
                  </a:cubicBezTo>
                  <a:cubicBezTo>
                    <a:pt x="7558810" y="1906880"/>
                    <a:pt x="7575554" y="1912077"/>
                    <a:pt x="7588155" y="1922578"/>
                  </a:cubicBezTo>
                  <a:cubicBezTo>
                    <a:pt x="7693231" y="2010141"/>
                    <a:pt x="7568395" y="1923052"/>
                    <a:pt x="7670042" y="1990816"/>
                  </a:cubicBezTo>
                  <a:cubicBezTo>
                    <a:pt x="7679141" y="2004464"/>
                    <a:pt x="7684994" y="2020959"/>
                    <a:pt x="7697338" y="2031760"/>
                  </a:cubicBezTo>
                  <a:cubicBezTo>
                    <a:pt x="7722026" y="2053362"/>
                    <a:pt x="7779224" y="2086351"/>
                    <a:pt x="7779224" y="2086351"/>
                  </a:cubicBezTo>
                  <a:cubicBezTo>
                    <a:pt x="7841795" y="2180207"/>
                    <a:pt x="7823441" y="2137115"/>
                    <a:pt x="7847463" y="2209181"/>
                  </a:cubicBezTo>
                  <a:cubicBezTo>
                    <a:pt x="7862707" y="2331131"/>
                    <a:pt x="7887046" y="2292429"/>
                    <a:pt x="7833815" y="2345658"/>
                  </a:cubicBezTo>
                </a:path>
              </a:pathLst>
            </a:custGeom>
            <a:ln>
              <a:headEnd type="oval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82837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44000" cy="264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847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18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967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1700808"/>
            <a:ext cx="8971622" cy="205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081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27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766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822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5789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AFECTAN LA RESPIRACIÓN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1628799"/>
            <a:ext cx="9160506" cy="20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50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MODO DE ACCIÓN DESCONOCIDO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1700807"/>
            <a:ext cx="9120474" cy="33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3927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MIMETIZAN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745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1289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5736" y="2774538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GRACIAS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435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MIMETIZAN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5" y="1671638"/>
            <a:ext cx="9176985" cy="214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59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MIMETIZAN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2498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985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MIMETIZAN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9266765" cy="22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2162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DISRUPTORES DE LA MUDA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7316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60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INHIBEN UNA SUSTANCIA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8594"/>
            <a:ext cx="9180512" cy="54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3558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INHIBEN UNA </a:t>
            </a:r>
            <a:r>
              <a:rPr lang="en-US" sz="3200" b="1" dirty="0" smtClean="0">
                <a:latin typeface="Comic Sans MS" pitchFamily="66" charset="0"/>
              </a:rPr>
              <a:t>SUSTANCIA</a:t>
            </a:r>
            <a:r>
              <a:rPr lang="en-US" sz="3200" b="1" smtClean="0">
                <a:latin typeface="Comic Sans MS" pitchFamily="66" charset="0"/>
              </a:rPr>
              <a:t/>
            </a:r>
            <a:br>
              <a:rPr lang="en-US" sz="3200" b="1" smtClean="0">
                <a:latin typeface="Comic Sans MS" pitchFamily="66" charset="0"/>
              </a:rPr>
            </a:br>
            <a:r>
              <a:rPr lang="en-US" sz="3200" b="1" smtClean="0">
                <a:latin typeface="Comic Sans MS" pitchFamily="66" charset="0"/>
              </a:rPr>
              <a:t>Lepidoptera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1080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639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TC010274804[[fn=Tema Contemporáneo]]</Template>
  <TotalTime>308</TotalTime>
  <Words>169</Words>
  <Application>Microsoft Office PowerPoint</Application>
  <PresentationFormat>Presentación en pantalla (4:3)</PresentationFormat>
  <Paragraphs>75</Paragraphs>
  <Slides>30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Mod</vt:lpstr>
      <vt:lpstr>Presentación de PowerPoint</vt:lpstr>
      <vt:lpstr>MIMETIZAN UNA SUSTANCIA</vt:lpstr>
      <vt:lpstr>MIMETIZAN UNA SUSTANCIA</vt:lpstr>
      <vt:lpstr>MIMETIZAN UNA SUSTANCIA</vt:lpstr>
      <vt:lpstr>MIMETIZAN UNA SUSTANCIA</vt:lpstr>
      <vt:lpstr>MIMETIZAN UNA SUSTANCIA</vt:lpstr>
      <vt:lpstr>DISRUPTORES DE LA MUDA</vt:lpstr>
      <vt:lpstr>INHIBEN UNA SUSTANCIA</vt:lpstr>
      <vt:lpstr>INHIBEN UNA SUSTANCIA Lepidoptera</vt:lpstr>
      <vt:lpstr>INHIBEN UNA SUSTANCIA Mosca blanca</vt:lpstr>
      <vt:lpstr>INHIBEN UNA SUSTANCIA</vt:lpstr>
      <vt:lpstr>ACTÚAN EN LOS CANALES IÓNICOS</vt:lpstr>
      <vt:lpstr>ACTÚAN EN LOS CANALES IÓNICOS</vt:lpstr>
      <vt:lpstr>ACTÚAN EN LOS CANALES IÓNICOS</vt:lpstr>
      <vt:lpstr>ACTÚAN EN LOS CANALES IÓNICOS</vt:lpstr>
      <vt:lpstr>ACTÚAN EN LOS CANALES IÓNICOS</vt:lpstr>
      <vt:lpstr>ACTÚAN EN LOS CANALES IÓNICOS</vt:lpstr>
      <vt:lpstr>DISRUPTORES DE LAS CÉLULAS EPITELIALES DEL INTESTINO MEDIO</vt:lpstr>
      <vt:lpstr>MULTISITIO</vt:lpstr>
      <vt:lpstr>INHIBIDORES DE LA ALIMENTACIÓN</vt:lpstr>
      <vt:lpstr>REGULADORES DEL CRECIMIENTO ÁCAROS</vt:lpstr>
      <vt:lpstr>AFECTAN LA RESPIRACIÓN</vt:lpstr>
      <vt:lpstr>AFECTAN LA RESPIRACIÓN</vt:lpstr>
      <vt:lpstr>AFECTAN LA RESPIRACIÓN</vt:lpstr>
      <vt:lpstr>AFECTAN LA RESPIRACIÓN</vt:lpstr>
      <vt:lpstr>AFECTAN LA RESPIRACIÓN</vt:lpstr>
      <vt:lpstr>AFECTAN LA RESPIRACIÓN</vt:lpstr>
      <vt:lpstr>AFECTAN LA RESPIRACIÓN</vt:lpstr>
      <vt:lpstr>MODO DE ACCIÓN DESCONOCIDO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BATMAN</dc:creator>
  <cp:lastModifiedBy>BATMAN</cp:lastModifiedBy>
  <cp:revision>39</cp:revision>
  <dcterms:created xsi:type="dcterms:W3CDTF">2011-07-23T22:03:35Z</dcterms:created>
  <dcterms:modified xsi:type="dcterms:W3CDTF">2012-10-06T02:34:21Z</dcterms:modified>
</cp:coreProperties>
</file>