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85" r:id="rId25"/>
    <p:sldId id="286" r:id="rId26"/>
    <p:sldId id="281" r:id="rId27"/>
    <p:sldId id="282" r:id="rId28"/>
    <p:sldId id="283" r:id="rId29"/>
    <p:sldId id="284" r:id="rId30"/>
  </p:sldIdLst>
  <p:sldSz cx="9144000" cy="6858000" type="screen4x3"/>
  <p:notesSz cx="7772400" cy="100584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1248"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8"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12" Type="http://schemas.openxmlformats.org/officeDocument/2006/relationships/image" Target="../media/image13.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12" Type="http://schemas.openxmlformats.org/officeDocument/2006/relationships/image" Target="../media/image13.wmf"/><Relationship Id="rId2" Type="http://schemas.openxmlformats.org/officeDocument/2006/relationships/image" Target="../media/image3.wmf"/><Relationship Id="rId1" Type="http://schemas.openxmlformats.org/officeDocument/2006/relationships/image" Target="../media/image14.wmf"/><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17.wmf"/><Relationship Id="rId6" Type="http://schemas.openxmlformats.org/officeDocument/2006/relationships/image" Target="../media/image7.wmf"/><Relationship Id="rId11" Type="http://schemas.openxmlformats.org/officeDocument/2006/relationships/image" Target="../media/image18.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19.wmf"/><Relationship Id="rId6" Type="http://schemas.openxmlformats.org/officeDocument/2006/relationships/image" Target="../media/image7.wmf"/><Relationship Id="rId11" Type="http://schemas.openxmlformats.org/officeDocument/2006/relationships/image" Target="../media/image18.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lstStyle/>
          <a:p>
            <a:r>
              <a:t>Footer</a:t>
            </a:r>
          </a:p>
        </p:txBody>
      </p:sp>
      <p:sp>
        <p:nvSpPr>
          <p:cNvPr id="3" name="PlaceHolder 2"/>
          <p:cNvSpPr>
            <a:spLocks noGrp="1"/>
          </p:cNvSpPr>
          <p:nvPr>
            <p:ph type="sldNum" idx="3"/>
          </p:nvPr>
        </p:nvSpPr>
        <p:spPr/>
        <p:txBody>
          <a:bodyPr/>
          <a:lstStyle/>
          <a:p>
            <a:fld id="{56C576B3-AAC4-4680-B84E-1EA5914207C9}" type="slidenum">
              <a:t>‹Nº›</a:t>
            </a:fld>
            <a:endParaRPr/>
          </a:p>
        </p:txBody>
      </p:sp>
      <p:sp>
        <p:nvSpPr>
          <p:cNvPr id="4" name="PlaceHolder 3"/>
          <p:cNvSpPr>
            <a:spLocks noGrp="1"/>
          </p:cNvSpPr>
          <p:nvPr>
            <p:ph type="dt" idx="1"/>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27" name="PlaceHolder 2"/>
          <p:cNvSpPr>
            <a:spLocks noGrp="1"/>
          </p:cNvSpPr>
          <p:nvPr>
            <p:ph/>
          </p:nvPr>
        </p:nvSpPr>
        <p:spPr>
          <a:xfrm>
            <a:off x="457200" y="1600200"/>
            <a:ext cx="822924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28" name="PlaceHolder 3"/>
          <p:cNvSpPr>
            <a:spLocks noGrp="1"/>
          </p:cNvSpPr>
          <p:nvPr>
            <p:ph/>
          </p:nvPr>
        </p:nvSpPr>
        <p:spPr>
          <a:xfrm>
            <a:off x="457200" y="3964320"/>
            <a:ext cx="822924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D4CFEB61-296E-486C-9F32-96F68558D8EA}" type="slidenum">
              <a:t>‹Nº›</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30"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31"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32" name="PlaceHolder 4"/>
          <p:cNvSpPr>
            <a:spLocks noGrp="1"/>
          </p:cNvSpPr>
          <p:nvPr>
            <p:ph/>
          </p:nvPr>
        </p:nvSpPr>
        <p:spPr>
          <a:xfrm>
            <a:off x="45720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33" name="PlaceHolder 5"/>
          <p:cNvSpPr>
            <a:spLocks noGrp="1"/>
          </p:cNvSpPr>
          <p:nvPr>
            <p:ph/>
          </p:nvPr>
        </p:nvSpPr>
        <p:spPr>
          <a:xfrm>
            <a:off x="467424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 name="PlaceHolder 6"/>
          <p:cNvSpPr>
            <a:spLocks noGrp="1"/>
          </p:cNvSpPr>
          <p:nvPr>
            <p:ph type="ftr" idx="2"/>
          </p:nvPr>
        </p:nvSpPr>
        <p:spPr/>
        <p:txBody>
          <a:bodyPr/>
          <a:lstStyle/>
          <a:p>
            <a:r>
              <a:t>Footer</a:t>
            </a:r>
          </a:p>
        </p:txBody>
      </p:sp>
      <p:sp>
        <p:nvSpPr>
          <p:cNvPr id="8" name="PlaceHolder 7"/>
          <p:cNvSpPr>
            <a:spLocks noGrp="1"/>
          </p:cNvSpPr>
          <p:nvPr>
            <p:ph type="sldNum" idx="3"/>
          </p:nvPr>
        </p:nvSpPr>
        <p:spPr/>
        <p:txBody>
          <a:bodyPr/>
          <a:lstStyle/>
          <a:p>
            <a:fld id="{2D633147-74C9-41B1-9C42-0F8D81B0377E}" type="slidenum">
              <a:t>‹Nº›</a:t>
            </a:fld>
            <a:endParaRPr/>
          </a:p>
        </p:txBody>
      </p:sp>
      <p:sp>
        <p:nvSpPr>
          <p:cNvPr id="9" name="PlaceHolder 8"/>
          <p:cNvSpPr>
            <a:spLocks noGrp="1"/>
          </p:cNvSpPr>
          <p:nvPr>
            <p:ph type="dt" idx="1"/>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35" name="PlaceHolder 2"/>
          <p:cNvSpPr>
            <a:spLocks noGrp="1"/>
          </p:cNvSpPr>
          <p:nvPr>
            <p:ph/>
          </p:nvPr>
        </p:nvSpPr>
        <p:spPr>
          <a:xfrm>
            <a:off x="457200" y="160020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36" name="PlaceHolder 3"/>
          <p:cNvSpPr>
            <a:spLocks noGrp="1"/>
          </p:cNvSpPr>
          <p:nvPr>
            <p:ph/>
          </p:nvPr>
        </p:nvSpPr>
        <p:spPr>
          <a:xfrm>
            <a:off x="3239640" y="160020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37" name="PlaceHolder 4"/>
          <p:cNvSpPr>
            <a:spLocks noGrp="1"/>
          </p:cNvSpPr>
          <p:nvPr>
            <p:ph/>
          </p:nvPr>
        </p:nvSpPr>
        <p:spPr>
          <a:xfrm>
            <a:off x="6022080" y="160020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38" name="PlaceHolder 5"/>
          <p:cNvSpPr>
            <a:spLocks noGrp="1"/>
          </p:cNvSpPr>
          <p:nvPr>
            <p:ph/>
          </p:nvPr>
        </p:nvSpPr>
        <p:spPr>
          <a:xfrm>
            <a:off x="457200" y="396432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39" name="PlaceHolder 6"/>
          <p:cNvSpPr>
            <a:spLocks noGrp="1"/>
          </p:cNvSpPr>
          <p:nvPr>
            <p:ph/>
          </p:nvPr>
        </p:nvSpPr>
        <p:spPr>
          <a:xfrm>
            <a:off x="3239640" y="396432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40" name="PlaceHolder 7"/>
          <p:cNvSpPr>
            <a:spLocks noGrp="1"/>
          </p:cNvSpPr>
          <p:nvPr>
            <p:ph/>
          </p:nvPr>
        </p:nvSpPr>
        <p:spPr>
          <a:xfrm>
            <a:off x="6022080" y="396432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9" name="PlaceHolder 8"/>
          <p:cNvSpPr>
            <a:spLocks noGrp="1"/>
          </p:cNvSpPr>
          <p:nvPr>
            <p:ph type="ftr" idx="2"/>
          </p:nvPr>
        </p:nvSpPr>
        <p:spPr/>
        <p:txBody>
          <a:bodyPr/>
          <a:lstStyle/>
          <a:p>
            <a:r>
              <a:t>Footer</a:t>
            </a:r>
          </a:p>
        </p:txBody>
      </p:sp>
      <p:sp>
        <p:nvSpPr>
          <p:cNvPr id="10" name="PlaceHolder 9"/>
          <p:cNvSpPr>
            <a:spLocks noGrp="1"/>
          </p:cNvSpPr>
          <p:nvPr>
            <p:ph type="sldNum" idx="3"/>
          </p:nvPr>
        </p:nvSpPr>
        <p:spPr/>
        <p:txBody>
          <a:bodyPr/>
          <a:lstStyle/>
          <a:p>
            <a:fld id="{E59A1C8E-6ED0-49C3-936A-A32DACFE5136}" type="slidenum">
              <a:t>‹Nº›</a:t>
            </a:fld>
            <a:endParaRPr/>
          </a:p>
        </p:txBody>
      </p:sp>
      <p:sp>
        <p:nvSpPr>
          <p:cNvPr id="11" name="PlaceHolder 10"/>
          <p:cNvSpPr>
            <a:spLocks noGrp="1"/>
          </p:cNvSpPr>
          <p:nvPr>
            <p:ph type="dt" idx="1"/>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lstStyle/>
          <a:p>
            <a:r>
              <a:t>Footer</a:t>
            </a:r>
          </a:p>
        </p:txBody>
      </p:sp>
      <p:sp>
        <p:nvSpPr>
          <p:cNvPr id="3" name="PlaceHolder 2"/>
          <p:cNvSpPr>
            <a:spLocks noGrp="1"/>
          </p:cNvSpPr>
          <p:nvPr>
            <p:ph type="sldNum" idx="6"/>
          </p:nvPr>
        </p:nvSpPr>
        <p:spPr/>
        <p:txBody>
          <a:bodyPr/>
          <a:lstStyle/>
          <a:p>
            <a:fld id="{55952054-F699-4587-94C1-CF7F86664A7A}" type="slidenum">
              <a:t>‹Nº›</a:t>
            </a:fld>
            <a:endParaRPr/>
          </a:p>
        </p:txBody>
      </p:sp>
      <p:sp>
        <p:nvSpPr>
          <p:cNvPr id="4" name="PlaceHolder 3"/>
          <p:cNvSpPr>
            <a:spLocks noGrp="1"/>
          </p:cNvSpPr>
          <p:nvPr>
            <p:ph type="dt" idx="4"/>
          </p:nvPr>
        </p:nvSpPr>
        <p:spPr/>
        <p:txBody>
          <a:body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47" name="PlaceHolder 2"/>
          <p:cNvSpPr>
            <a:spLocks noGrp="1"/>
          </p:cNvSpPr>
          <p:nvPr>
            <p:ph type="subTitle"/>
          </p:nvPr>
        </p:nvSpPr>
        <p:spPr>
          <a:xfrm>
            <a:off x="457200" y="1600200"/>
            <a:ext cx="8229240" cy="4525560"/>
          </a:xfrm>
          <a:prstGeom prst="rect">
            <a:avLst/>
          </a:prstGeom>
          <a:noFill/>
          <a:ln w="0">
            <a:noFill/>
          </a:ln>
        </p:spPr>
        <p:txBody>
          <a:bodyPr lIns="0" tIns="0" rIns="0" bIns="0" anchor="ctr">
            <a:noAutofit/>
          </a:bodyPr>
          <a:lstStyle/>
          <a:p>
            <a:pPr algn="ctr">
              <a:buNone/>
            </a:pPr>
            <a:endParaRPr lang="es-MX" sz="3200" b="0" strike="noStrike" spc="-1">
              <a:latin typeface="Arial"/>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4BFADBB2-5C0B-4971-9DFE-052315E7C9F1}" type="slidenum">
              <a:t>‹Nº›</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49" name="PlaceHolder 2"/>
          <p:cNvSpPr>
            <a:spLocks noGrp="1"/>
          </p:cNvSpPr>
          <p:nvPr>
            <p:ph/>
          </p:nvPr>
        </p:nvSpPr>
        <p:spPr>
          <a:xfrm>
            <a:off x="457200" y="1600200"/>
            <a:ext cx="822924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4" name="PlaceHolder 3"/>
          <p:cNvSpPr>
            <a:spLocks noGrp="1"/>
          </p:cNvSpPr>
          <p:nvPr>
            <p:ph type="ftr" idx="5"/>
          </p:nvPr>
        </p:nvSpPr>
        <p:spPr/>
        <p:txBody>
          <a:bodyPr/>
          <a:lstStyle/>
          <a:p>
            <a:r>
              <a:t>Footer</a:t>
            </a:r>
          </a:p>
        </p:txBody>
      </p:sp>
      <p:sp>
        <p:nvSpPr>
          <p:cNvPr id="5" name="PlaceHolder 4"/>
          <p:cNvSpPr>
            <a:spLocks noGrp="1"/>
          </p:cNvSpPr>
          <p:nvPr>
            <p:ph type="sldNum" idx="6"/>
          </p:nvPr>
        </p:nvSpPr>
        <p:spPr/>
        <p:txBody>
          <a:bodyPr/>
          <a:lstStyle/>
          <a:p>
            <a:fld id="{361EC834-4DD6-45DB-8740-4CC7D91AD3B6}" type="slidenum">
              <a:t>‹Nº›</a:t>
            </a:fld>
            <a:endParaRPr/>
          </a:p>
        </p:txBody>
      </p:sp>
      <p:sp>
        <p:nvSpPr>
          <p:cNvPr id="6" name="PlaceHolder 5"/>
          <p:cNvSpPr>
            <a:spLocks noGrp="1"/>
          </p:cNvSpPr>
          <p:nvPr>
            <p:ph type="dt" idx="4"/>
          </p:nvPr>
        </p:nvSpPr>
        <p:spPr/>
        <p:txBody>
          <a:body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51" name="PlaceHolder 2"/>
          <p:cNvSpPr>
            <a:spLocks noGrp="1"/>
          </p:cNvSpPr>
          <p:nvPr>
            <p:ph/>
          </p:nvPr>
        </p:nvSpPr>
        <p:spPr>
          <a:xfrm>
            <a:off x="45720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52" name="PlaceHolder 3"/>
          <p:cNvSpPr>
            <a:spLocks noGrp="1"/>
          </p:cNvSpPr>
          <p:nvPr>
            <p:ph/>
          </p:nvPr>
        </p:nvSpPr>
        <p:spPr>
          <a:xfrm>
            <a:off x="467424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1801F494-3341-49C9-A7B8-16E85F0D1982}" type="slidenum">
              <a:t>‹Nº›</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FC66C0AE-962F-416D-BE3C-518FF8286601}" type="slidenum">
              <a:t>‹Nº›</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4680"/>
            <a:ext cx="8229240" cy="5297760"/>
          </a:xfrm>
          <a:prstGeom prst="rect">
            <a:avLst/>
          </a:prstGeom>
          <a:noFill/>
          <a:ln w="0">
            <a:noFill/>
          </a:ln>
        </p:spPr>
        <p:txBody>
          <a:bodyPr lIns="0" tIns="0" rIns="0" bIns="0" anchor="ctr">
            <a:noAutofit/>
          </a:bodyPr>
          <a:lstStyle/>
          <a:p>
            <a:pPr algn="ctr">
              <a:buNone/>
            </a:pPr>
            <a:endParaRPr lang="es-MX" sz="3200" b="0" strike="noStrike" spc="-1">
              <a:latin typeface="Arial"/>
            </a:endParaRPr>
          </a:p>
        </p:txBody>
      </p:sp>
      <p:sp>
        <p:nvSpPr>
          <p:cNvPr id="3" name="PlaceHolder 2"/>
          <p:cNvSpPr>
            <a:spLocks noGrp="1"/>
          </p:cNvSpPr>
          <p:nvPr>
            <p:ph type="ftr" idx="5"/>
          </p:nvPr>
        </p:nvSpPr>
        <p:spPr/>
        <p:txBody>
          <a:bodyPr/>
          <a:lstStyle/>
          <a:p>
            <a:r>
              <a:t>Footer</a:t>
            </a:r>
          </a:p>
        </p:txBody>
      </p:sp>
      <p:sp>
        <p:nvSpPr>
          <p:cNvPr id="4" name="PlaceHolder 3"/>
          <p:cNvSpPr>
            <a:spLocks noGrp="1"/>
          </p:cNvSpPr>
          <p:nvPr>
            <p:ph type="sldNum" idx="6"/>
          </p:nvPr>
        </p:nvSpPr>
        <p:spPr/>
        <p:txBody>
          <a:bodyPr/>
          <a:lstStyle/>
          <a:p>
            <a:fld id="{0ECB0F65-977A-4341-B1AC-1789745B8420}" type="slidenum">
              <a:t>‹Nº›</a:t>
            </a:fld>
            <a:endParaRPr/>
          </a:p>
        </p:txBody>
      </p:sp>
      <p:sp>
        <p:nvSpPr>
          <p:cNvPr id="5" name="PlaceHolder 4"/>
          <p:cNvSpPr>
            <a:spLocks noGrp="1"/>
          </p:cNvSpPr>
          <p:nvPr>
            <p:ph type="dt" idx="4"/>
          </p:nvPr>
        </p:nvSpPr>
        <p:spPr/>
        <p:txBody>
          <a:body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56"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57" name="PlaceHolder 3"/>
          <p:cNvSpPr>
            <a:spLocks noGrp="1"/>
          </p:cNvSpPr>
          <p:nvPr>
            <p:ph/>
          </p:nvPr>
        </p:nvSpPr>
        <p:spPr>
          <a:xfrm>
            <a:off x="467424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58" name="PlaceHolder 4"/>
          <p:cNvSpPr>
            <a:spLocks noGrp="1"/>
          </p:cNvSpPr>
          <p:nvPr>
            <p:ph/>
          </p:nvPr>
        </p:nvSpPr>
        <p:spPr>
          <a:xfrm>
            <a:off x="45720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C473EBA9-B692-4085-AD7E-B80050E23CDF}" type="slidenum">
              <a:t>‹Nº›</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6" name="PlaceHolder 2"/>
          <p:cNvSpPr>
            <a:spLocks noGrp="1"/>
          </p:cNvSpPr>
          <p:nvPr>
            <p:ph type="subTitle"/>
          </p:nvPr>
        </p:nvSpPr>
        <p:spPr>
          <a:xfrm>
            <a:off x="457200" y="1600200"/>
            <a:ext cx="8229240" cy="4525560"/>
          </a:xfrm>
          <a:prstGeom prst="rect">
            <a:avLst/>
          </a:prstGeom>
          <a:noFill/>
          <a:ln w="0">
            <a:noFill/>
          </a:ln>
        </p:spPr>
        <p:txBody>
          <a:bodyPr lIns="0" tIns="0" rIns="0" bIns="0" anchor="ctr">
            <a:noAutofit/>
          </a:bodyPr>
          <a:lstStyle/>
          <a:p>
            <a:pPr algn="ctr">
              <a:buNone/>
            </a:pPr>
            <a:endParaRPr lang="es-MX" sz="320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E8FD0B6E-4C3B-453D-B9AF-FBA09DA354B2}" type="slidenum">
              <a:t>‹Nº›</a:t>
            </a:fld>
            <a:endParaRPr/>
          </a:p>
        </p:txBody>
      </p:sp>
      <p:sp>
        <p:nvSpPr>
          <p:cNvPr id="3" name="PlaceHolder 5"/>
          <p:cNvSpPr>
            <a:spLocks noGrp="1"/>
          </p:cNvSpPr>
          <p:nvPr>
            <p:ph type="dt" idx="1"/>
          </p:nvPr>
        </p:nvSpPr>
        <p:spPr/>
        <p:txBody>
          <a:body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60" name="PlaceHolder 2"/>
          <p:cNvSpPr>
            <a:spLocks noGrp="1"/>
          </p:cNvSpPr>
          <p:nvPr>
            <p:ph/>
          </p:nvPr>
        </p:nvSpPr>
        <p:spPr>
          <a:xfrm>
            <a:off x="45720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1"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2" name="PlaceHolder 4"/>
          <p:cNvSpPr>
            <a:spLocks noGrp="1"/>
          </p:cNvSpPr>
          <p:nvPr>
            <p:ph/>
          </p:nvPr>
        </p:nvSpPr>
        <p:spPr>
          <a:xfrm>
            <a:off x="467424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00FD69F0-68B2-418C-9B43-D2426D05C6B7}" type="slidenum">
              <a:t>‹Nº›</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64"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5"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6" name="PlaceHolder 4"/>
          <p:cNvSpPr>
            <a:spLocks noGrp="1"/>
          </p:cNvSpPr>
          <p:nvPr>
            <p:ph/>
          </p:nvPr>
        </p:nvSpPr>
        <p:spPr>
          <a:xfrm>
            <a:off x="457200" y="3964320"/>
            <a:ext cx="822924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 name="PlaceHolder 5"/>
          <p:cNvSpPr>
            <a:spLocks noGrp="1"/>
          </p:cNvSpPr>
          <p:nvPr>
            <p:ph type="ftr" idx="5"/>
          </p:nvPr>
        </p:nvSpPr>
        <p:spPr/>
        <p:txBody>
          <a:bodyPr/>
          <a:lstStyle/>
          <a:p>
            <a:r>
              <a:t>Footer</a:t>
            </a:r>
          </a:p>
        </p:txBody>
      </p:sp>
      <p:sp>
        <p:nvSpPr>
          <p:cNvPr id="7" name="PlaceHolder 6"/>
          <p:cNvSpPr>
            <a:spLocks noGrp="1"/>
          </p:cNvSpPr>
          <p:nvPr>
            <p:ph type="sldNum" idx="6"/>
          </p:nvPr>
        </p:nvSpPr>
        <p:spPr/>
        <p:txBody>
          <a:bodyPr/>
          <a:lstStyle/>
          <a:p>
            <a:fld id="{4773FF20-0492-47E3-BA56-895CCA53102C}" type="slidenum">
              <a:t>‹Nº›</a:t>
            </a:fld>
            <a:endParaRPr/>
          </a:p>
        </p:txBody>
      </p:sp>
      <p:sp>
        <p:nvSpPr>
          <p:cNvPr id="8" name="PlaceHolder 7"/>
          <p:cNvSpPr>
            <a:spLocks noGrp="1"/>
          </p:cNvSpPr>
          <p:nvPr>
            <p:ph type="dt" idx="4"/>
          </p:nvPr>
        </p:nvSpPr>
        <p:spPr/>
        <p:txBody>
          <a:body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68" name="PlaceHolder 2"/>
          <p:cNvSpPr>
            <a:spLocks noGrp="1"/>
          </p:cNvSpPr>
          <p:nvPr>
            <p:ph/>
          </p:nvPr>
        </p:nvSpPr>
        <p:spPr>
          <a:xfrm>
            <a:off x="457200" y="1600200"/>
            <a:ext cx="822924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9" name="PlaceHolder 3"/>
          <p:cNvSpPr>
            <a:spLocks noGrp="1"/>
          </p:cNvSpPr>
          <p:nvPr>
            <p:ph/>
          </p:nvPr>
        </p:nvSpPr>
        <p:spPr>
          <a:xfrm>
            <a:off x="457200" y="3964320"/>
            <a:ext cx="822924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5" name="PlaceHolder 4"/>
          <p:cNvSpPr>
            <a:spLocks noGrp="1"/>
          </p:cNvSpPr>
          <p:nvPr>
            <p:ph type="ftr" idx="5"/>
          </p:nvPr>
        </p:nvSpPr>
        <p:spPr/>
        <p:txBody>
          <a:bodyPr/>
          <a:lstStyle/>
          <a:p>
            <a:r>
              <a:t>Footer</a:t>
            </a:r>
          </a:p>
        </p:txBody>
      </p:sp>
      <p:sp>
        <p:nvSpPr>
          <p:cNvPr id="6" name="PlaceHolder 5"/>
          <p:cNvSpPr>
            <a:spLocks noGrp="1"/>
          </p:cNvSpPr>
          <p:nvPr>
            <p:ph type="sldNum" idx="6"/>
          </p:nvPr>
        </p:nvSpPr>
        <p:spPr/>
        <p:txBody>
          <a:bodyPr/>
          <a:lstStyle/>
          <a:p>
            <a:fld id="{BF521277-9EBD-47C9-9241-55EAAACF33F3}" type="slidenum">
              <a:t>‹Nº›</a:t>
            </a:fld>
            <a:endParaRPr/>
          </a:p>
        </p:txBody>
      </p:sp>
      <p:sp>
        <p:nvSpPr>
          <p:cNvPr id="7" name="PlaceHolder 6"/>
          <p:cNvSpPr>
            <a:spLocks noGrp="1"/>
          </p:cNvSpPr>
          <p:nvPr>
            <p:ph type="dt" idx="4"/>
          </p:nvPr>
        </p:nvSpPr>
        <p:spPr/>
        <p:txBody>
          <a:body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71"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2"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3" name="PlaceHolder 4"/>
          <p:cNvSpPr>
            <a:spLocks noGrp="1"/>
          </p:cNvSpPr>
          <p:nvPr>
            <p:ph/>
          </p:nvPr>
        </p:nvSpPr>
        <p:spPr>
          <a:xfrm>
            <a:off x="45720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4" name="PlaceHolder 5"/>
          <p:cNvSpPr>
            <a:spLocks noGrp="1"/>
          </p:cNvSpPr>
          <p:nvPr>
            <p:ph/>
          </p:nvPr>
        </p:nvSpPr>
        <p:spPr>
          <a:xfrm>
            <a:off x="467424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 name="PlaceHolder 6"/>
          <p:cNvSpPr>
            <a:spLocks noGrp="1"/>
          </p:cNvSpPr>
          <p:nvPr>
            <p:ph type="ftr" idx="5"/>
          </p:nvPr>
        </p:nvSpPr>
        <p:spPr/>
        <p:txBody>
          <a:bodyPr/>
          <a:lstStyle/>
          <a:p>
            <a:r>
              <a:t>Footer</a:t>
            </a:r>
          </a:p>
        </p:txBody>
      </p:sp>
      <p:sp>
        <p:nvSpPr>
          <p:cNvPr id="8" name="PlaceHolder 7"/>
          <p:cNvSpPr>
            <a:spLocks noGrp="1"/>
          </p:cNvSpPr>
          <p:nvPr>
            <p:ph type="sldNum" idx="6"/>
          </p:nvPr>
        </p:nvSpPr>
        <p:spPr/>
        <p:txBody>
          <a:bodyPr/>
          <a:lstStyle/>
          <a:p>
            <a:fld id="{A6E7F811-9622-4F33-A50E-AA75E6C0E85D}" type="slidenum">
              <a:t>‹Nº›</a:t>
            </a:fld>
            <a:endParaRPr/>
          </a:p>
        </p:txBody>
      </p:sp>
      <p:sp>
        <p:nvSpPr>
          <p:cNvPr id="9" name="PlaceHolder 8"/>
          <p:cNvSpPr>
            <a:spLocks noGrp="1"/>
          </p:cNvSpPr>
          <p:nvPr>
            <p:ph type="dt" idx="4"/>
          </p:nvPr>
        </p:nvSpPr>
        <p:spPr/>
        <p:txBody>
          <a:bodyPr/>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76" name="PlaceHolder 2"/>
          <p:cNvSpPr>
            <a:spLocks noGrp="1"/>
          </p:cNvSpPr>
          <p:nvPr>
            <p:ph/>
          </p:nvPr>
        </p:nvSpPr>
        <p:spPr>
          <a:xfrm>
            <a:off x="457200" y="160020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7" name="PlaceHolder 3"/>
          <p:cNvSpPr>
            <a:spLocks noGrp="1"/>
          </p:cNvSpPr>
          <p:nvPr>
            <p:ph/>
          </p:nvPr>
        </p:nvSpPr>
        <p:spPr>
          <a:xfrm>
            <a:off x="3239640" y="160020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8" name="PlaceHolder 4"/>
          <p:cNvSpPr>
            <a:spLocks noGrp="1"/>
          </p:cNvSpPr>
          <p:nvPr>
            <p:ph/>
          </p:nvPr>
        </p:nvSpPr>
        <p:spPr>
          <a:xfrm>
            <a:off x="6022080" y="160020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9" name="PlaceHolder 5"/>
          <p:cNvSpPr>
            <a:spLocks noGrp="1"/>
          </p:cNvSpPr>
          <p:nvPr>
            <p:ph/>
          </p:nvPr>
        </p:nvSpPr>
        <p:spPr>
          <a:xfrm>
            <a:off x="457200" y="396432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80" name="PlaceHolder 6"/>
          <p:cNvSpPr>
            <a:spLocks noGrp="1"/>
          </p:cNvSpPr>
          <p:nvPr>
            <p:ph/>
          </p:nvPr>
        </p:nvSpPr>
        <p:spPr>
          <a:xfrm>
            <a:off x="3239640" y="396432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81" name="PlaceHolder 7"/>
          <p:cNvSpPr>
            <a:spLocks noGrp="1"/>
          </p:cNvSpPr>
          <p:nvPr>
            <p:ph/>
          </p:nvPr>
        </p:nvSpPr>
        <p:spPr>
          <a:xfrm>
            <a:off x="6022080" y="396432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9" name="PlaceHolder 8"/>
          <p:cNvSpPr>
            <a:spLocks noGrp="1"/>
          </p:cNvSpPr>
          <p:nvPr>
            <p:ph type="ftr" idx="5"/>
          </p:nvPr>
        </p:nvSpPr>
        <p:spPr/>
        <p:txBody>
          <a:bodyPr/>
          <a:lstStyle/>
          <a:p>
            <a:r>
              <a:t>Footer</a:t>
            </a:r>
          </a:p>
        </p:txBody>
      </p:sp>
      <p:sp>
        <p:nvSpPr>
          <p:cNvPr id="10" name="PlaceHolder 9"/>
          <p:cNvSpPr>
            <a:spLocks noGrp="1"/>
          </p:cNvSpPr>
          <p:nvPr>
            <p:ph type="sldNum" idx="6"/>
          </p:nvPr>
        </p:nvSpPr>
        <p:spPr/>
        <p:txBody>
          <a:bodyPr/>
          <a:lstStyle/>
          <a:p>
            <a:fld id="{7C025FE6-1C52-461E-ACB0-4A7732C54A32}" type="slidenum">
              <a:t>‹Nº›</a:t>
            </a:fld>
            <a:endParaRPr/>
          </a:p>
        </p:txBody>
      </p:sp>
      <p:sp>
        <p:nvSpPr>
          <p:cNvPr id="11" name="PlaceHolder 10"/>
          <p:cNvSpPr>
            <a:spLocks noGrp="1"/>
          </p:cNvSpPr>
          <p:nvPr>
            <p:ph type="dt" idx="4"/>
          </p:nvPr>
        </p:nvSpPr>
        <p:spPr/>
        <p:txBody>
          <a:body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lstStyle/>
          <a:p>
            <a:r>
              <a:t>Footer</a:t>
            </a:r>
          </a:p>
        </p:txBody>
      </p:sp>
      <p:sp>
        <p:nvSpPr>
          <p:cNvPr id="3" name="PlaceHolder 2"/>
          <p:cNvSpPr>
            <a:spLocks noGrp="1"/>
          </p:cNvSpPr>
          <p:nvPr>
            <p:ph type="sldNum" idx="9"/>
          </p:nvPr>
        </p:nvSpPr>
        <p:spPr/>
        <p:txBody>
          <a:bodyPr/>
          <a:lstStyle/>
          <a:p>
            <a:fld id="{964883A9-D369-4739-AB19-5806CF6D3B59}" type="slidenum">
              <a:t>‹Nº›</a:t>
            </a:fld>
            <a:endParaRPr/>
          </a:p>
        </p:txBody>
      </p:sp>
      <p:sp>
        <p:nvSpPr>
          <p:cNvPr id="4" name="PlaceHolder 3"/>
          <p:cNvSpPr>
            <a:spLocks noGrp="1"/>
          </p:cNvSpPr>
          <p:nvPr>
            <p:ph type="dt" idx="7"/>
          </p:nvPr>
        </p:nvSpPr>
        <p:spPr/>
        <p:txBody>
          <a:body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89" name="PlaceHolder 2"/>
          <p:cNvSpPr>
            <a:spLocks noGrp="1"/>
          </p:cNvSpPr>
          <p:nvPr>
            <p:ph type="subTitle"/>
          </p:nvPr>
        </p:nvSpPr>
        <p:spPr>
          <a:xfrm>
            <a:off x="457200" y="1600200"/>
            <a:ext cx="8229240" cy="4525560"/>
          </a:xfrm>
          <a:prstGeom prst="rect">
            <a:avLst/>
          </a:prstGeom>
          <a:noFill/>
          <a:ln w="0">
            <a:noFill/>
          </a:ln>
        </p:spPr>
        <p:txBody>
          <a:bodyPr lIns="0" tIns="0" rIns="0" bIns="0" anchor="ctr">
            <a:noAutofit/>
          </a:bodyPr>
          <a:lstStyle/>
          <a:p>
            <a:pPr algn="ctr">
              <a:buNone/>
            </a:pPr>
            <a:endParaRPr lang="es-MX" sz="3200" b="0" strike="noStrike" spc="-1">
              <a:latin typeface="Arial"/>
            </a:endParaRPr>
          </a:p>
        </p:txBody>
      </p:sp>
      <p:sp>
        <p:nvSpPr>
          <p:cNvPr id="4" name="PlaceHolder 3"/>
          <p:cNvSpPr>
            <a:spLocks noGrp="1"/>
          </p:cNvSpPr>
          <p:nvPr>
            <p:ph type="ftr" idx="8"/>
          </p:nvPr>
        </p:nvSpPr>
        <p:spPr/>
        <p:txBody>
          <a:bodyPr/>
          <a:lstStyle/>
          <a:p>
            <a:r>
              <a:t>Footer</a:t>
            </a:r>
          </a:p>
        </p:txBody>
      </p:sp>
      <p:sp>
        <p:nvSpPr>
          <p:cNvPr id="5" name="PlaceHolder 4"/>
          <p:cNvSpPr>
            <a:spLocks noGrp="1"/>
          </p:cNvSpPr>
          <p:nvPr>
            <p:ph type="sldNum" idx="9"/>
          </p:nvPr>
        </p:nvSpPr>
        <p:spPr/>
        <p:txBody>
          <a:bodyPr/>
          <a:lstStyle/>
          <a:p>
            <a:fld id="{29881112-D7A7-4C0C-9A77-58D66ACEBBEC}" type="slidenum">
              <a:t>‹Nº›</a:t>
            </a:fld>
            <a:endParaRPr/>
          </a:p>
        </p:txBody>
      </p:sp>
      <p:sp>
        <p:nvSpPr>
          <p:cNvPr id="6" name="PlaceHolder 5"/>
          <p:cNvSpPr>
            <a:spLocks noGrp="1"/>
          </p:cNvSpPr>
          <p:nvPr>
            <p:ph type="dt" idx="7"/>
          </p:nvPr>
        </p:nvSpPr>
        <p:spPr/>
        <p:txBody>
          <a:body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91" name="PlaceHolder 2"/>
          <p:cNvSpPr>
            <a:spLocks noGrp="1"/>
          </p:cNvSpPr>
          <p:nvPr>
            <p:ph/>
          </p:nvPr>
        </p:nvSpPr>
        <p:spPr>
          <a:xfrm>
            <a:off x="457200" y="1600200"/>
            <a:ext cx="822924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4" name="PlaceHolder 3"/>
          <p:cNvSpPr>
            <a:spLocks noGrp="1"/>
          </p:cNvSpPr>
          <p:nvPr>
            <p:ph type="ftr" idx="8"/>
          </p:nvPr>
        </p:nvSpPr>
        <p:spPr/>
        <p:txBody>
          <a:bodyPr/>
          <a:lstStyle/>
          <a:p>
            <a:r>
              <a:t>Footer</a:t>
            </a:r>
          </a:p>
        </p:txBody>
      </p:sp>
      <p:sp>
        <p:nvSpPr>
          <p:cNvPr id="5" name="PlaceHolder 4"/>
          <p:cNvSpPr>
            <a:spLocks noGrp="1"/>
          </p:cNvSpPr>
          <p:nvPr>
            <p:ph type="sldNum" idx="9"/>
          </p:nvPr>
        </p:nvSpPr>
        <p:spPr/>
        <p:txBody>
          <a:bodyPr/>
          <a:lstStyle/>
          <a:p>
            <a:fld id="{E25248FB-E8AB-4DD5-8CA3-233DC83D4E11}" type="slidenum">
              <a:t>‹Nº›</a:t>
            </a:fld>
            <a:endParaRPr/>
          </a:p>
        </p:txBody>
      </p:sp>
      <p:sp>
        <p:nvSpPr>
          <p:cNvPr id="6" name="PlaceHolder 5"/>
          <p:cNvSpPr>
            <a:spLocks noGrp="1"/>
          </p:cNvSpPr>
          <p:nvPr>
            <p:ph type="dt" idx="7"/>
          </p:nvPr>
        </p:nvSpPr>
        <p:spPr/>
        <p:txBody>
          <a:body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93" name="PlaceHolder 2"/>
          <p:cNvSpPr>
            <a:spLocks noGrp="1"/>
          </p:cNvSpPr>
          <p:nvPr>
            <p:ph/>
          </p:nvPr>
        </p:nvSpPr>
        <p:spPr>
          <a:xfrm>
            <a:off x="45720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94" name="PlaceHolder 3"/>
          <p:cNvSpPr>
            <a:spLocks noGrp="1"/>
          </p:cNvSpPr>
          <p:nvPr>
            <p:ph/>
          </p:nvPr>
        </p:nvSpPr>
        <p:spPr>
          <a:xfrm>
            <a:off x="467424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5" name="PlaceHolder 4"/>
          <p:cNvSpPr>
            <a:spLocks noGrp="1"/>
          </p:cNvSpPr>
          <p:nvPr>
            <p:ph type="ftr" idx="8"/>
          </p:nvPr>
        </p:nvSpPr>
        <p:spPr/>
        <p:txBody>
          <a:bodyPr/>
          <a:lstStyle/>
          <a:p>
            <a:r>
              <a:t>Footer</a:t>
            </a:r>
          </a:p>
        </p:txBody>
      </p:sp>
      <p:sp>
        <p:nvSpPr>
          <p:cNvPr id="6" name="PlaceHolder 5"/>
          <p:cNvSpPr>
            <a:spLocks noGrp="1"/>
          </p:cNvSpPr>
          <p:nvPr>
            <p:ph type="sldNum" idx="9"/>
          </p:nvPr>
        </p:nvSpPr>
        <p:spPr/>
        <p:txBody>
          <a:bodyPr/>
          <a:lstStyle/>
          <a:p>
            <a:fld id="{FA0B5622-CEE7-4BC3-8B4A-C3B026F229FF}" type="slidenum">
              <a:t>‹Nº›</a:t>
            </a:fld>
            <a:endParaRPr/>
          </a:p>
        </p:txBody>
      </p:sp>
      <p:sp>
        <p:nvSpPr>
          <p:cNvPr id="7" name="PlaceHolder 6"/>
          <p:cNvSpPr>
            <a:spLocks noGrp="1"/>
          </p:cNvSpPr>
          <p:nvPr>
            <p:ph type="dt" idx="7"/>
          </p:nvPr>
        </p:nvSpPr>
        <p:spPr/>
        <p:txBody>
          <a:body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3" name="PlaceHolder 2"/>
          <p:cNvSpPr>
            <a:spLocks noGrp="1"/>
          </p:cNvSpPr>
          <p:nvPr>
            <p:ph type="ftr" idx="8"/>
          </p:nvPr>
        </p:nvSpPr>
        <p:spPr/>
        <p:txBody>
          <a:bodyPr/>
          <a:lstStyle/>
          <a:p>
            <a:r>
              <a:t>Footer</a:t>
            </a:r>
          </a:p>
        </p:txBody>
      </p:sp>
      <p:sp>
        <p:nvSpPr>
          <p:cNvPr id="4" name="PlaceHolder 3"/>
          <p:cNvSpPr>
            <a:spLocks noGrp="1"/>
          </p:cNvSpPr>
          <p:nvPr>
            <p:ph type="sldNum" idx="9"/>
          </p:nvPr>
        </p:nvSpPr>
        <p:spPr/>
        <p:txBody>
          <a:bodyPr/>
          <a:lstStyle/>
          <a:p>
            <a:fld id="{7CB1712B-F4EA-4DF8-9049-2DC49D2C45F0}" type="slidenum">
              <a:t>‹Nº›</a:t>
            </a:fld>
            <a:endParaRPr/>
          </a:p>
        </p:txBody>
      </p:sp>
      <p:sp>
        <p:nvSpPr>
          <p:cNvPr id="5" name="PlaceHolder 4"/>
          <p:cNvSpPr>
            <a:spLocks noGrp="1"/>
          </p:cNvSpPr>
          <p:nvPr>
            <p:ph type="dt" idx="7"/>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8" name="PlaceHolder 2"/>
          <p:cNvSpPr>
            <a:spLocks noGrp="1"/>
          </p:cNvSpPr>
          <p:nvPr>
            <p:ph/>
          </p:nvPr>
        </p:nvSpPr>
        <p:spPr>
          <a:xfrm>
            <a:off x="457200" y="1600200"/>
            <a:ext cx="822924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4" name="PlaceHolder 3"/>
          <p:cNvSpPr>
            <a:spLocks noGrp="1"/>
          </p:cNvSpPr>
          <p:nvPr>
            <p:ph type="ftr" idx="2"/>
          </p:nvPr>
        </p:nvSpPr>
        <p:spPr/>
        <p:txBody>
          <a:bodyPr/>
          <a:lstStyle/>
          <a:p>
            <a:r>
              <a:t>Footer</a:t>
            </a:r>
          </a:p>
        </p:txBody>
      </p:sp>
      <p:sp>
        <p:nvSpPr>
          <p:cNvPr id="5" name="PlaceHolder 4"/>
          <p:cNvSpPr>
            <a:spLocks noGrp="1"/>
          </p:cNvSpPr>
          <p:nvPr>
            <p:ph type="sldNum" idx="3"/>
          </p:nvPr>
        </p:nvSpPr>
        <p:spPr/>
        <p:txBody>
          <a:bodyPr/>
          <a:lstStyle/>
          <a:p>
            <a:fld id="{1248E6BB-1499-4038-AC0A-63FAA8572778}" type="slidenum">
              <a:t>‹Nº›</a:t>
            </a:fld>
            <a:endParaRPr/>
          </a:p>
        </p:txBody>
      </p:sp>
      <p:sp>
        <p:nvSpPr>
          <p:cNvPr id="6" name="PlaceHolder 5"/>
          <p:cNvSpPr>
            <a:spLocks noGrp="1"/>
          </p:cNvSpPr>
          <p:nvPr>
            <p:ph type="dt" idx="1"/>
          </p:nvPr>
        </p:nvSpPr>
        <p:spPr/>
        <p:txBody>
          <a:bodyPr/>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6" name="PlaceHolder 1"/>
          <p:cNvSpPr>
            <a:spLocks noGrp="1"/>
          </p:cNvSpPr>
          <p:nvPr>
            <p:ph type="subTitle"/>
          </p:nvPr>
        </p:nvSpPr>
        <p:spPr>
          <a:xfrm>
            <a:off x="457200" y="274680"/>
            <a:ext cx="8229240" cy="5297760"/>
          </a:xfrm>
          <a:prstGeom prst="rect">
            <a:avLst/>
          </a:prstGeom>
          <a:noFill/>
          <a:ln w="0">
            <a:noFill/>
          </a:ln>
        </p:spPr>
        <p:txBody>
          <a:bodyPr lIns="0" tIns="0" rIns="0" bIns="0" anchor="ctr">
            <a:noAutofit/>
          </a:bodyPr>
          <a:lstStyle/>
          <a:p>
            <a:pPr algn="ctr">
              <a:buNone/>
            </a:pPr>
            <a:endParaRPr lang="es-MX" sz="3200" b="0" strike="noStrike" spc="-1">
              <a:latin typeface="Arial"/>
            </a:endParaRPr>
          </a:p>
        </p:txBody>
      </p:sp>
      <p:sp>
        <p:nvSpPr>
          <p:cNvPr id="3" name="PlaceHolder 2"/>
          <p:cNvSpPr>
            <a:spLocks noGrp="1"/>
          </p:cNvSpPr>
          <p:nvPr>
            <p:ph type="ftr" idx="8"/>
          </p:nvPr>
        </p:nvSpPr>
        <p:spPr/>
        <p:txBody>
          <a:bodyPr/>
          <a:lstStyle/>
          <a:p>
            <a:r>
              <a:t>Footer</a:t>
            </a:r>
          </a:p>
        </p:txBody>
      </p:sp>
      <p:sp>
        <p:nvSpPr>
          <p:cNvPr id="4" name="PlaceHolder 3"/>
          <p:cNvSpPr>
            <a:spLocks noGrp="1"/>
          </p:cNvSpPr>
          <p:nvPr>
            <p:ph type="sldNum" idx="9"/>
          </p:nvPr>
        </p:nvSpPr>
        <p:spPr/>
        <p:txBody>
          <a:bodyPr/>
          <a:lstStyle/>
          <a:p>
            <a:fld id="{0DF5095E-DF27-4CCE-9FA9-B7531F96FC09}" type="slidenum">
              <a:t>‹Nº›</a:t>
            </a:fld>
            <a:endParaRPr/>
          </a:p>
        </p:txBody>
      </p:sp>
      <p:sp>
        <p:nvSpPr>
          <p:cNvPr id="5" name="PlaceHolder 4"/>
          <p:cNvSpPr>
            <a:spLocks noGrp="1"/>
          </p:cNvSpPr>
          <p:nvPr>
            <p:ph type="dt" idx="7"/>
          </p:nvPr>
        </p:nvSpPr>
        <p:spPr/>
        <p:txBody>
          <a:body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98"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99" name="PlaceHolder 3"/>
          <p:cNvSpPr>
            <a:spLocks noGrp="1"/>
          </p:cNvSpPr>
          <p:nvPr>
            <p:ph/>
          </p:nvPr>
        </p:nvSpPr>
        <p:spPr>
          <a:xfrm>
            <a:off x="467424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00" name="PlaceHolder 4"/>
          <p:cNvSpPr>
            <a:spLocks noGrp="1"/>
          </p:cNvSpPr>
          <p:nvPr>
            <p:ph/>
          </p:nvPr>
        </p:nvSpPr>
        <p:spPr>
          <a:xfrm>
            <a:off x="45720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 name="PlaceHolder 5"/>
          <p:cNvSpPr>
            <a:spLocks noGrp="1"/>
          </p:cNvSpPr>
          <p:nvPr>
            <p:ph type="ftr" idx="8"/>
          </p:nvPr>
        </p:nvSpPr>
        <p:spPr/>
        <p:txBody>
          <a:bodyPr/>
          <a:lstStyle/>
          <a:p>
            <a:r>
              <a:t>Footer</a:t>
            </a:r>
          </a:p>
        </p:txBody>
      </p:sp>
      <p:sp>
        <p:nvSpPr>
          <p:cNvPr id="7" name="PlaceHolder 6"/>
          <p:cNvSpPr>
            <a:spLocks noGrp="1"/>
          </p:cNvSpPr>
          <p:nvPr>
            <p:ph type="sldNum" idx="9"/>
          </p:nvPr>
        </p:nvSpPr>
        <p:spPr/>
        <p:txBody>
          <a:bodyPr/>
          <a:lstStyle/>
          <a:p>
            <a:fld id="{3FC94CEF-C8D4-4835-886D-AFE39285C99B}" type="slidenum">
              <a:t>‹Nº›</a:t>
            </a:fld>
            <a:endParaRPr/>
          </a:p>
        </p:txBody>
      </p:sp>
      <p:sp>
        <p:nvSpPr>
          <p:cNvPr id="8" name="PlaceHolder 7"/>
          <p:cNvSpPr>
            <a:spLocks noGrp="1"/>
          </p:cNvSpPr>
          <p:nvPr>
            <p:ph type="dt" idx="7"/>
          </p:nvPr>
        </p:nvSpPr>
        <p:spPr/>
        <p:txBody>
          <a:body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102" name="PlaceHolder 2"/>
          <p:cNvSpPr>
            <a:spLocks noGrp="1"/>
          </p:cNvSpPr>
          <p:nvPr>
            <p:ph/>
          </p:nvPr>
        </p:nvSpPr>
        <p:spPr>
          <a:xfrm>
            <a:off x="45720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03"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04" name="PlaceHolder 4"/>
          <p:cNvSpPr>
            <a:spLocks noGrp="1"/>
          </p:cNvSpPr>
          <p:nvPr>
            <p:ph/>
          </p:nvPr>
        </p:nvSpPr>
        <p:spPr>
          <a:xfrm>
            <a:off x="467424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 name="PlaceHolder 5"/>
          <p:cNvSpPr>
            <a:spLocks noGrp="1"/>
          </p:cNvSpPr>
          <p:nvPr>
            <p:ph type="ftr" idx="8"/>
          </p:nvPr>
        </p:nvSpPr>
        <p:spPr/>
        <p:txBody>
          <a:bodyPr/>
          <a:lstStyle/>
          <a:p>
            <a:r>
              <a:t>Footer</a:t>
            </a:r>
          </a:p>
        </p:txBody>
      </p:sp>
      <p:sp>
        <p:nvSpPr>
          <p:cNvPr id="7" name="PlaceHolder 6"/>
          <p:cNvSpPr>
            <a:spLocks noGrp="1"/>
          </p:cNvSpPr>
          <p:nvPr>
            <p:ph type="sldNum" idx="9"/>
          </p:nvPr>
        </p:nvSpPr>
        <p:spPr/>
        <p:txBody>
          <a:bodyPr/>
          <a:lstStyle/>
          <a:p>
            <a:fld id="{34904CBF-CF69-4E1E-AC7F-E122D1CE1E28}" type="slidenum">
              <a:t>‹Nº›</a:t>
            </a:fld>
            <a:endParaRPr/>
          </a:p>
        </p:txBody>
      </p:sp>
      <p:sp>
        <p:nvSpPr>
          <p:cNvPr id="8" name="PlaceHolder 7"/>
          <p:cNvSpPr>
            <a:spLocks noGrp="1"/>
          </p:cNvSpPr>
          <p:nvPr>
            <p:ph type="dt" idx="7"/>
          </p:nvPr>
        </p:nvSpPr>
        <p:spPr/>
        <p:txBody>
          <a:body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106"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07"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08" name="PlaceHolder 4"/>
          <p:cNvSpPr>
            <a:spLocks noGrp="1"/>
          </p:cNvSpPr>
          <p:nvPr>
            <p:ph/>
          </p:nvPr>
        </p:nvSpPr>
        <p:spPr>
          <a:xfrm>
            <a:off x="457200" y="3964320"/>
            <a:ext cx="822924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 name="PlaceHolder 5"/>
          <p:cNvSpPr>
            <a:spLocks noGrp="1"/>
          </p:cNvSpPr>
          <p:nvPr>
            <p:ph type="ftr" idx="8"/>
          </p:nvPr>
        </p:nvSpPr>
        <p:spPr/>
        <p:txBody>
          <a:bodyPr/>
          <a:lstStyle/>
          <a:p>
            <a:r>
              <a:t>Footer</a:t>
            </a:r>
          </a:p>
        </p:txBody>
      </p:sp>
      <p:sp>
        <p:nvSpPr>
          <p:cNvPr id="7" name="PlaceHolder 6"/>
          <p:cNvSpPr>
            <a:spLocks noGrp="1"/>
          </p:cNvSpPr>
          <p:nvPr>
            <p:ph type="sldNum" idx="9"/>
          </p:nvPr>
        </p:nvSpPr>
        <p:spPr/>
        <p:txBody>
          <a:bodyPr/>
          <a:lstStyle/>
          <a:p>
            <a:fld id="{44CD431C-CFF9-4A36-907A-BF0BE653F841}" type="slidenum">
              <a:t>‹Nº›</a:t>
            </a:fld>
            <a:endParaRPr/>
          </a:p>
        </p:txBody>
      </p:sp>
      <p:sp>
        <p:nvSpPr>
          <p:cNvPr id="8" name="PlaceHolder 7"/>
          <p:cNvSpPr>
            <a:spLocks noGrp="1"/>
          </p:cNvSpPr>
          <p:nvPr>
            <p:ph type="dt" idx="7"/>
          </p:nvPr>
        </p:nvSpPr>
        <p:spPr/>
        <p:txBody>
          <a:bodyPr/>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110" name="PlaceHolder 2"/>
          <p:cNvSpPr>
            <a:spLocks noGrp="1"/>
          </p:cNvSpPr>
          <p:nvPr>
            <p:ph/>
          </p:nvPr>
        </p:nvSpPr>
        <p:spPr>
          <a:xfrm>
            <a:off x="457200" y="1600200"/>
            <a:ext cx="822924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11" name="PlaceHolder 3"/>
          <p:cNvSpPr>
            <a:spLocks noGrp="1"/>
          </p:cNvSpPr>
          <p:nvPr>
            <p:ph/>
          </p:nvPr>
        </p:nvSpPr>
        <p:spPr>
          <a:xfrm>
            <a:off x="457200" y="3964320"/>
            <a:ext cx="822924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5" name="PlaceHolder 4"/>
          <p:cNvSpPr>
            <a:spLocks noGrp="1"/>
          </p:cNvSpPr>
          <p:nvPr>
            <p:ph type="ftr" idx="8"/>
          </p:nvPr>
        </p:nvSpPr>
        <p:spPr/>
        <p:txBody>
          <a:bodyPr/>
          <a:lstStyle/>
          <a:p>
            <a:r>
              <a:t>Footer</a:t>
            </a:r>
          </a:p>
        </p:txBody>
      </p:sp>
      <p:sp>
        <p:nvSpPr>
          <p:cNvPr id="6" name="PlaceHolder 5"/>
          <p:cNvSpPr>
            <a:spLocks noGrp="1"/>
          </p:cNvSpPr>
          <p:nvPr>
            <p:ph type="sldNum" idx="9"/>
          </p:nvPr>
        </p:nvSpPr>
        <p:spPr/>
        <p:txBody>
          <a:bodyPr/>
          <a:lstStyle/>
          <a:p>
            <a:fld id="{D47B22DB-BDE2-4747-AC33-853A17C539CF}" type="slidenum">
              <a:t>‹Nº›</a:t>
            </a:fld>
            <a:endParaRPr/>
          </a:p>
        </p:txBody>
      </p:sp>
      <p:sp>
        <p:nvSpPr>
          <p:cNvPr id="7" name="PlaceHolder 6"/>
          <p:cNvSpPr>
            <a:spLocks noGrp="1"/>
          </p:cNvSpPr>
          <p:nvPr>
            <p:ph type="dt" idx="7"/>
          </p:nvPr>
        </p:nvSpPr>
        <p:spPr/>
        <p:txBody>
          <a:bodyPr/>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113"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14"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15" name="PlaceHolder 4"/>
          <p:cNvSpPr>
            <a:spLocks noGrp="1"/>
          </p:cNvSpPr>
          <p:nvPr>
            <p:ph/>
          </p:nvPr>
        </p:nvSpPr>
        <p:spPr>
          <a:xfrm>
            <a:off x="45720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16" name="PlaceHolder 5"/>
          <p:cNvSpPr>
            <a:spLocks noGrp="1"/>
          </p:cNvSpPr>
          <p:nvPr>
            <p:ph/>
          </p:nvPr>
        </p:nvSpPr>
        <p:spPr>
          <a:xfrm>
            <a:off x="467424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7" name="PlaceHolder 6"/>
          <p:cNvSpPr>
            <a:spLocks noGrp="1"/>
          </p:cNvSpPr>
          <p:nvPr>
            <p:ph type="ftr" idx="8"/>
          </p:nvPr>
        </p:nvSpPr>
        <p:spPr/>
        <p:txBody>
          <a:bodyPr/>
          <a:lstStyle/>
          <a:p>
            <a:r>
              <a:t>Footer</a:t>
            </a:r>
          </a:p>
        </p:txBody>
      </p:sp>
      <p:sp>
        <p:nvSpPr>
          <p:cNvPr id="8" name="PlaceHolder 7"/>
          <p:cNvSpPr>
            <a:spLocks noGrp="1"/>
          </p:cNvSpPr>
          <p:nvPr>
            <p:ph type="sldNum" idx="9"/>
          </p:nvPr>
        </p:nvSpPr>
        <p:spPr/>
        <p:txBody>
          <a:bodyPr/>
          <a:lstStyle/>
          <a:p>
            <a:fld id="{3354DA49-58FF-4876-A2D4-BD97B1D8289A}" type="slidenum">
              <a:t>‹Nº›</a:t>
            </a:fld>
            <a:endParaRPr/>
          </a:p>
        </p:txBody>
      </p:sp>
      <p:sp>
        <p:nvSpPr>
          <p:cNvPr id="9" name="PlaceHolder 8"/>
          <p:cNvSpPr>
            <a:spLocks noGrp="1"/>
          </p:cNvSpPr>
          <p:nvPr>
            <p:ph type="dt" idx="7"/>
          </p:nvPr>
        </p:nvSpPr>
        <p:spPr/>
        <p:txBody>
          <a:bodyPr/>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118" name="PlaceHolder 2"/>
          <p:cNvSpPr>
            <a:spLocks noGrp="1"/>
          </p:cNvSpPr>
          <p:nvPr>
            <p:ph/>
          </p:nvPr>
        </p:nvSpPr>
        <p:spPr>
          <a:xfrm>
            <a:off x="457200" y="160020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19" name="PlaceHolder 3"/>
          <p:cNvSpPr>
            <a:spLocks noGrp="1"/>
          </p:cNvSpPr>
          <p:nvPr>
            <p:ph/>
          </p:nvPr>
        </p:nvSpPr>
        <p:spPr>
          <a:xfrm>
            <a:off x="3239640" y="160020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20" name="PlaceHolder 4"/>
          <p:cNvSpPr>
            <a:spLocks noGrp="1"/>
          </p:cNvSpPr>
          <p:nvPr>
            <p:ph/>
          </p:nvPr>
        </p:nvSpPr>
        <p:spPr>
          <a:xfrm>
            <a:off x="6022080" y="160020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21" name="PlaceHolder 5"/>
          <p:cNvSpPr>
            <a:spLocks noGrp="1"/>
          </p:cNvSpPr>
          <p:nvPr>
            <p:ph/>
          </p:nvPr>
        </p:nvSpPr>
        <p:spPr>
          <a:xfrm>
            <a:off x="457200" y="396432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22" name="PlaceHolder 6"/>
          <p:cNvSpPr>
            <a:spLocks noGrp="1"/>
          </p:cNvSpPr>
          <p:nvPr>
            <p:ph/>
          </p:nvPr>
        </p:nvSpPr>
        <p:spPr>
          <a:xfrm>
            <a:off x="3239640" y="396432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23" name="PlaceHolder 7"/>
          <p:cNvSpPr>
            <a:spLocks noGrp="1"/>
          </p:cNvSpPr>
          <p:nvPr>
            <p:ph/>
          </p:nvPr>
        </p:nvSpPr>
        <p:spPr>
          <a:xfrm>
            <a:off x="6022080" y="3964320"/>
            <a:ext cx="26496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9" name="PlaceHolder 8"/>
          <p:cNvSpPr>
            <a:spLocks noGrp="1"/>
          </p:cNvSpPr>
          <p:nvPr>
            <p:ph type="ftr" idx="8"/>
          </p:nvPr>
        </p:nvSpPr>
        <p:spPr/>
        <p:txBody>
          <a:bodyPr/>
          <a:lstStyle/>
          <a:p>
            <a:r>
              <a:t>Footer</a:t>
            </a:r>
          </a:p>
        </p:txBody>
      </p:sp>
      <p:sp>
        <p:nvSpPr>
          <p:cNvPr id="10" name="PlaceHolder 9"/>
          <p:cNvSpPr>
            <a:spLocks noGrp="1"/>
          </p:cNvSpPr>
          <p:nvPr>
            <p:ph type="sldNum" idx="9"/>
          </p:nvPr>
        </p:nvSpPr>
        <p:spPr/>
        <p:txBody>
          <a:bodyPr/>
          <a:lstStyle/>
          <a:p>
            <a:fld id="{AB7A7CC9-635B-4B4C-9EFF-152F66707CBE}" type="slidenum">
              <a:t>‹Nº›</a:t>
            </a:fld>
            <a:endParaRPr/>
          </a:p>
        </p:txBody>
      </p:sp>
      <p:sp>
        <p:nvSpPr>
          <p:cNvPr id="11" name="PlaceHolder 10"/>
          <p:cNvSpPr>
            <a:spLocks noGrp="1"/>
          </p:cNvSpPr>
          <p:nvPr>
            <p:ph type="dt" idx="7"/>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10" name="PlaceHolder 2"/>
          <p:cNvSpPr>
            <a:spLocks noGrp="1"/>
          </p:cNvSpPr>
          <p:nvPr>
            <p:ph/>
          </p:nvPr>
        </p:nvSpPr>
        <p:spPr>
          <a:xfrm>
            <a:off x="45720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1" name="PlaceHolder 3"/>
          <p:cNvSpPr>
            <a:spLocks noGrp="1"/>
          </p:cNvSpPr>
          <p:nvPr>
            <p:ph/>
          </p:nvPr>
        </p:nvSpPr>
        <p:spPr>
          <a:xfrm>
            <a:off x="467424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5" name="PlaceHolder 4"/>
          <p:cNvSpPr>
            <a:spLocks noGrp="1"/>
          </p:cNvSpPr>
          <p:nvPr>
            <p:ph type="ftr" idx="2"/>
          </p:nvPr>
        </p:nvSpPr>
        <p:spPr/>
        <p:txBody>
          <a:bodyPr/>
          <a:lstStyle/>
          <a:p>
            <a:r>
              <a:t>Footer</a:t>
            </a:r>
          </a:p>
        </p:txBody>
      </p:sp>
      <p:sp>
        <p:nvSpPr>
          <p:cNvPr id="6" name="PlaceHolder 5"/>
          <p:cNvSpPr>
            <a:spLocks noGrp="1"/>
          </p:cNvSpPr>
          <p:nvPr>
            <p:ph type="sldNum" idx="3"/>
          </p:nvPr>
        </p:nvSpPr>
        <p:spPr/>
        <p:txBody>
          <a:bodyPr/>
          <a:lstStyle/>
          <a:p>
            <a:fld id="{721B9665-0155-49CC-8364-57E628FE553D}" type="slidenum">
              <a:t>‹Nº›</a:t>
            </a:fld>
            <a:endParaRPr/>
          </a:p>
        </p:txBody>
      </p:sp>
      <p:sp>
        <p:nvSpPr>
          <p:cNvPr id="7" name="PlaceHolder 6"/>
          <p:cNvSpPr>
            <a:spLocks noGrp="1"/>
          </p:cNvSpPr>
          <p:nvPr>
            <p:ph type="dt" idx="1"/>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8758B5FD-8EE4-434E-9E3F-93E4823B0358}" type="slidenum">
              <a:t>‹Nº›</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a:noFill/>
          <a:ln w="0">
            <a:noFill/>
          </a:ln>
        </p:spPr>
        <p:txBody>
          <a:bodyPr lIns="0" tIns="0" rIns="0" bIns="0" anchor="ctr">
            <a:noAutofit/>
          </a:bodyPr>
          <a:lstStyle/>
          <a:p>
            <a:pPr algn="ctr">
              <a:buNone/>
            </a:pPr>
            <a:endParaRPr lang="es-MX" sz="3200" b="0" strike="noStrike" spc="-1">
              <a:latin typeface="Arial"/>
            </a:endParaRPr>
          </a:p>
        </p:txBody>
      </p:sp>
      <p:sp>
        <p:nvSpPr>
          <p:cNvPr id="3" name="PlaceHolder 2"/>
          <p:cNvSpPr>
            <a:spLocks noGrp="1"/>
          </p:cNvSpPr>
          <p:nvPr>
            <p:ph type="ftr" idx="2"/>
          </p:nvPr>
        </p:nvSpPr>
        <p:spPr/>
        <p:txBody>
          <a:bodyPr/>
          <a:lstStyle/>
          <a:p>
            <a:r>
              <a:t>Footer</a:t>
            </a:r>
          </a:p>
        </p:txBody>
      </p:sp>
      <p:sp>
        <p:nvSpPr>
          <p:cNvPr id="4" name="PlaceHolder 3"/>
          <p:cNvSpPr>
            <a:spLocks noGrp="1"/>
          </p:cNvSpPr>
          <p:nvPr>
            <p:ph type="sldNum" idx="3"/>
          </p:nvPr>
        </p:nvSpPr>
        <p:spPr/>
        <p:txBody>
          <a:bodyPr/>
          <a:lstStyle/>
          <a:p>
            <a:fld id="{CE82904F-10C4-4504-B166-3826DA19E1EF}" type="slidenum">
              <a:t>‹Nº›</a:t>
            </a:fld>
            <a:endParaRPr/>
          </a:p>
        </p:txBody>
      </p:sp>
      <p:sp>
        <p:nvSpPr>
          <p:cNvPr id="5" name="PlaceHolder 4"/>
          <p:cNvSpPr>
            <a:spLocks noGrp="1"/>
          </p:cNvSpPr>
          <p:nvPr>
            <p:ph type="dt" idx="1"/>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15"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6" name="PlaceHolder 3"/>
          <p:cNvSpPr>
            <a:spLocks noGrp="1"/>
          </p:cNvSpPr>
          <p:nvPr>
            <p:ph/>
          </p:nvPr>
        </p:nvSpPr>
        <p:spPr>
          <a:xfrm>
            <a:off x="467424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17" name="PlaceHolder 4"/>
          <p:cNvSpPr>
            <a:spLocks noGrp="1"/>
          </p:cNvSpPr>
          <p:nvPr>
            <p:ph/>
          </p:nvPr>
        </p:nvSpPr>
        <p:spPr>
          <a:xfrm>
            <a:off x="45720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22C560FA-C536-42D4-9F29-AEE191C2E8E9}" type="slidenum">
              <a:t>‹Nº›</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19" name="PlaceHolder 2"/>
          <p:cNvSpPr>
            <a:spLocks noGrp="1"/>
          </p:cNvSpPr>
          <p:nvPr>
            <p:ph/>
          </p:nvPr>
        </p:nvSpPr>
        <p:spPr>
          <a:xfrm>
            <a:off x="457200" y="1600200"/>
            <a:ext cx="4015800" cy="4525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20"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21" name="PlaceHolder 4"/>
          <p:cNvSpPr>
            <a:spLocks noGrp="1"/>
          </p:cNvSpPr>
          <p:nvPr>
            <p:ph/>
          </p:nvPr>
        </p:nvSpPr>
        <p:spPr>
          <a:xfrm>
            <a:off x="4674240" y="396432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6B105A05-3282-49A1-9981-BD8CB67410B0}" type="slidenum">
              <a:t>‹Nº›</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a:noFill/>
          <a:ln w="0">
            <a:noFill/>
          </a:ln>
        </p:spPr>
        <p:txBody>
          <a:bodyPr lIns="0" tIns="0" rIns="0" bIns="0" anchor="ctr">
            <a:noAutofit/>
          </a:bodyPr>
          <a:lstStyle/>
          <a:p>
            <a:endParaRPr lang="es-ES" sz="4400" b="0" strike="noStrike" spc="-1">
              <a:solidFill>
                <a:srgbClr val="000000"/>
              </a:solidFill>
              <a:latin typeface="Arial"/>
            </a:endParaRPr>
          </a:p>
        </p:txBody>
      </p:sp>
      <p:sp>
        <p:nvSpPr>
          <p:cNvPr id="23" name="PlaceHolder 2"/>
          <p:cNvSpPr>
            <a:spLocks noGrp="1"/>
          </p:cNvSpPr>
          <p:nvPr>
            <p:ph/>
          </p:nvPr>
        </p:nvSpPr>
        <p:spPr>
          <a:xfrm>
            <a:off x="45720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24" name="PlaceHolder 3"/>
          <p:cNvSpPr>
            <a:spLocks noGrp="1"/>
          </p:cNvSpPr>
          <p:nvPr>
            <p:ph/>
          </p:nvPr>
        </p:nvSpPr>
        <p:spPr>
          <a:xfrm>
            <a:off x="4674240" y="1600200"/>
            <a:ext cx="401580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25" name="PlaceHolder 4"/>
          <p:cNvSpPr>
            <a:spLocks noGrp="1"/>
          </p:cNvSpPr>
          <p:nvPr>
            <p:ph/>
          </p:nvPr>
        </p:nvSpPr>
        <p:spPr>
          <a:xfrm>
            <a:off x="457200" y="3964320"/>
            <a:ext cx="8229240" cy="2158560"/>
          </a:xfrm>
          <a:prstGeom prst="rect">
            <a:avLst/>
          </a:prstGeom>
          <a:noFill/>
          <a:ln w="0">
            <a:noFill/>
          </a:ln>
        </p:spPr>
        <p:txBody>
          <a:bodyPr lIns="0" tIns="0" rIns="0" bIns="0" anchor="t">
            <a:normAutofit/>
          </a:bodyPr>
          <a:lstStyle/>
          <a:p>
            <a:endParaRPr lang="es-ES" sz="3200" b="0" strike="noStrike" spc="-1">
              <a:solidFill>
                <a:srgbClr val="000000"/>
              </a:solidFill>
              <a:latin typeface="Calibri"/>
            </a:endParaRPr>
          </a:p>
        </p:txBody>
      </p:sp>
      <p:sp>
        <p:nvSpPr>
          <p:cNvPr id="6" name="PlaceHolder 5"/>
          <p:cNvSpPr>
            <a:spLocks noGrp="1"/>
          </p:cNvSpPr>
          <p:nvPr>
            <p:ph type="ftr" idx="2"/>
          </p:nvPr>
        </p:nvSpPr>
        <p:spPr/>
        <p:txBody>
          <a:bodyPr/>
          <a:lstStyle/>
          <a:p>
            <a:r>
              <a:t>Footer</a:t>
            </a:r>
          </a:p>
        </p:txBody>
      </p:sp>
      <p:sp>
        <p:nvSpPr>
          <p:cNvPr id="7" name="PlaceHolder 6"/>
          <p:cNvSpPr>
            <a:spLocks noGrp="1"/>
          </p:cNvSpPr>
          <p:nvPr>
            <p:ph type="sldNum" idx="3"/>
          </p:nvPr>
        </p:nvSpPr>
        <p:spPr/>
        <p:txBody>
          <a:bodyPr/>
          <a:lstStyle/>
          <a:p>
            <a:fld id="{CB30350F-8991-46C0-B901-C1B894304683}" type="slidenum">
              <a:t>‹Nº›</a:t>
            </a:fld>
            <a:endParaRPr/>
          </a:p>
        </p:txBody>
      </p:sp>
      <p:sp>
        <p:nvSpPr>
          <p:cNvPr id="8" name="PlaceHolder 7"/>
          <p:cNvSpPr>
            <a:spLocks noGrp="1"/>
          </p:cNvSpPr>
          <p:nvPr>
            <p:ph type="dt" idx="1"/>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130480"/>
            <a:ext cx="7772040" cy="146952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Haga clic para modificar el estilo de título del patrón</a:t>
            </a:r>
            <a:endParaRPr lang="es-ES" sz="4400" b="0" strike="noStrike" spc="-1">
              <a:solidFill>
                <a:srgbClr val="000000"/>
              </a:solidFill>
              <a:latin typeface="Arial"/>
            </a:endParaRPr>
          </a:p>
        </p:txBody>
      </p:sp>
      <p:sp>
        <p:nvSpPr>
          <p:cNvPr id="6" name="PlaceHolder 2"/>
          <p:cNvSpPr>
            <a:spLocks noGrp="1"/>
          </p:cNvSpPr>
          <p:nvPr>
            <p:ph type="dt" idx="1"/>
          </p:nvPr>
        </p:nvSpPr>
        <p:spPr>
          <a:xfrm>
            <a:off x="457200" y="6356520"/>
            <a:ext cx="2133360" cy="364680"/>
          </a:xfrm>
          <a:prstGeom prst="rect">
            <a:avLst/>
          </a:prstGeom>
          <a:noFill/>
          <a:ln w="0">
            <a:noFill/>
          </a:ln>
        </p:spPr>
        <p:txBody>
          <a:bodyPr anchor="ctr">
            <a:noAutofit/>
          </a:bodyPr>
          <a:lstStyle>
            <a:lvl1pPr>
              <a:lnSpc>
                <a:spcPct val="100000"/>
              </a:lnSpc>
              <a:buNone/>
              <a:defRPr lang="es-ES" sz="1200" b="0" strike="noStrike" spc="-1">
                <a:solidFill>
                  <a:srgbClr val="8B8B8B"/>
                </a:solidFill>
                <a:latin typeface="Calibri"/>
              </a:defRPr>
            </a:lvl1pPr>
          </a:lstStyle>
          <a:p>
            <a:pPr>
              <a:lnSpc>
                <a:spcPct val="100000"/>
              </a:lnSpc>
              <a:buNone/>
            </a:pPr>
            <a:r>
              <a:rPr lang="es-ES" sz="1200" b="0" strike="noStrike" spc="-1">
                <a:solidFill>
                  <a:srgbClr val="8B8B8B"/>
                </a:solidFill>
                <a:latin typeface="Calibri"/>
              </a:rPr>
              <a:t>&lt;fecha/hora&gt;</a:t>
            </a:r>
            <a:endParaRPr lang="es-MX" sz="1200" b="0" strike="noStrike" spc="-1">
              <a:latin typeface="Times New Roman"/>
            </a:endParaRPr>
          </a:p>
        </p:txBody>
      </p:sp>
      <p:sp>
        <p:nvSpPr>
          <p:cNvPr id="2" name="PlaceHolder 3"/>
          <p:cNvSpPr>
            <a:spLocks noGrp="1"/>
          </p:cNvSpPr>
          <p:nvPr>
            <p:ph type="ftr" idx="2"/>
          </p:nvPr>
        </p:nvSpPr>
        <p:spPr>
          <a:xfrm>
            <a:off x="3124080" y="6356520"/>
            <a:ext cx="2895120" cy="364680"/>
          </a:xfrm>
          <a:prstGeom prst="rect">
            <a:avLst/>
          </a:prstGeom>
          <a:noFill/>
          <a:ln w="0">
            <a:noFill/>
          </a:ln>
        </p:spPr>
        <p:txBody>
          <a:bodyPr anchor="ctr">
            <a:noAutofit/>
          </a:bodyPr>
          <a:lstStyle>
            <a:lvl1pPr algn="ctr">
              <a:buNone/>
              <a:defRPr lang="es-MX" sz="1400" b="0" strike="noStrike" spc="-1">
                <a:latin typeface="Times New Roman"/>
              </a:defRPr>
            </a:lvl1pPr>
          </a:lstStyle>
          <a:p>
            <a:pPr algn="ctr">
              <a:buNone/>
            </a:pPr>
            <a:r>
              <a:rPr lang="es-MX" sz="1400" b="0" strike="noStrike" spc="-1">
                <a:latin typeface="Times New Roman"/>
              </a:rPr>
              <a:t>&lt;pie de página&gt;</a:t>
            </a:r>
          </a:p>
        </p:txBody>
      </p:sp>
      <p:sp>
        <p:nvSpPr>
          <p:cNvPr id="3" name="PlaceHolder 4"/>
          <p:cNvSpPr>
            <a:spLocks noGrp="1"/>
          </p:cNvSpPr>
          <p:nvPr>
            <p:ph type="sldNum" idx="3"/>
          </p:nvPr>
        </p:nvSpPr>
        <p:spPr>
          <a:xfrm>
            <a:off x="6553080" y="6356520"/>
            <a:ext cx="2133360" cy="364680"/>
          </a:xfrm>
          <a:prstGeom prst="rect">
            <a:avLst/>
          </a:prstGeom>
          <a:noFill/>
          <a:ln w="0">
            <a:noFill/>
          </a:ln>
        </p:spPr>
        <p:txBody>
          <a:bodyPr anchor="ctr">
            <a:noAutofit/>
          </a:bodyPr>
          <a:lstStyle>
            <a:lvl1pPr algn="r">
              <a:lnSpc>
                <a:spcPct val="100000"/>
              </a:lnSpc>
              <a:buNone/>
              <a:defRPr lang="es-ES" sz="1200" b="0" strike="noStrike" spc="-1">
                <a:solidFill>
                  <a:srgbClr val="8B8B8B"/>
                </a:solidFill>
                <a:latin typeface="Calibri"/>
              </a:defRPr>
            </a:lvl1pPr>
          </a:lstStyle>
          <a:p>
            <a:pPr algn="r">
              <a:lnSpc>
                <a:spcPct val="100000"/>
              </a:lnSpc>
              <a:buNone/>
            </a:pPr>
            <a:fld id="{D3BF0090-A6F1-405C-B00C-6EC6C3E6CC1F}" type="slidenum">
              <a:rPr lang="es-ES" sz="1200" b="0" strike="noStrike" spc="-1">
                <a:solidFill>
                  <a:srgbClr val="8B8B8B"/>
                </a:solidFill>
                <a:latin typeface="Calibri"/>
              </a:rPr>
              <a:t>‹Nº›</a:t>
            </a:fld>
            <a:endParaRPr lang="es-MX" sz="1200" b="0" strike="noStrike" spc="-1">
              <a:latin typeface="Times New Roman"/>
            </a:endParaRPr>
          </a:p>
        </p:txBody>
      </p:sp>
      <p:sp>
        <p:nvSpPr>
          <p:cNvPr id="4"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s-ES" sz="3200" b="0" strike="noStrike" spc="-1">
                <a:solidFill>
                  <a:srgbClr val="000000"/>
                </a:solidFill>
                <a:latin typeface="Calibri"/>
              </a:rPr>
              <a:t>Pulse para editar el formato de texto del esquema</a:t>
            </a:r>
          </a:p>
          <a:p>
            <a:pPr marL="864000" lvl="1" indent="-324000">
              <a:spcBef>
                <a:spcPts val="1134"/>
              </a:spcBef>
              <a:buClr>
                <a:srgbClr val="000000"/>
              </a:buClr>
              <a:buSzPct val="75000"/>
              <a:buFont typeface="Symbol" charset="2"/>
              <a:buChar char=""/>
            </a:pPr>
            <a:r>
              <a:rPr lang="es-ES" sz="2400" b="0" strike="noStrike" spc="-1">
                <a:solidFill>
                  <a:srgbClr val="000000"/>
                </a:solidFill>
                <a:latin typeface="Calibri"/>
              </a:rPr>
              <a:t>Segundo nivel del esquema</a:t>
            </a:r>
          </a:p>
          <a:p>
            <a:pPr marL="1296000" lvl="2" indent="-288000">
              <a:spcBef>
                <a:spcPts val="850"/>
              </a:spcBef>
              <a:buClr>
                <a:srgbClr val="000000"/>
              </a:buClr>
              <a:buSzPct val="45000"/>
              <a:buFont typeface="Wingdings" charset="2"/>
              <a:buChar char=""/>
            </a:pPr>
            <a:r>
              <a:rPr lang="es-ES" sz="2000" b="0" strike="noStrike" spc="-1">
                <a:solidFill>
                  <a:srgbClr val="000000"/>
                </a:solidFill>
                <a:latin typeface="Calibri"/>
              </a:rPr>
              <a:t>Tercer nivel del esquema</a:t>
            </a:r>
          </a:p>
          <a:p>
            <a:pPr marL="1728000" lvl="3" indent="-216000">
              <a:spcBef>
                <a:spcPts val="567"/>
              </a:spcBef>
              <a:buClr>
                <a:srgbClr val="000000"/>
              </a:buClr>
              <a:buSzPct val="75000"/>
              <a:buFont typeface="Symbol" charset="2"/>
              <a:buChar char=""/>
            </a:pPr>
            <a:r>
              <a:rPr lang="es-ES" sz="2000" b="0" strike="noStrike" spc="-1">
                <a:solidFill>
                  <a:srgbClr val="000000"/>
                </a:solidFill>
                <a:latin typeface="Calibri"/>
              </a:rPr>
              <a:t>Cuarto nivel del esquema</a:t>
            </a:r>
          </a:p>
          <a:p>
            <a:pPr marL="2160000" lvl="4" indent="-216000">
              <a:spcBef>
                <a:spcPts val="283"/>
              </a:spcBef>
              <a:buClr>
                <a:srgbClr val="000000"/>
              </a:buClr>
              <a:buSzPct val="45000"/>
              <a:buFont typeface="Wingdings" charset="2"/>
              <a:buChar char=""/>
            </a:pPr>
            <a:r>
              <a:rPr lang="es-ES" sz="2000" b="0" strike="noStrike" spc="-1">
                <a:solidFill>
                  <a:srgbClr val="000000"/>
                </a:solidFill>
                <a:latin typeface="Calibri"/>
              </a:rPr>
              <a:t>Quinto nivel del esquema</a:t>
            </a:r>
          </a:p>
          <a:p>
            <a:pPr marL="2592000" lvl="5" indent="-216000">
              <a:spcBef>
                <a:spcPts val="283"/>
              </a:spcBef>
              <a:buClr>
                <a:srgbClr val="000000"/>
              </a:buClr>
              <a:buSzPct val="45000"/>
              <a:buFont typeface="Wingdings" charset="2"/>
              <a:buChar char=""/>
            </a:pPr>
            <a:r>
              <a:rPr lang="es-ES" sz="2000" b="0" strike="noStrike" spc="-1">
                <a:solidFill>
                  <a:srgbClr val="000000"/>
                </a:solidFill>
                <a:latin typeface="Calibri"/>
              </a:rPr>
              <a:t>Sexto nivel del esquema</a:t>
            </a:r>
          </a:p>
          <a:p>
            <a:pPr marL="3024000" lvl="6" indent="-216000">
              <a:spcBef>
                <a:spcPts val="283"/>
              </a:spcBef>
              <a:buClr>
                <a:srgbClr val="000000"/>
              </a:buClr>
              <a:buSzPct val="45000"/>
              <a:buFont typeface="Wingdings" charset="2"/>
              <a:buChar char=""/>
            </a:pPr>
            <a:r>
              <a:rPr lang="es-ES" sz="2000" b="0" strike="noStrike" spc="-1">
                <a:solidFill>
                  <a:srgbClr val="000000"/>
                </a:solidFill>
                <a:latin typeface="Calibri"/>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Haga clic para modificar el estilo de título del patrón</a:t>
            </a:r>
            <a:endParaRPr lang="es-ES" sz="4400" b="0" strike="noStrike" spc="-1">
              <a:solidFill>
                <a:srgbClr val="000000"/>
              </a:solidFill>
              <a:latin typeface="Arial"/>
            </a:endParaRPr>
          </a:p>
        </p:txBody>
      </p:sp>
      <p:sp>
        <p:nvSpPr>
          <p:cNvPr id="42" name="PlaceHolder 2"/>
          <p:cNvSpPr>
            <a:spLocks noGrp="1"/>
          </p:cNvSpPr>
          <p:nvPr>
            <p:ph type="body"/>
          </p:nvPr>
        </p:nvSpPr>
        <p:spPr>
          <a:xfrm>
            <a:off x="457200" y="1600200"/>
            <a:ext cx="8229240" cy="452556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Haga clic para modificar el estilo de texto del patrón</a:t>
            </a:r>
          </a:p>
          <a:p>
            <a:pPr marL="743040" lvl="1" indent="-285840">
              <a:lnSpc>
                <a:spcPct val="100000"/>
              </a:lnSpc>
              <a:spcBef>
                <a:spcPts val="561"/>
              </a:spcBef>
              <a:buClr>
                <a:srgbClr val="000000"/>
              </a:buClr>
              <a:buFont typeface="Arial"/>
              <a:buChar char="–"/>
            </a:pPr>
            <a:r>
              <a:rPr lang="es-ES" sz="2800" b="0" strike="noStrike" spc="-1">
                <a:solidFill>
                  <a:srgbClr val="000000"/>
                </a:solidFill>
                <a:latin typeface="Calibri"/>
              </a:rPr>
              <a:t>Segundo nivel</a:t>
            </a:r>
          </a:p>
          <a:p>
            <a:pPr marL="1143000" lvl="2" indent="-228600">
              <a:lnSpc>
                <a:spcPct val="100000"/>
              </a:lnSpc>
              <a:spcBef>
                <a:spcPts val="479"/>
              </a:spcBef>
              <a:buClr>
                <a:srgbClr val="000000"/>
              </a:buClr>
              <a:buFont typeface="Arial"/>
              <a:buChar char="•"/>
            </a:pPr>
            <a:r>
              <a:rPr lang="es-ES" sz="2400" b="0" strike="noStrike" spc="-1">
                <a:solidFill>
                  <a:srgbClr val="000000"/>
                </a:solidFill>
                <a:latin typeface="Calibri"/>
              </a:rPr>
              <a:t>Tercer nivel</a:t>
            </a:r>
          </a:p>
          <a:p>
            <a:pPr marL="1600200" lvl="3" indent="-228600">
              <a:lnSpc>
                <a:spcPct val="100000"/>
              </a:lnSpc>
              <a:spcBef>
                <a:spcPts val="400"/>
              </a:spcBef>
              <a:buClr>
                <a:srgbClr val="000000"/>
              </a:buClr>
              <a:buFont typeface="Arial"/>
              <a:buChar char="–"/>
            </a:pPr>
            <a:r>
              <a:rPr lang="es-ES" sz="2000" b="0" strike="noStrike" spc="-1">
                <a:solidFill>
                  <a:srgbClr val="000000"/>
                </a:solidFill>
                <a:latin typeface="Calibri"/>
              </a:rPr>
              <a:t>Cuarto nivel</a:t>
            </a:r>
          </a:p>
          <a:p>
            <a:pPr marL="2057400" lvl="4" indent="-228600">
              <a:lnSpc>
                <a:spcPct val="100000"/>
              </a:lnSpc>
              <a:spcBef>
                <a:spcPts val="400"/>
              </a:spcBef>
              <a:buClr>
                <a:srgbClr val="000000"/>
              </a:buClr>
              <a:buFont typeface="Arial"/>
              <a:buChar char="»"/>
            </a:pPr>
            <a:r>
              <a:rPr lang="es-ES" sz="2000" b="0" strike="noStrike" spc="-1">
                <a:solidFill>
                  <a:srgbClr val="000000"/>
                </a:solidFill>
                <a:latin typeface="Calibri"/>
              </a:rPr>
              <a:t>Quinto nivel</a:t>
            </a:r>
          </a:p>
        </p:txBody>
      </p:sp>
      <p:sp>
        <p:nvSpPr>
          <p:cNvPr id="43" name="PlaceHolder 3"/>
          <p:cNvSpPr>
            <a:spLocks noGrp="1"/>
          </p:cNvSpPr>
          <p:nvPr>
            <p:ph type="dt" idx="4"/>
          </p:nvPr>
        </p:nvSpPr>
        <p:spPr>
          <a:xfrm>
            <a:off x="457200" y="6356520"/>
            <a:ext cx="2133360" cy="364680"/>
          </a:xfrm>
          <a:prstGeom prst="rect">
            <a:avLst/>
          </a:prstGeom>
          <a:noFill/>
          <a:ln w="0">
            <a:noFill/>
          </a:ln>
        </p:spPr>
        <p:txBody>
          <a:bodyPr anchor="ctr">
            <a:noAutofit/>
          </a:bodyPr>
          <a:lstStyle>
            <a:lvl1pPr>
              <a:lnSpc>
                <a:spcPct val="100000"/>
              </a:lnSpc>
              <a:buNone/>
              <a:defRPr lang="es-ES" sz="1200" b="0" strike="noStrike" spc="-1">
                <a:solidFill>
                  <a:srgbClr val="8B8B8B"/>
                </a:solidFill>
                <a:latin typeface="Calibri"/>
              </a:defRPr>
            </a:lvl1pPr>
          </a:lstStyle>
          <a:p>
            <a:pPr>
              <a:lnSpc>
                <a:spcPct val="100000"/>
              </a:lnSpc>
              <a:buNone/>
            </a:pPr>
            <a:r>
              <a:rPr lang="es-ES" sz="1200" b="0" strike="noStrike" spc="-1">
                <a:solidFill>
                  <a:srgbClr val="8B8B8B"/>
                </a:solidFill>
                <a:latin typeface="Calibri"/>
              </a:rPr>
              <a:t>&lt;fecha/hora&gt;</a:t>
            </a:r>
            <a:endParaRPr lang="es-MX" sz="1200" b="0" strike="noStrike" spc="-1">
              <a:latin typeface="Times New Roman"/>
            </a:endParaRPr>
          </a:p>
        </p:txBody>
      </p:sp>
      <p:sp>
        <p:nvSpPr>
          <p:cNvPr id="44" name="PlaceHolder 4"/>
          <p:cNvSpPr>
            <a:spLocks noGrp="1"/>
          </p:cNvSpPr>
          <p:nvPr>
            <p:ph type="ftr" idx="5"/>
          </p:nvPr>
        </p:nvSpPr>
        <p:spPr>
          <a:xfrm>
            <a:off x="3124080" y="6356520"/>
            <a:ext cx="2895120" cy="364680"/>
          </a:xfrm>
          <a:prstGeom prst="rect">
            <a:avLst/>
          </a:prstGeom>
          <a:noFill/>
          <a:ln w="0">
            <a:noFill/>
          </a:ln>
        </p:spPr>
        <p:txBody>
          <a:bodyPr anchor="ctr">
            <a:noAutofit/>
          </a:bodyPr>
          <a:lstStyle>
            <a:lvl1pPr algn="ctr">
              <a:buNone/>
              <a:defRPr lang="es-MX" sz="1400" b="0" strike="noStrike" spc="-1">
                <a:latin typeface="Times New Roman"/>
              </a:defRPr>
            </a:lvl1pPr>
          </a:lstStyle>
          <a:p>
            <a:pPr algn="ctr">
              <a:buNone/>
            </a:pPr>
            <a:r>
              <a:rPr lang="es-MX" sz="1400" b="0" strike="noStrike" spc="-1">
                <a:latin typeface="Times New Roman"/>
              </a:rPr>
              <a:t>&lt;pie de página&gt;</a:t>
            </a:r>
          </a:p>
        </p:txBody>
      </p:sp>
      <p:sp>
        <p:nvSpPr>
          <p:cNvPr id="45" name="PlaceHolder 5"/>
          <p:cNvSpPr>
            <a:spLocks noGrp="1"/>
          </p:cNvSpPr>
          <p:nvPr>
            <p:ph type="sldNum" idx="6"/>
          </p:nvPr>
        </p:nvSpPr>
        <p:spPr>
          <a:xfrm>
            <a:off x="6553080" y="6356520"/>
            <a:ext cx="2133360" cy="364680"/>
          </a:xfrm>
          <a:prstGeom prst="rect">
            <a:avLst/>
          </a:prstGeom>
          <a:noFill/>
          <a:ln w="0">
            <a:noFill/>
          </a:ln>
        </p:spPr>
        <p:txBody>
          <a:bodyPr anchor="ctr">
            <a:noAutofit/>
          </a:bodyPr>
          <a:lstStyle>
            <a:lvl1pPr algn="r">
              <a:lnSpc>
                <a:spcPct val="100000"/>
              </a:lnSpc>
              <a:buNone/>
              <a:defRPr lang="es-ES" sz="1200" b="0" strike="noStrike" spc="-1">
                <a:solidFill>
                  <a:srgbClr val="8B8B8B"/>
                </a:solidFill>
                <a:latin typeface="Calibri"/>
              </a:defRPr>
            </a:lvl1pPr>
          </a:lstStyle>
          <a:p>
            <a:pPr algn="r">
              <a:lnSpc>
                <a:spcPct val="100000"/>
              </a:lnSpc>
              <a:buNone/>
            </a:pPr>
            <a:fld id="{58A86124-4E14-4536-AA5E-84C66DCC2D07}" type="slidenum">
              <a:rPr lang="es-ES" sz="1200" b="0" strike="noStrike" spc="-1">
                <a:solidFill>
                  <a:srgbClr val="8B8B8B"/>
                </a:solidFill>
                <a:latin typeface="Calibri"/>
              </a:rPr>
              <a:t>‹Nº›</a:t>
            </a:fld>
            <a:endParaRPr lang="es-MX"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449280" y="309600"/>
            <a:ext cx="820692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Haga clic para modificar el estilo de título del patrón</a:t>
            </a:r>
            <a:endParaRPr lang="es-ES" sz="4400" b="0" strike="noStrike" spc="-1">
              <a:solidFill>
                <a:srgbClr val="000000"/>
              </a:solidFill>
              <a:latin typeface="Arial"/>
            </a:endParaRPr>
          </a:p>
        </p:txBody>
      </p:sp>
      <p:sp>
        <p:nvSpPr>
          <p:cNvPr id="83" name="PlaceHolder 2"/>
          <p:cNvSpPr>
            <a:spLocks noGrp="1"/>
          </p:cNvSpPr>
          <p:nvPr>
            <p:ph type="body"/>
          </p:nvPr>
        </p:nvSpPr>
        <p:spPr>
          <a:xfrm>
            <a:off x="498600" y="1681200"/>
            <a:ext cx="4008240" cy="380484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Haga clic para modificar el estilo de texto del patrón</a:t>
            </a:r>
          </a:p>
          <a:p>
            <a:pPr marL="743040" lvl="1" indent="-285840">
              <a:lnSpc>
                <a:spcPct val="100000"/>
              </a:lnSpc>
              <a:spcBef>
                <a:spcPts val="561"/>
              </a:spcBef>
              <a:buClr>
                <a:srgbClr val="000000"/>
              </a:buClr>
              <a:buFont typeface="Arial"/>
              <a:buChar char="–"/>
            </a:pPr>
            <a:r>
              <a:rPr lang="es-ES" sz="2800" b="0" strike="noStrike" spc="-1">
                <a:solidFill>
                  <a:srgbClr val="000000"/>
                </a:solidFill>
                <a:latin typeface="Calibri"/>
              </a:rPr>
              <a:t>Segundo nivel</a:t>
            </a:r>
          </a:p>
          <a:p>
            <a:pPr marL="1143000" lvl="2" indent="-228600">
              <a:lnSpc>
                <a:spcPct val="100000"/>
              </a:lnSpc>
              <a:spcBef>
                <a:spcPts val="479"/>
              </a:spcBef>
              <a:buClr>
                <a:srgbClr val="000000"/>
              </a:buClr>
              <a:buFont typeface="Arial"/>
              <a:buChar char="•"/>
            </a:pPr>
            <a:r>
              <a:rPr lang="es-ES" sz="2400" b="0" strike="noStrike" spc="-1">
                <a:solidFill>
                  <a:srgbClr val="000000"/>
                </a:solidFill>
                <a:latin typeface="Calibri"/>
              </a:rPr>
              <a:t>Tercer nivel</a:t>
            </a:r>
          </a:p>
          <a:p>
            <a:pPr marL="1600200" lvl="3" indent="-228600">
              <a:lnSpc>
                <a:spcPct val="100000"/>
              </a:lnSpc>
              <a:spcBef>
                <a:spcPts val="400"/>
              </a:spcBef>
              <a:buClr>
                <a:srgbClr val="000000"/>
              </a:buClr>
              <a:buFont typeface="Arial"/>
              <a:buChar char="–"/>
            </a:pPr>
            <a:r>
              <a:rPr lang="es-ES" sz="2000" b="0" strike="noStrike" spc="-1">
                <a:solidFill>
                  <a:srgbClr val="000000"/>
                </a:solidFill>
                <a:latin typeface="Calibri"/>
              </a:rPr>
              <a:t>Cuarto nivel</a:t>
            </a:r>
          </a:p>
          <a:p>
            <a:pPr marL="2057400" lvl="4" indent="-228600">
              <a:lnSpc>
                <a:spcPct val="100000"/>
              </a:lnSpc>
              <a:spcBef>
                <a:spcPts val="400"/>
              </a:spcBef>
              <a:buClr>
                <a:srgbClr val="000000"/>
              </a:buClr>
              <a:buFont typeface="Arial"/>
              <a:buChar char="»"/>
            </a:pPr>
            <a:r>
              <a:rPr lang="es-ES" sz="2000" b="0" strike="noStrike" spc="-1">
                <a:solidFill>
                  <a:srgbClr val="000000"/>
                </a:solidFill>
                <a:latin typeface="Calibri"/>
              </a:rPr>
              <a:t>Quinto nivel</a:t>
            </a:r>
          </a:p>
        </p:txBody>
      </p:sp>
      <p:sp>
        <p:nvSpPr>
          <p:cNvPr id="84" name="PlaceHolder 3"/>
          <p:cNvSpPr>
            <a:spLocks noGrp="1"/>
          </p:cNvSpPr>
          <p:nvPr>
            <p:ph type="body"/>
          </p:nvPr>
        </p:nvSpPr>
        <p:spPr>
          <a:xfrm>
            <a:off x="4659480" y="1681200"/>
            <a:ext cx="4009680" cy="3804840"/>
          </a:xfrm>
          <a:prstGeom prst="rect">
            <a:avLst/>
          </a:prstGeom>
          <a:noFill/>
          <a:ln w="0">
            <a:noFill/>
          </a:ln>
        </p:spPr>
        <p:txBody>
          <a:bodyPr lIns="90000" tIns="45000" rIns="90000" bIns="45000" anchor="t">
            <a:noAutofit/>
          </a:bodyPr>
          <a:lstStyle/>
          <a:p>
            <a:pPr marL="432000" indent="-324000">
              <a:spcBef>
                <a:spcPts val="1417"/>
              </a:spcBef>
              <a:buClr>
                <a:srgbClr val="000000"/>
              </a:buClr>
              <a:buSzPct val="45000"/>
              <a:buFont typeface="Wingdings" charset="2"/>
              <a:buChar char=""/>
            </a:pPr>
            <a:r>
              <a:rPr lang="es-ES" sz="1800" b="0" strike="noStrike" spc="-1">
                <a:solidFill>
                  <a:srgbClr val="000000"/>
                </a:solidFill>
                <a:latin typeface="Calibri"/>
              </a:rPr>
              <a:t>Pulse para editar el formato de texto del esquema</a:t>
            </a:r>
          </a:p>
          <a:p>
            <a:pPr marL="864000" lvl="1" indent="-324000">
              <a:spcBef>
                <a:spcPts val="1134"/>
              </a:spcBef>
              <a:buClr>
                <a:srgbClr val="000000"/>
              </a:buClr>
              <a:buSzPct val="75000"/>
              <a:buFont typeface="Symbol" charset="2"/>
              <a:buChar char=""/>
            </a:pPr>
            <a:r>
              <a:rPr lang="es-ES" sz="1800" b="0" strike="noStrike" spc="-1">
                <a:solidFill>
                  <a:srgbClr val="000000"/>
                </a:solidFill>
                <a:latin typeface="Calibri"/>
              </a:rPr>
              <a:t>Segundo nivel del esquema</a:t>
            </a:r>
          </a:p>
          <a:p>
            <a:pPr marL="1296000" lvl="2" indent="-288000">
              <a:spcBef>
                <a:spcPts val="850"/>
              </a:spcBef>
              <a:buClr>
                <a:srgbClr val="000000"/>
              </a:buClr>
              <a:buSzPct val="45000"/>
              <a:buFont typeface="Wingdings" charset="2"/>
              <a:buChar char=""/>
            </a:pPr>
            <a:r>
              <a:rPr lang="es-ES" sz="1800" b="0" strike="noStrike" spc="-1">
                <a:solidFill>
                  <a:srgbClr val="000000"/>
                </a:solidFill>
                <a:latin typeface="Calibri"/>
              </a:rPr>
              <a:t>Tercer nivel del esquema</a:t>
            </a:r>
          </a:p>
          <a:p>
            <a:pPr marL="1728000" lvl="3" indent="-216000">
              <a:spcBef>
                <a:spcPts val="567"/>
              </a:spcBef>
              <a:buClr>
                <a:srgbClr val="000000"/>
              </a:buClr>
              <a:buSzPct val="75000"/>
              <a:buFont typeface="Symbol" charset="2"/>
              <a:buChar char=""/>
            </a:pPr>
            <a:r>
              <a:rPr lang="es-ES" sz="1800" b="0" strike="noStrike" spc="-1">
                <a:solidFill>
                  <a:srgbClr val="000000"/>
                </a:solidFill>
                <a:latin typeface="Calibri"/>
              </a:rPr>
              <a:t>Cuarto nivel del esquema</a:t>
            </a:r>
          </a:p>
          <a:p>
            <a:pPr marL="2160000" lvl="4" indent="-216000">
              <a:spcBef>
                <a:spcPts val="283"/>
              </a:spcBef>
              <a:buClr>
                <a:srgbClr val="000000"/>
              </a:buClr>
              <a:buSzPct val="45000"/>
              <a:buFont typeface="Wingdings" charset="2"/>
              <a:buChar char=""/>
            </a:pPr>
            <a:r>
              <a:rPr lang="es-ES" sz="1800" b="0" strike="noStrike" spc="-1">
                <a:solidFill>
                  <a:srgbClr val="000000"/>
                </a:solidFill>
                <a:latin typeface="Calibri"/>
              </a:rPr>
              <a:t>Quinto nivel del esquema</a:t>
            </a:r>
          </a:p>
          <a:p>
            <a:pPr marL="2592000" lvl="5" indent="-216000">
              <a:spcBef>
                <a:spcPts val="283"/>
              </a:spcBef>
              <a:buClr>
                <a:srgbClr val="000000"/>
              </a:buClr>
              <a:buSzPct val="45000"/>
              <a:buFont typeface="Wingdings" charset="2"/>
              <a:buChar char=""/>
            </a:pPr>
            <a:r>
              <a:rPr lang="es-ES" sz="1800" b="0" strike="noStrike" spc="-1">
                <a:solidFill>
                  <a:srgbClr val="000000"/>
                </a:solidFill>
                <a:latin typeface="Calibri"/>
              </a:rPr>
              <a:t>Sexto nivel del esquema</a:t>
            </a:r>
          </a:p>
          <a:p>
            <a:pPr marL="3024000" lvl="6" indent="-216000">
              <a:spcBef>
                <a:spcPts val="283"/>
              </a:spcBef>
              <a:buClr>
                <a:srgbClr val="000000"/>
              </a:buClr>
              <a:buSzPct val="45000"/>
              <a:buFont typeface="Wingdings" charset="2"/>
              <a:buChar char=""/>
            </a:pPr>
            <a:r>
              <a:rPr lang="es-ES" sz="1800" b="0" strike="noStrike" spc="-1">
                <a:solidFill>
                  <a:srgbClr val="000000"/>
                </a:solidFill>
                <a:latin typeface="Calibri"/>
              </a:rPr>
              <a:t>Séptimo nivel del esquema</a:t>
            </a:r>
          </a:p>
        </p:txBody>
      </p:sp>
      <p:sp>
        <p:nvSpPr>
          <p:cNvPr id="85" name="PlaceHolder 4"/>
          <p:cNvSpPr>
            <a:spLocks noGrp="1"/>
          </p:cNvSpPr>
          <p:nvPr>
            <p:ph type="dt" idx="7"/>
          </p:nvPr>
        </p:nvSpPr>
        <p:spPr>
          <a:xfrm>
            <a:off x="7931160" y="6296040"/>
            <a:ext cx="1211040" cy="456840"/>
          </a:xfrm>
          <a:prstGeom prst="rect">
            <a:avLst/>
          </a:prstGeom>
          <a:noFill/>
          <a:ln w="0">
            <a:noFill/>
          </a:ln>
        </p:spPr>
        <p:txBody>
          <a:bodyPr anchor="ctr">
            <a:noAutofit/>
          </a:bodyPr>
          <a:lstStyle>
            <a:lvl1pPr>
              <a:lnSpc>
                <a:spcPct val="100000"/>
              </a:lnSpc>
              <a:buNone/>
              <a:defRPr lang="en-US" sz="1200" b="0" strike="noStrike" spc="-1">
                <a:solidFill>
                  <a:srgbClr val="8B8B8B"/>
                </a:solidFill>
                <a:latin typeface="Calibri"/>
              </a:defRPr>
            </a:lvl1pPr>
          </a:lstStyle>
          <a:p>
            <a:pPr>
              <a:lnSpc>
                <a:spcPct val="100000"/>
              </a:lnSpc>
              <a:buNone/>
            </a:pPr>
            <a:r>
              <a:rPr lang="en-US" sz="1200" b="0" strike="noStrike" spc="-1">
                <a:solidFill>
                  <a:srgbClr val="8B8B8B"/>
                </a:solidFill>
                <a:latin typeface="Calibri"/>
              </a:rPr>
              <a:t>&lt;fecha/hora&gt;</a:t>
            </a:r>
            <a:endParaRPr lang="es-MX" sz="1200" b="0" strike="noStrike" spc="-1">
              <a:latin typeface="Times New Roman"/>
            </a:endParaRPr>
          </a:p>
        </p:txBody>
      </p:sp>
      <p:sp>
        <p:nvSpPr>
          <p:cNvPr id="86" name="PlaceHolder 5"/>
          <p:cNvSpPr>
            <a:spLocks noGrp="1"/>
          </p:cNvSpPr>
          <p:nvPr>
            <p:ph type="ftr" idx="8"/>
          </p:nvPr>
        </p:nvSpPr>
        <p:spPr>
          <a:xfrm>
            <a:off x="1911240" y="5853240"/>
            <a:ext cx="4682880" cy="190080"/>
          </a:xfrm>
          <a:prstGeom prst="rect">
            <a:avLst/>
          </a:prstGeom>
          <a:noFill/>
          <a:ln w="0">
            <a:noFill/>
          </a:ln>
        </p:spPr>
        <p:txBody>
          <a:bodyPr anchor="ctr">
            <a:noAutofit/>
          </a:bodyPr>
          <a:lstStyle>
            <a:lvl1pPr algn="ctr">
              <a:lnSpc>
                <a:spcPct val="100000"/>
              </a:lnSpc>
              <a:buNone/>
              <a:defRPr lang="en-US" sz="1200" b="0" strike="noStrike" spc="-1">
                <a:solidFill>
                  <a:srgbClr val="8B8B8B"/>
                </a:solidFill>
                <a:latin typeface="Calibri"/>
              </a:defRPr>
            </a:lvl1pPr>
          </a:lstStyle>
          <a:p>
            <a:pPr algn="ctr">
              <a:lnSpc>
                <a:spcPct val="100000"/>
              </a:lnSpc>
              <a:buNone/>
            </a:pPr>
            <a:r>
              <a:rPr lang="en-US" sz="1200" b="0" strike="noStrike" spc="-1">
                <a:solidFill>
                  <a:srgbClr val="8B8B8B"/>
                </a:solidFill>
                <a:latin typeface="Calibri"/>
              </a:rPr>
              <a:t>&lt;pie de página&gt;</a:t>
            </a:r>
            <a:endParaRPr lang="es-MX" sz="1200" b="0" strike="noStrike" spc="-1">
              <a:latin typeface="Times New Roman"/>
            </a:endParaRPr>
          </a:p>
        </p:txBody>
      </p:sp>
      <p:sp>
        <p:nvSpPr>
          <p:cNvPr id="87" name="PlaceHolder 6"/>
          <p:cNvSpPr>
            <a:spLocks noGrp="1"/>
          </p:cNvSpPr>
          <p:nvPr>
            <p:ph type="sldNum" idx="9"/>
          </p:nvPr>
        </p:nvSpPr>
        <p:spPr>
          <a:xfrm>
            <a:off x="8077320" y="5943600"/>
            <a:ext cx="977400" cy="456840"/>
          </a:xfrm>
          <a:prstGeom prst="rect">
            <a:avLst/>
          </a:prstGeom>
          <a:noFill/>
          <a:ln w="0">
            <a:noFill/>
          </a:ln>
        </p:spPr>
        <p:txBody>
          <a:bodyPr anchor="ctr">
            <a:noAutofit/>
          </a:bodyPr>
          <a:lstStyle>
            <a:lvl1pPr algn="r">
              <a:lnSpc>
                <a:spcPct val="100000"/>
              </a:lnSpc>
              <a:buNone/>
              <a:defRPr lang="en-US" sz="1200" b="0" strike="noStrike" spc="-1">
                <a:solidFill>
                  <a:srgbClr val="8B8B8B"/>
                </a:solidFill>
                <a:latin typeface="Calibri"/>
              </a:defRPr>
            </a:lvl1pPr>
          </a:lstStyle>
          <a:p>
            <a:pPr algn="r">
              <a:lnSpc>
                <a:spcPct val="100000"/>
              </a:lnSpc>
              <a:buNone/>
            </a:pPr>
            <a:r>
              <a:rPr lang="en-US" sz="1200" b="0" strike="noStrike" spc="-1">
                <a:solidFill>
                  <a:srgbClr val="8B8B8B"/>
                </a:solidFill>
                <a:latin typeface="Calibri"/>
              </a:rPr>
              <a:t>L12.</a:t>
            </a:r>
            <a:fld id="{7F6D6937-42ED-4EBA-8837-89ECEB3774B7}" type="slidenum">
              <a:rPr lang="en-US" sz="1200" b="0" strike="noStrike" spc="-1">
                <a:solidFill>
                  <a:srgbClr val="8B8B8B"/>
                </a:solidFill>
                <a:latin typeface="Calibri"/>
              </a:rPr>
              <a:t>‹Nº›</a:t>
            </a:fld>
            <a:endParaRPr lang="es-MX"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26" Type="http://schemas.openxmlformats.org/officeDocument/2006/relationships/image" Target="../media/image13.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5" Type="http://schemas.openxmlformats.org/officeDocument/2006/relationships/oleObject" Target="../embeddings/oleObject12.bin"/><Relationship Id="rId2" Type="http://schemas.openxmlformats.org/officeDocument/2006/relationships/slideLayout" Target="../slideLayouts/slideLayout25.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3.v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2.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s>
</file>

<file path=ppt/slides/_rels/slide11.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26" Type="http://schemas.openxmlformats.org/officeDocument/2006/relationships/image" Target="../media/image13.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5" Type="http://schemas.openxmlformats.org/officeDocument/2006/relationships/oleObject" Target="../embeddings/oleObject12.bin"/><Relationship Id="rId2" Type="http://schemas.openxmlformats.org/officeDocument/2006/relationships/slideLayout" Target="../slideLayouts/slideLayout25.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4.v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2.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14.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5.xml"/><Relationship Id="rId1" Type="http://schemas.openxmlformats.org/officeDocument/2006/relationships/vmlDrawing" Target="../drawings/vmlDrawing5.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image" Target="../media/image15.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5.xml"/><Relationship Id="rId1" Type="http://schemas.openxmlformats.org/officeDocument/2006/relationships/vmlDrawing" Target="../drawings/vmlDrawing6.vml"/><Relationship Id="rId4" Type="http://schemas.openxmlformats.org/officeDocument/2006/relationships/image" Target="../media/image16.wmf"/></Relationships>
</file>

<file path=ppt/slides/_rels/slide1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5.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7.v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8.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17.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s>
</file>

<file path=ppt/slides/_rels/slide1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5.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8.v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8.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10" Type="http://schemas.openxmlformats.org/officeDocument/2006/relationships/image" Target="../media/image5.wmf"/><Relationship Id="rId19" Type="http://schemas.openxmlformats.org/officeDocument/2006/relationships/oleObject" Target="../embeddings/oleObject9.bin"/><Relationship Id="rId4" Type="http://schemas.openxmlformats.org/officeDocument/2006/relationships/image" Target="../media/image19.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s>
</file>

<file path=ppt/slides/_rels/slide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2.vml"/><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PlaceHolder 1"/>
          <p:cNvSpPr>
            <a:spLocks noGrp="1"/>
          </p:cNvSpPr>
          <p:nvPr>
            <p:ph type="title"/>
          </p:nvPr>
        </p:nvSpPr>
        <p:spPr>
          <a:xfrm>
            <a:off x="685800" y="2130480"/>
            <a:ext cx="7772040" cy="146952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Análisis de covarianza</a:t>
            </a:r>
            <a:endParaRPr lang="es-ES" sz="4400" b="0" strike="noStrike" spc="-1">
              <a:solidFill>
                <a:srgbClr val="000000"/>
              </a:solidFill>
              <a:latin typeface="Arial"/>
            </a:endParaRPr>
          </a:p>
        </p:txBody>
      </p:sp>
      <p:sp>
        <p:nvSpPr>
          <p:cNvPr id="125" name="PlaceHolder 2"/>
          <p:cNvSpPr>
            <a:spLocks noGrp="1"/>
          </p:cNvSpPr>
          <p:nvPr>
            <p:ph type="subTitle"/>
          </p:nvPr>
        </p:nvSpPr>
        <p:spPr>
          <a:xfrm>
            <a:off x="1371600" y="3886200"/>
            <a:ext cx="6400440" cy="1752120"/>
          </a:xfrm>
          <a:prstGeom prst="rect">
            <a:avLst/>
          </a:prstGeom>
          <a:noFill/>
          <a:ln w="9360">
            <a:noFill/>
          </a:ln>
        </p:spPr>
        <p:txBody>
          <a:bodyPr numCol="1" spcCol="0" anchor="t">
            <a:normAutofit/>
          </a:bodyPr>
          <a:lstStyle/>
          <a:p>
            <a:pPr algn="ctr">
              <a:buNone/>
            </a:pPr>
            <a:endParaRPr lang="es-MX" sz="3200" b="0" strike="noStrike" spc="-1">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Rectangle 75"/>
          <p:cNvSpPr/>
          <p:nvPr/>
        </p:nvSpPr>
        <p:spPr>
          <a:xfrm>
            <a:off x="289080" y="2070000"/>
            <a:ext cx="4160520" cy="715680"/>
          </a:xfrm>
          <a:prstGeom prst="rect">
            <a:avLst/>
          </a:prstGeom>
          <a:solidFill>
            <a:srgbClr val="00FFFF"/>
          </a:solidFill>
          <a:ln w="12700">
            <a:noFill/>
          </a:ln>
        </p:spPr>
        <p:style>
          <a:lnRef idx="0">
            <a:scrgbClr r="0" g="0" b="0"/>
          </a:lnRef>
          <a:fillRef idx="0">
            <a:scrgbClr r="0" g="0" b="0"/>
          </a:fillRef>
          <a:effectRef idx="0">
            <a:scrgbClr r="0" g="0" b="0"/>
          </a:effectRef>
          <a:fontRef idx="minor"/>
        </p:style>
      </p:sp>
      <p:sp>
        <p:nvSpPr>
          <p:cNvPr id="190" name="PlaceHolder 1"/>
          <p:cNvSpPr>
            <a:spLocks noGrp="1"/>
          </p:cNvSpPr>
          <p:nvPr>
            <p:ph type="title"/>
          </p:nvPr>
        </p:nvSpPr>
        <p:spPr>
          <a:xfrm>
            <a:off x="326880" y="187200"/>
            <a:ext cx="4625640" cy="1142640"/>
          </a:xfrm>
          <a:prstGeom prst="rect">
            <a:avLst/>
          </a:prstGeom>
          <a:noFill/>
          <a:ln w="9360">
            <a:noFill/>
          </a:ln>
        </p:spPr>
        <p:txBody>
          <a:bodyPr numCol="1" spcCol="0" anchor="ctr">
            <a:noAutofit/>
          </a:bodyPr>
          <a:lstStyle/>
          <a:p>
            <a:pPr algn="ctr">
              <a:lnSpc>
                <a:spcPct val="100000"/>
              </a:lnSpc>
              <a:buNone/>
            </a:pPr>
            <a:r>
              <a:rPr lang="es-ES_tradnl" sz="3200" b="0" strike="noStrike" spc="-1">
                <a:solidFill>
                  <a:srgbClr val="000000"/>
                </a:solidFill>
                <a:latin typeface="Calibri"/>
              </a:rPr>
              <a:t>El modelo completo</a:t>
            </a:r>
            <a:endParaRPr lang="es-ES" sz="3200" b="0" strike="noStrike" spc="-1">
              <a:solidFill>
                <a:srgbClr val="000000"/>
              </a:solidFill>
              <a:latin typeface="Arial"/>
            </a:endParaRPr>
          </a:p>
        </p:txBody>
      </p:sp>
      <p:sp>
        <p:nvSpPr>
          <p:cNvPr id="191" name="PlaceHolder 2"/>
          <p:cNvSpPr>
            <a:spLocks noGrp="1"/>
          </p:cNvSpPr>
          <p:nvPr>
            <p:ph/>
          </p:nvPr>
        </p:nvSpPr>
        <p:spPr>
          <a:xfrm>
            <a:off x="563400" y="1406520"/>
            <a:ext cx="4206600" cy="4603320"/>
          </a:xfrm>
          <a:prstGeom prst="rect">
            <a:avLst/>
          </a:prstGeom>
          <a:noFill/>
          <a:ln w="9360">
            <a:noFill/>
          </a:ln>
        </p:spPr>
        <p:txBody>
          <a:bodyPr numCol="1" spcCol="0" anchor="t">
            <a:noAutofit/>
          </a:bodyPr>
          <a:lstStyle/>
          <a:p>
            <a:pPr marL="343080" indent="-343080">
              <a:lnSpc>
                <a:spcPct val="100000"/>
              </a:lnSpc>
              <a:spcBef>
                <a:spcPts val="561"/>
              </a:spcBef>
              <a:buClr>
                <a:srgbClr val="000000"/>
              </a:buClr>
              <a:buFont typeface="Arial"/>
              <a:buChar char="•"/>
            </a:pPr>
            <a:r>
              <a:rPr lang="es-ES_tradnl" sz="2800" b="0" strike="noStrike" spc="-1">
                <a:solidFill>
                  <a:srgbClr val="000000"/>
                </a:solidFill>
                <a:latin typeface="Calibri"/>
              </a:rPr>
              <a:t>El modelo completo es :</a:t>
            </a:r>
            <a:endParaRPr lang="es-ES" sz="2800" b="0" strike="noStrike" spc="-1">
              <a:solidFill>
                <a:srgbClr val="000000"/>
              </a:solidFill>
              <a:latin typeface="Calibri"/>
            </a:endParaRPr>
          </a:p>
          <a:p>
            <a:pPr>
              <a:lnSpc>
                <a:spcPct val="100000"/>
              </a:lnSpc>
              <a:spcBef>
                <a:spcPts val="561"/>
              </a:spcBef>
              <a:buNone/>
            </a:pPr>
            <a:endParaRPr lang="es-ES" sz="2800" b="0" strike="noStrike" spc="-1">
              <a:solidFill>
                <a:srgbClr val="000000"/>
              </a:solidFill>
              <a:latin typeface="Calibri"/>
            </a:endParaRPr>
          </a:p>
          <a:p>
            <a:pPr>
              <a:lnSpc>
                <a:spcPct val="100000"/>
              </a:lnSpc>
              <a:spcBef>
                <a:spcPts val="561"/>
              </a:spcBef>
              <a:buNone/>
            </a:pPr>
            <a:endParaRPr lang="es-ES" sz="2800" b="0" strike="noStrike" spc="-1">
              <a:solidFill>
                <a:srgbClr val="000000"/>
              </a:solidFill>
              <a:latin typeface="Calibri"/>
            </a:endParaRPr>
          </a:p>
          <a:p>
            <a:pPr marL="343080" indent="-343080">
              <a:lnSpc>
                <a:spcPct val="100000"/>
              </a:lnSpc>
              <a:spcBef>
                <a:spcPts val="561"/>
              </a:spcBef>
              <a:buClr>
                <a:srgbClr val="000000"/>
              </a:buClr>
              <a:buFont typeface="Arial"/>
              <a:buChar char="•"/>
            </a:pPr>
            <a:r>
              <a:rPr lang="es-ES_tradnl" sz="2800" b="0" i="1" strike="noStrike" spc="-1">
                <a:solidFill>
                  <a:srgbClr val="000000"/>
                </a:solidFill>
                <a:latin typeface="Symbol"/>
              </a:rPr>
              <a:t>b</a:t>
            </a:r>
            <a:r>
              <a:rPr lang="es-ES_tradnl" sz="2800" b="0" strike="noStrike" spc="-1" baseline="-25000">
                <a:solidFill>
                  <a:srgbClr val="000000"/>
                </a:solidFill>
                <a:latin typeface="Calibri"/>
              </a:rPr>
              <a:t>i</a:t>
            </a:r>
            <a:r>
              <a:rPr lang="es-ES_tradnl" sz="2800" b="0" strike="noStrike" spc="-1">
                <a:solidFill>
                  <a:srgbClr val="000000"/>
                </a:solidFill>
                <a:latin typeface="Calibri"/>
              </a:rPr>
              <a:t> es la pendiente de la regresión de Y en X</a:t>
            </a:r>
            <a:r>
              <a:rPr lang="es-ES_tradnl" sz="2800" b="0" i="1" strike="noStrike" spc="-1" baseline="-25000">
                <a:solidFill>
                  <a:srgbClr val="000000"/>
                </a:solidFill>
                <a:latin typeface="Calibri"/>
              </a:rPr>
              <a:t>1</a:t>
            </a:r>
            <a:r>
              <a:rPr lang="es-ES_tradnl" sz="2800" b="0" strike="noStrike" spc="-1">
                <a:solidFill>
                  <a:srgbClr val="000000"/>
                </a:solidFill>
                <a:latin typeface="Calibri"/>
              </a:rPr>
              <a:t> (la covariable) estimado para el tratamiento i.</a:t>
            </a:r>
            <a:endParaRPr lang="es-ES" sz="2800" b="0" strike="noStrike" spc="-1">
              <a:solidFill>
                <a:srgbClr val="000000"/>
              </a:solidFill>
              <a:latin typeface="Calibri"/>
            </a:endParaRPr>
          </a:p>
          <a:p>
            <a:pPr marL="343080" indent="-343080">
              <a:lnSpc>
                <a:spcPct val="100000"/>
              </a:lnSpc>
              <a:spcBef>
                <a:spcPts val="561"/>
              </a:spcBef>
              <a:buClr>
                <a:srgbClr val="000000"/>
              </a:buClr>
              <a:buFont typeface="Arial"/>
              <a:buChar char="•"/>
            </a:pPr>
            <a:r>
              <a:rPr lang="es-ES_tradnl" sz="2800" b="0" i="1" strike="noStrike" spc="-1">
                <a:solidFill>
                  <a:srgbClr val="000000"/>
                </a:solidFill>
                <a:latin typeface="Symbol"/>
              </a:rPr>
              <a:t>a</a:t>
            </a:r>
            <a:r>
              <a:rPr lang="es-ES_tradnl" sz="2800" b="0" i="1" strike="noStrike" spc="-1" baseline="-25000">
                <a:solidFill>
                  <a:srgbClr val="000000"/>
                </a:solidFill>
                <a:latin typeface="Calibri"/>
              </a:rPr>
              <a:t>i  </a:t>
            </a:r>
            <a:r>
              <a:rPr lang="es-ES_tradnl" sz="2800" b="0" strike="noStrike" spc="-1">
                <a:solidFill>
                  <a:srgbClr val="000000"/>
                </a:solidFill>
                <a:latin typeface="Calibri"/>
              </a:rPr>
              <a:t>es el efecto del tratamiento i</a:t>
            </a:r>
            <a:endParaRPr lang="es-ES" sz="2800" b="0" strike="noStrike" spc="-1">
              <a:solidFill>
                <a:srgbClr val="000000"/>
              </a:solidFill>
              <a:latin typeface="Calibri"/>
            </a:endParaRPr>
          </a:p>
          <a:p>
            <a:pPr>
              <a:lnSpc>
                <a:spcPct val="100000"/>
              </a:lnSpc>
              <a:spcBef>
                <a:spcPts val="439"/>
              </a:spcBef>
              <a:buNone/>
            </a:pPr>
            <a:endParaRPr lang="es-ES" sz="2200" b="0" strike="noStrike" spc="-1">
              <a:solidFill>
                <a:srgbClr val="000000"/>
              </a:solidFill>
              <a:latin typeface="Calibri"/>
            </a:endParaRPr>
          </a:p>
          <a:p>
            <a:pPr>
              <a:lnSpc>
                <a:spcPct val="100000"/>
              </a:lnSpc>
              <a:spcBef>
                <a:spcPts val="439"/>
              </a:spcBef>
              <a:buNone/>
            </a:pPr>
            <a:endParaRPr lang="es-ES" sz="2200" b="0" strike="noStrike" spc="-1">
              <a:solidFill>
                <a:srgbClr val="000000"/>
              </a:solidFill>
              <a:latin typeface="Calibri"/>
            </a:endParaRPr>
          </a:p>
        </p:txBody>
      </p:sp>
      <p:graphicFrame>
        <p:nvGraphicFramePr>
          <p:cNvPr id="192" name="Object 2"/>
          <p:cNvGraphicFramePr/>
          <p:nvPr/>
        </p:nvGraphicFramePr>
        <p:xfrm>
          <a:off x="466560" y="2295360"/>
          <a:ext cx="3784320" cy="418680"/>
        </p:xfrm>
        <a:graphic>
          <a:graphicData uri="http://schemas.openxmlformats.org/presentationml/2006/ole">
            <mc:AlternateContent xmlns:mc="http://schemas.openxmlformats.org/markup-compatibility/2006">
              <mc:Choice xmlns:v="urn:schemas-microsoft-com:vml" Requires="v">
                <p:oleObj spid="_x0000_s3074" r:id="rId3" imgW="0" imgH="0" progId="">
                  <p:embed/>
                </p:oleObj>
              </mc:Choice>
              <mc:Fallback>
                <p:oleObj r:id="rId3" imgW="0" imgH="0" progId="">
                  <p:embed/>
                  <p:pic>
                    <p:nvPicPr>
                      <p:cNvPr id="193" name="Object 2"/>
                      <p:cNvPicPr/>
                      <p:nvPr/>
                    </p:nvPicPr>
                    <p:blipFill>
                      <a:blip r:embed="rId4"/>
                      <a:stretch/>
                    </p:blipFill>
                    <p:spPr>
                      <a:xfrm>
                        <a:off x="466560" y="2295360"/>
                        <a:ext cx="3784320" cy="418680"/>
                      </a:xfrm>
                      <a:prstGeom prst="rect">
                        <a:avLst/>
                      </a:prstGeom>
                      <a:ln w="0">
                        <a:noFill/>
                      </a:ln>
                    </p:spPr>
                  </p:pic>
                </p:oleObj>
              </mc:Fallback>
            </mc:AlternateContent>
          </a:graphicData>
        </a:graphic>
      </p:graphicFrame>
      <p:grpSp>
        <p:nvGrpSpPr>
          <p:cNvPr id="194" name="Group 82"/>
          <p:cNvGrpSpPr/>
          <p:nvPr/>
        </p:nvGrpSpPr>
        <p:grpSpPr>
          <a:xfrm>
            <a:off x="5311800" y="4962600"/>
            <a:ext cx="1997640" cy="700200"/>
            <a:chOff x="5311800" y="4962600"/>
            <a:chExt cx="1997640" cy="700200"/>
          </a:xfrm>
        </p:grpSpPr>
        <p:sp>
          <p:nvSpPr>
            <p:cNvPr id="195" name="Text Box 15"/>
            <p:cNvSpPr/>
            <p:nvPr/>
          </p:nvSpPr>
          <p:spPr>
            <a:xfrm>
              <a:off x="5567760" y="4962600"/>
              <a:ext cx="1741680" cy="70020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gn="ctr">
                <a:lnSpc>
                  <a:spcPct val="100000"/>
                </a:lnSpc>
                <a:buNone/>
              </a:pPr>
              <a:r>
                <a:rPr lang="es-ES_tradnl" sz="2000" b="0" strike="noStrike" spc="-1">
                  <a:solidFill>
                    <a:srgbClr val="000000"/>
                  </a:solidFill>
                  <a:latin typeface="Arial"/>
                </a:rPr>
                <a:t>Tratamiento 1</a:t>
              </a:r>
              <a:endParaRPr lang="es-MX" sz="2000" b="0" strike="noStrike" spc="-1">
                <a:latin typeface="Arial"/>
              </a:endParaRPr>
            </a:p>
            <a:p>
              <a:pPr algn="ctr">
                <a:lnSpc>
                  <a:spcPct val="100000"/>
                </a:lnSpc>
                <a:buNone/>
              </a:pPr>
              <a:r>
                <a:rPr lang="es-ES_tradnl" sz="2000" b="0" strike="noStrike" spc="-1">
                  <a:solidFill>
                    <a:srgbClr val="000000"/>
                  </a:solidFill>
                  <a:latin typeface="Arial"/>
                </a:rPr>
                <a:t>Tratamiento 2</a:t>
              </a:r>
              <a:endParaRPr lang="es-MX" sz="2000" b="0" strike="noStrike" spc="-1">
                <a:latin typeface="Arial"/>
              </a:endParaRPr>
            </a:p>
          </p:txBody>
        </p:sp>
        <p:sp>
          <p:nvSpPr>
            <p:cNvPr id="196" name="Oval 76"/>
            <p:cNvSpPr/>
            <p:nvPr/>
          </p:nvSpPr>
          <p:spPr>
            <a:xfrm>
              <a:off x="5311800" y="513540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197" name="Oval 77"/>
            <p:cNvSpPr/>
            <p:nvPr/>
          </p:nvSpPr>
          <p:spPr>
            <a:xfrm>
              <a:off x="5319720" y="54244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grpSp>
      <p:grpSp>
        <p:nvGrpSpPr>
          <p:cNvPr id="198" name="Group 84"/>
          <p:cNvGrpSpPr/>
          <p:nvPr/>
        </p:nvGrpSpPr>
        <p:grpSpPr>
          <a:xfrm>
            <a:off x="4633560" y="473040"/>
            <a:ext cx="4094280" cy="4276440"/>
            <a:chOff x="4633560" y="473040"/>
            <a:chExt cx="4094280" cy="4276440"/>
          </a:xfrm>
        </p:grpSpPr>
        <p:sp>
          <p:nvSpPr>
            <p:cNvPr id="199" name="Rectangle 21"/>
            <p:cNvSpPr/>
            <p:nvPr/>
          </p:nvSpPr>
          <p:spPr>
            <a:xfrm>
              <a:off x="5121360" y="1224000"/>
              <a:ext cx="3565080" cy="2966760"/>
            </a:xfrm>
            <a:prstGeom prst="rect">
              <a:avLst/>
            </a:prstGeom>
            <a:gradFill rotWithShape="0">
              <a:gsLst>
                <a:gs pos="0">
                  <a:srgbClr val="FFFF00"/>
                </a:gs>
                <a:gs pos="100000">
                  <a:srgbClr val="FFFFFF"/>
                </a:gs>
              </a:gsLst>
              <a:lin ang="5400000"/>
            </a:gradFill>
            <a:ln w="12700">
              <a:noFill/>
            </a:ln>
          </p:spPr>
          <p:style>
            <a:lnRef idx="0">
              <a:scrgbClr r="0" g="0" b="0"/>
            </a:lnRef>
            <a:fillRef idx="0">
              <a:scrgbClr r="0" g="0" b="0"/>
            </a:fillRef>
            <a:effectRef idx="0">
              <a:scrgbClr r="0" g="0" b="0"/>
            </a:effectRef>
            <a:fontRef idx="minor"/>
          </p:style>
        </p:sp>
        <p:sp>
          <p:nvSpPr>
            <p:cNvPr id="200" name="Line 14"/>
            <p:cNvSpPr/>
            <p:nvPr/>
          </p:nvSpPr>
          <p:spPr>
            <a:xfrm flipV="1">
              <a:off x="5135400" y="2895480"/>
              <a:ext cx="3475080" cy="815760"/>
            </a:xfrm>
            <a:prstGeom prst="line">
              <a:avLst/>
            </a:prstGeom>
            <a:ln w="22225">
              <a:solidFill>
                <a:srgbClr val="00FF00"/>
              </a:solidFill>
              <a:round/>
            </a:ln>
          </p:spPr>
          <p:style>
            <a:lnRef idx="0">
              <a:scrgbClr r="0" g="0" b="0"/>
            </a:lnRef>
            <a:fillRef idx="0">
              <a:scrgbClr r="0" g="0" b="0"/>
            </a:fillRef>
            <a:effectRef idx="0">
              <a:scrgbClr r="0" g="0" b="0"/>
            </a:effectRef>
            <a:fontRef idx="minor"/>
          </p:style>
        </p:sp>
        <p:sp>
          <p:nvSpPr>
            <p:cNvPr id="201" name="Line 20"/>
            <p:cNvSpPr/>
            <p:nvPr/>
          </p:nvSpPr>
          <p:spPr>
            <a:xfrm flipH="1">
              <a:off x="5115600" y="4209120"/>
              <a:ext cx="3585960" cy="36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202" name="Oval 22"/>
            <p:cNvSpPr/>
            <p:nvPr/>
          </p:nvSpPr>
          <p:spPr>
            <a:xfrm>
              <a:off x="7211880" y="31417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03" name="Line 10"/>
            <p:cNvSpPr/>
            <p:nvPr/>
          </p:nvSpPr>
          <p:spPr>
            <a:xfrm>
              <a:off x="5127480" y="1226880"/>
              <a:ext cx="360" cy="299268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204" name="Oval 24"/>
            <p:cNvSpPr/>
            <p:nvPr/>
          </p:nvSpPr>
          <p:spPr>
            <a:xfrm>
              <a:off x="6170760" y="333216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05" name="Oval 25"/>
            <p:cNvSpPr/>
            <p:nvPr/>
          </p:nvSpPr>
          <p:spPr>
            <a:xfrm>
              <a:off x="6756480" y="33019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06" name="Oval 26"/>
            <p:cNvSpPr/>
            <p:nvPr/>
          </p:nvSpPr>
          <p:spPr>
            <a:xfrm>
              <a:off x="6954840" y="30654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07" name="Oval 27"/>
            <p:cNvSpPr/>
            <p:nvPr/>
          </p:nvSpPr>
          <p:spPr>
            <a:xfrm>
              <a:off x="7129440" y="32940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08" name="Oval 28"/>
            <p:cNvSpPr/>
            <p:nvPr/>
          </p:nvSpPr>
          <p:spPr>
            <a:xfrm>
              <a:off x="7440480" y="29894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09" name="Oval 29"/>
            <p:cNvSpPr/>
            <p:nvPr/>
          </p:nvSpPr>
          <p:spPr>
            <a:xfrm>
              <a:off x="7402680" y="30654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10" name="Oval 30"/>
            <p:cNvSpPr/>
            <p:nvPr/>
          </p:nvSpPr>
          <p:spPr>
            <a:xfrm>
              <a:off x="7988400" y="29354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11" name="Oval 31"/>
            <p:cNvSpPr/>
            <p:nvPr/>
          </p:nvSpPr>
          <p:spPr>
            <a:xfrm>
              <a:off x="7956720" y="31258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12" name="Oval 32"/>
            <p:cNvSpPr/>
            <p:nvPr/>
          </p:nvSpPr>
          <p:spPr>
            <a:xfrm>
              <a:off x="7716960" y="31496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13" name="Oval 33"/>
            <p:cNvSpPr/>
            <p:nvPr/>
          </p:nvSpPr>
          <p:spPr>
            <a:xfrm>
              <a:off x="5853240" y="35002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14" name="Oval 34"/>
            <p:cNvSpPr/>
            <p:nvPr/>
          </p:nvSpPr>
          <p:spPr>
            <a:xfrm>
              <a:off x="6434280" y="34495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15" name="Oval 36"/>
            <p:cNvSpPr/>
            <p:nvPr/>
          </p:nvSpPr>
          <p:spPr>
            <a:xfrm>
              <a:off x="5973840" y="251604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16" name="Oval 37"/>
            <p:cNvSpPr/>
            <p:nvPr/>
          </p:nvSpPr>
          <p:spPr>
            <a:xfrm>
              <a:off x="6408720" y="22953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17" name="Oval 38"/>
            <p:cNvSpPr/>
            <p:nvPr/>
          </p:nvSpPr>
          <p:spPr>
            <a:xfrm>
              <a:off x="6454800" y="19065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18" name="Oval 39"/>
            <p:cNvSpPr/>
            <p:nvPr/>
          </p:nvSpPr>
          <p:spPr>
            <a:xfrm>
              <a:off x="6705720" y="189864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19" name="Oval 41"/>
            <p:cNvSpPr/>
            <p:nvPr/>
          </p:nvSpPr>
          <p:spPr>
            <a:xfrm>
              <a:off x="7126200" y="157788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20" name="Oval 42"/>
            <p:cNvSpPr/>
            <p:nvPr/>
          </p:nvSpPr>
          <p:spPr>
            <a:xfrm>
              <a:off x="7004160" y="163188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21" name="Oval 43"/>
            <p:cNvSpPr/>
            <p:nvPr/>
          </p:nvSpPr>
          <p:spPr>
            <a:xfrm>
              <a:off x="5456160" y="280512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22" name="Oval 45"/>
            <p:cNvSpPr/>
            <p:nvPr/>
          </p:nvSpPr>
          <p:spPr>
            <a:xfrm>
              <a:off x="5508720" y="26067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23" name="Oval 46"/>
            <p:cNvSpPr/>
            <p:nvPr/>
          </p:nvSpPr>
          <p:spPr>
            <a:xfrm>
              <a:off x="5859360" y="286560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24" name="Oval 47"/>
            <p:cNvSpPr/>
            <p:nvPr/>
          </p:nvSpPr>
          <p:spPr>
            <a:xfrm>
              <a:off x="6019920" y="233352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25" name="Line 49"/>
            <p:cNvSpPr/>
            <p:nvPr/>
          </p:nvSpPr>
          <p:spPr>
            <a:xfrm>
              <a:off x="5121000" y="2666880"/>
              <a:ext cx="355752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226" name="Text Box 50"/>
            <p:cNvSpPr/>
            <p:nvPr/>
          </p:nvSpPr>
          <p:spPr>
            <a:xfrm>
              <a:off x="4633560" y="2435400"/>
              <a:ext cx="327240" cy="39528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s-ES_tradnl" sz="2000" b="0" i="1" strike="noStrike" spc="-1">
                  <a:solidFill>
                    <a:srgbClr val="000000"/>
                  </a:solidFill>
                  <a:latin typeface="Symbol"/>
                </a:rPr>
                <a:t>m</a:t>
              </a:r>
              <a:endParaRPr lang="es-MX" sz="2000" b="0" strike="noStrike" spc="-1">
                <a:latin typeface="Arial"/>
              </a:endParaRPr>
            </a:p>
          </p:txBody>
        </p:sp>
        <p:sp>
          <p:nvSpPr>
            <p:cNvPr id="227" name="Line 51"/>
            <p:cNvSpPr/>
            <p:nvPr/>
          </p:nvSpPr>
          <p:spPr>
            <a:xfrm>
              <a:off x="5094000" y="2301840"/>
              <a:ext cx="355752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228" name="Line 52"/>
            <p:cNvSpPr/>
            <p:nvPr/>
          </p:nvSpPr>
          <p:spPr>
            <a:xfrm>
              <a:off x="5170320" y="3211200"/>
              <a:ext cx="355752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229" name="Object 3"/>
            <p:cNvGraphicFramePr/>
            <p:nvPr/>
          </p:nvGraphicFramePr>
          <p:xfrm>
            <a:off x="4695840" y="2031840"/>
            <a:ext cx="291600" cy="442440"/>
          </p:xfrm>
          <a:graphic>
            <a:graphicData uri="http://schemas.openxmlformats.org/presentationml/2006/ole">
              <mc:AlternateContent xmlns:mc="http://schemas.openxmlformats.org/markup-compatibility/2006">
                <mc:Choice xmlns:v="urn:schemas-microsoft-com:vml" Requires="v">
                  <p:oleObj spid="_x0000_s3075" r:id="rId5" imgW="0" imgH="0" progId="">
                    <p:embed/>
                  </p:oleObj>
                </mc:Choice>
                <mc:Fallback>
                  <p:oleObj r:id="rId5" imgW="0" imgH="0" progId="">
                    <p:embed/>
                    <p:pic>
                      <p:nvPicPr>
                        <p:cNvPr id="230" name="Object 3"/>
                        <p:cNvPicPr/>
                        <p:nvPr/>
                      </p:nvPicPr>
                      <p:blipFill>
                        <a:blip r:embed="rId6"/>
                        <a:stretch/>
                      </p:blipFill>
                      <p:spPr>
                        <a:xfrm>
                          <a:off x="4695840" y="2031840"/>
                          <a:ext cx="291600" cy="442440"/>
                        </a:xfrm>
                        <a:prstGeom prst="rect">
                          <a:avLst/>
                        </a:prstGeom>
                        <a:ln w="0">
                          <a:noFill/>
                        </a:ln>
                      </p:spPr>
                    </p:pic>
                  </p:oleObj>
                </mc:Fallback>
              </mc:AlternateContent>
            </a:graphicData>
          </a:graphic>
        </p:graphicFrame>
        <p:graphicFrame>
          <p:nvGraphicFramePr>
            <p:cNvPr id="231" name="Object 4"/>
            <p:cNvGraphicFramePr/>
            <p:nvPr/>
          </p:nvGraphicFramePr>
          <p:xfrm>
            <a:off x="4718160" y="3114720"/>
            <a:ext cx="291600" cy="442440"/>
          </p:xfrm>
          <a:graphic>
            <a:graphicData uri="http://schemas.openxmlformats.org/presentationml/2006/ole">
              <mc:AlternateContent xmlns:mc="http://schemas.openxmlformats.org/markup-compatibility/2006">
                <mc:Choice xmlns:v="urn:schemas-microsoft-com:vml" Requires="v">
                  <p:oleObj spid="_x0000_s3076" r:id="rId7" imgW="0" imgH="0" progId="">
                    <p:embed/>
                  </p:oleObj>
                </mc:Choice>
                <mc:Fallback>
                  <p:oleObj r:id="rId7" imgW="0" imgH="0" progId="">
                    <p:embed/>
                    <p:pic>
                      <p:nvPicPr>
                        <p:cNvPr id="232" name="Object 4"/>
                        <p:cNvPicPr/>
                        <p:nvPr/>
                      </p:nvPicPr>
                      <p:blipFill>
                        <a:blip r:embed="rId8"/>
                        <a:stretch/>
                      </p:blipFill>
                      <p:spPr>
                        <a:xfrm>
                          <a:off x="4718160" y="3114720"/>
                          <a:ext cx="291600" cy="442440"/>
                        </a:xfrm>
                        <a:prstGeom prst="rect">
                          <a:avLst/>
                        </a:prstGeom>
                        <a:ln w="0">
                          <a:noFill/>
                        </a:ln>
                      </p:spPr>
                    </p:pic>
                  </p:oleObj>
                </mc:Fallback>
              </mc:AlternateContent>
            </a:graphicData>
          </a:graphic>
        </p:graphicFrame>
        <p:sp>
          <p:nvSpPr>
            <p:cNvPr id="233" name="Oval 55"/>
            <p:cNvSpPr/>
            <p:nvPr/>
          </p:nvSpPr>
          <p:spPr>
            <a:xfrm>
              <a:off x="8253360" y="280836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34" name="Oval 56"/>
            <p:cNvSpPr/>
            <p:nvPr/>
          </p:nvSpPr>
          <p:spPr>
            <a:xfrm>
              <a:off x="8369280" y="290196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35" name="Line 57"/>
            <p:cNvSpPr/>
            <p:nvPr/>
          </p:nvSpPr>
          <p:spPr>
            <a:xfrm>
              <a:off x="6210000" y="123480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236" name="Line 58"/>
            <p:cNvSpPr/>
            <p:nvPr/>
          </p:nvSpPr>
          <p:spPr>
            <a:xfrm>
              <a:off x="7202160" y="124776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237" name="Object 5"/>
            <p:cNvGraphicFramePr/>
            <p:nvPr/>
          </p:nvGraphicFramePr>
          <p:xfrm>
            <a:off x="6054840" y="4257720"/>
            <a:ext cx="390240" cy="442440"/>
          </p:xfrm>
          <a:graphic>
            <a:graphicData uri="http://schemas.openxmlformats.org/presentationml/2006/ole">
              <mc:AlternateContent xmlns:mc="http://schemas.openxmlformats.org/markup-compatibility/2006">
                <mc:Choice xmlns:v="urn:schemas-microsoft-com:vml" Requires="v">
                  <p:oleObj spid="_x0000_s3077" r:id="rId9" imgW="0" imgH="0" progId="">
                    <p:embed/>
                  </p:oleObj>
                </mc:Choice>
                <mc:Fallback>
                  <p:oleObj r:id="rId9" imgW="0" imgH="0" progId="">
                    <p:embed/>
                    <p:pic>
                      <p:nvPicPr>
                        <p:cNvPr id="238" name="Object 5"/>
                        <p:cNvPicPr/>
                        <p:nvPr/>
                      </p:nvPicPr>
                      <p:blipFill>
                        <a:blip r:embed="rId10"/>
                        <a:stretch/>
                      </p:blipFill>
                      <p:spPr>
                        <a:xfrm>
                          <a:off x="6054840" y="4257720"/>
                          <a:ext cx="390240" cy="442440"/>
                        </a:xfrm>
                        <a:prstGeom prst="rect">
                          <a:avLst/>
                        </a:prstGeom>
                        <a:ln w="0">
                          <a:noFill/>
                        </a:ln>
                      </p:spPr>
                    </p:pic>
                  </p:oleObj>
                </mc:Fallback>
              </mc:AlternateContent>
            </a:graphicData>
          </a:graphic>
        </p:graphicFrame>
        <p:graphicFrame>
          <p:nvGraphicFramePr>
            <p:cNvPr id="239" name="Object 6"/>
            <p:cNvGraphicFramePr/>
            <p:nvPr/>
          </p:nvGraphicFramePr>
          <p:xfrm>
            <a:off x="6989760" y="4268880"/>
            <a:ext cx="414000" cy="442440"/>
          </p:xfrm>
          <a:graphic>
            <a:graphicData uri="http://schemas.openxmlformats.org/presentationml/2006/ole">
              <mc:AlternateContent xmlns:mc="http://schemas.openxmlformats.org/markup-compatibility/2006">
                <mc:Choice xmlns:v="urn:schemas-microsoft-com:vml" Requires="v">
                  <p:oleObj spid="_x0000_s3078" r:id="rId11" imgW="0" imgH="0" progId="">
                    <p:embed/>
                  </p:oleObj>
                </mc:Choice>
                <mc:Fallback>
                  <p:oleObj r:id="rId11" imgW="0" imgH="0" progId="">
                    <p:embed/>
                    <p:pic>
                      <p:nvPicPr>
                        <p:cNvPr id="240" name="Object 6"/>
                        <p:cNvPicPr/>
                        <p:nvPr/>
                      </p:nvPicPr>
                      <p:blipFill>
                        <a:blip r:embed="rId12"/>
                        <a:stretch/>
                      </p:blipFill>
                      <p:spPr>
                        <a:xfrm>
                          <a:off x="6989760" y="4268880"/>
                          <a:ext cx="414000" cy="442440"/>
                        </a:xfrm>
                        <a:prstGeom prst="rect">
                          <a:avLst/>
                        </a:prstGeom>
                        <a:ln w="0">
                          <a:noFill/>
                        </a:ln>
                      </p:spPr>
                    </p:pic>
                  </p:oleObj>
                </mc:Fallback>
              </mc:AlternateContent>
            </a:graphicData>
          </a:graphic>
        </p:graphicFrame>
        <p:sp>
          <p:nvSpPr>
            <p:cNvPr id="241" name="AutoShape 61"/>
            <p:cNvSpPr/>
            <p:nvPr/>
          </p:nvSpPr>
          <p:spPr>
            <a:xfrm>
              <a:off x="6256440" y="2316240"/>
              <a:ext cx="151920" cy="328320"/>
            </a:xfrm>
            <a:prstGeom prst="rightBrace">
              <a:avLst>
                <a:gd name="adj1" fmla="val 1796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242" name="Object 7"/>
            <p:cNvGraphicFramePr/>
            <p:nvPr/>
          </p:nvGraphicFramePr>
          <p:xfrm>
            <a:off x="6486480" y="2289240"/>
            <a:ext cx="340920" cy="390240"/>
          </p:xfrm>
          <a:graphic>
            <a:graphicData uri="http://schemas.openxmlformats.org/presentationml/2006/ole">
              <mc:AlternateContent xmlns:mc="http://schemas.openxmlformats.org/markup-compatibility/2006">
                <mc:Choice xmlns:v="urn:schemas-microsoft-com:vml" Requires="v">
                  <p:oleObj spid="_x0000_s3079" r:id="rId13" imgW="0" imgH="0" progId="">
                    <p:embed/>
                  </p:oleObj>
                </mc:Choice>
                <mc:Fallback>
                  <p:oleObj r:id="rId13" imgW="0" imgH="0" progId="">
                    <p:embed/>
                    <p:pic>
                      <p:nvPicPr>
                        <p:cNvPr id="243" name="Object 7"/>
                        <p:cNvPicPr/>
                        <p:nvPr/>
                      </p:nvPicPr>
                      <p:blipFill>
                        <a:blip r:embed="rId14"/>
                        <a:stretch/>
                      </p:blipFill>
                      <p:spPr>
                        <a:xfrm>
                          <a:off x="6486480" y="2289240"/>
                          <a:ext cx="340920" cy="390240"/>
                        </a:xfrm>
                        <a:prstGeom prst="rect">
                          <a:avLst/>
                        </a:prstGeom>
                        <a:ln w="0">
                          <a:noFill/>
                        </a:ln>
                      </p:spPr>
                    </p:pic>
                  </p:oleObj>
                </mc:Fallback>
              </mc:AlternateContent>
            </a:graphicData>
          </a:graphic>
        </p:graphicFrame>
        <p:sp>
          <p:nvSpPr>
            <p:cNvPr id="244" name="AutoShape 65"/>
            <p:cNvSpPr/>
            <p:nvPr/>
          </p:nvSpPr>
          <p:spPr>
            <a:xfrm>
              <a:off x="7689960" y="1257480"/>
              <a:ext cx="151920" cy="328320"/>
            </a:xfrm>
            <a:prstGeom prst="rightBrace">
              <a:avLst>
                <a:gd name="adj1" fmla="val 1796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245" name="Object 8"/>
            <p:cNvGraphicFramePr/>
            <p:nvPr/>
          </p:nvGraphicFramePr>
          <p:xfrm>
            <a:off x="7885080" y="1265400"/>
            <a:ext cx="391680" cy="442440"/>
          </p:xfrm>
          <a:graphic>
            <a:graphicData uri="http://schemas.openxmlformats.org/presentationml/2006/ole">
              <mc:AlternateContent xmlns:mc="http://schemas.openxmlformats.org/markup-compatibility/2006">
                <mc:Choice xmlns:v="urn:schemas-microsoft-com:vml" Requires="v">
                  <p:oleObj spid="_x0000_s3080" r:id="rId15" imgW="0" imgH="0" progId="">
                    <p:embed/>
                  </p:oleObj>
                </mc:Choice>
                <mc:Fallback>
                  <p:oleObj r:id="rId15" imgW="0" imgH="0" progId="">
                    <p:embed/>
                    <p:pic>
                      <p:nvPicPr>
                        <p:cNvPr id="246" name="Object 8"/>
                        <p:cNvPicPr/>
                        <p:nvPr/>
                      </p:nvPicPr>
                      <p:blipFill>
                        <a:blip r:embed="rId16"/>
                        <a:stretch/>
                      </p:blipFill>
                      <p:spPr>
                        <a:xfrm>
                          <a:off x="7885080" y="1265400"/>
                          <a:ext cx="391680" cy="442440"/>
                        </a:xfrm>
                        <a:prstGeom prst="rect">
                          <a:avLst/>
                        </a:prstGeom>
                        <a:ln w="0">
                          <a:noFill/>
                        </a:ln>
                      </p:spPr>
                    </p:pic>
                  </p:oleObj>
                </mc:Fallback>
              </mc:AlternateContent>
            </a:graphicData>
          </a:graphic>
        </p:graphicFrame>
        <p:sp>
          <p:nvSpPr>
            <p:cNvPr id="247" name="Line 67"/>
            <p:cNvSpPr/>
            <p:nvPr/>
          </p:nvSpPr>
          <p:spPr>
            <a:xfrm>
              <a:off x="7605360" y="123336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248" name="Object 9"/>
            <p:cNvGraphicFramePr/>
            <p:nvPr/>
          </p:nvGraphicFramePr>
          <p:xfrm>
            <a:off x="7431120" y="4307040"/>
            <a:ext cx="487080" cy="442440"/>
          </p:xfrm>
          <a:graphic>
            <a:graphicData uri="http://schemas.openxmlformats.org/presentationml/2006/ole">
              <mc:AlternateContent xmlns:mc="http://schemas.openxmlformats.org/markup-compatibility/2006">
                <mc:Choice xmlns:v="urn:schemas-microsoft-com:vml" Requires="v">
                  <p:oleObj spid="_x0000_s3081" r:id="rId17" imgW="0" imgH="0" progId="">
                    <p:embed/>
                  </p:oleObj>
                </mc:Choice>
                <mc:Fallback>
                  <p:oleObj r:id="rId17" imgW="0" imgH="0" progId="">
                    <p:embed/>
                    <p:pic>
                      <p:nvPicPr>
                        <p:cNvPr id="249" name="Object 9"/>
                        <p:cNvPicPr/>
                        <p:nvPr/>
                      </p:nvPicPr>
                      <p:blipFill>
                        <a:blip r:embed="rId18"/>
                        <a:stretch/>
                      </p:blipFill>
                      <p:spPr>
                        <a:xfrm>
                          <a:off x="7431120" y="4307040"/>
                          <a:ext cx="487080" cy="442440"/>
                        </a:xfrm>
                        <a:prstGeom prst="rect">
                          <a:avLst/>
                        </a:prstGeom>
                        <a:ln w="0">
                          <a:noFill/>
                        </a:ln>
                      </p:spPr>
                    </p:pic>
                  </p:oleObj>
                </mc:Fallback>
              </mc:AlternateContent>
            </a:graphicData>
          </a:graphic>
        </p:graphicFrame>
        <p:sp>
          <p:nvSpPr>
            <p:cNvPr id="250" name="Line 16"/>
            <p:cNvSpPr/>
            <p:nvPr/>
          </p:nvSpPr>
          <p:spPr>
            <a:xfrm flipV="1">
              <a:off x="5151240" y="1257120"/>
              <a:ext cx="2513160" cy="1820880"/>
            </a:xfrm>
            <a:prstGeom prst="line">
              <a:avLst/>
            </a:prstGeom>
            <a:ln w="22225">
              <a:solidFill>
                <a:srgbClr val="0000FF"/>
              </a:solidFill>
              <a:round/>
            </a:ln>
          </p:spPr>
          <p:style>
            <a:lnRef idx="0">
              <a:scrgbClr r="0" g="0" b="0"/>
            </a:lnRef>
            <a:fillRef idx="0">
              <a:scrgbClr r="0" g="0" b="0"/>
            </a:fillRef>
            <a:effectRef idx="0">
              <a:scrgbClr r="0" g="0" b="0"/>
            </a:effectRef>
            <a:fontRef idx="minor"/>
          </p:style>
        </p:sp>
        <p:sp>
          <p:nvSpPr>
            <p:cNvPr id="251" name="Rectangle 64"/>
            <p:cNvSpPr/>
            <p:nvPr/>
          </p:nvSpPr>
          <p:spPr>
            <a:xfrm>
              <a:off x="7551720" y="1546200"/>
              <a:ext cx="105840" cy="90000"/>
            </a:xfrm>
            <a:prstGeom prst="rect">
              <a:avLst/>
            </a:prstGeom>
            <a:solidFill>
              <a:srgbClr val="008000"/>
            </a:solidFill>
            <a:ln w="12700">
              <a:solidFill>
                <a:srgbClr val="000000"/>
              </a:solidFill>
              <a:miter/>
            </a:ln>
          </p:spPr>
          <p:style>
            <a:lnRef idx="0">
              <a:scrgbClr r="0" g="0" b="0"/>
            </a:lnRef>
            <a:fillRef idx="0">
              <a:scrgbClr r="0" g="0" b="0"/>
            </a:fillRef>
            <a:effectRef idx="0">
              <a:scrgbClr r="0" g="0" b="0"/>
            </a:effectRef>
            <a:fontRef idx="minor"/>
          </p:style>
        </p:sp>
        <p:sp>
          <p:nvSpPr>
            <p:cNvPr id="252" name="AutoShape 69"/>
            <p:cNvSpPr/>
            <p:nvPr/>
          </p:nvSpPr>
          <p:spPr>
            <a:xfrm rot="5400000">
              <a:off x="6786720" y="384120"/>
              <a:ext cx="266400" cy="1363320"/>
            </a:xfrm>
            <a:prstGeom prst="leftBrace">
              <a:avLst>
                <a:gd name="adj1" fmla="val 4260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253" name="Object 10"/>
            <p:cNvGraphicFramePr/>
            <p:nvPr/>
          </p:nvGraphicFramePr>
          <p:xfrm>
            <a:off x="6372360" y="473040"/>
            <a:ext cx="1087200" cy="488520"/>
          </p:xfrm>
          <a:graphic>
            <a:graphicData uri="http://schemas.openxmlformats.org/presentationml/2006/ole">
              <mc:AlternateContent xmlns:mc="http://schemas.openxmlformats.org/markup-compatibility/2006">
                <mc:Choice xmlns:v="urn:schemas-microsoft-com:vml" Requires="v">
                  <p:oleObj spid="_x0000_s3082" r:id="rId19" imgW="0" imgH="0" progId="">
                    <p:embed/>
                  </p:oleObj>
                </mc:Choice>
                <mc:Fallback>
                  <p:oleObj r:id="rId19" imgW="0" imgH="0" progId="">
                    <p:embed/>
                    <p:pic>
                      <p:nvPicPr>
                        <p:cNvPr id="254" name="Object 10"/>
                        <p:cNvPicPr/>
                        <p:nvPr/>
                      </p:nvPicPr>
                      <p:blipFill>
                        <a:blip r:embed="rId20"/>
                        <a:stretch/>
                      </p:blipFill>
                      <p:spPr>
                        <a:xfrm>
                          <a:off x="6372360" y="473040"/>
                          <a:ext cx="1087200" cy="488520"/>
                        </a:xfrm>
                        <a:prstGeom prst="rect">
                          <a:avLst/>
                        </a:prstGeom>
                        <a:ln w="0">
                          <a:noFill/>
                        </a:ln>
                      </p:spPr>
                    </p:pic>
                  </p:oleObj>
                </mc:Fallback>
              </mc:AlternateContent>
            </a:graphicData>
          </a:graphic>
        </p:graphicFrame>
        <p:graphicFrame>
          <p:nvGraphicFramePr>
            <p:cNvPr id="255" name="Object 11"/>
            <p:cNvGraphicFramePr/>
            <p:nvPr/>
          </p:nvGraphicFramePr>
          <p:xfrm>
            <a:off x="6242040" y="2762280"/>
            <a:ext cx="390240" cy="390240"/>
          </p:xfrm>
          <a:graphic>
            <a:graphicData uri="http://schemas.openxmlformats.org/presentationml/2006/ole">
              <mc:AlternateContent xmlns:mc="http://schemas.openxmlformats.org/markup-compatibility/2006">
                <mc:Choice xmlns:v="urn:schemas-microsoft-com:vml" Requires="v">
                  <p:oleObj spid="_x0000_s3083" r:id="rId21" imgW="0" imgH="0" progId="">
                    <p:embed/>
                  </p:oleObj>
                </mc:Choice>
                <mc:Fallback>
                  <p:oleObj r:id="rId21" imgW="0" imgH="0" progId="">
                    <p:embed/>
                    <p:pic>
                      <p:nvPicPr>
                        <p:cNvPr id="256" name="Object 11"/>
                        <p:cNvPicPr/>
                        <p:nvPr/>
                      </p:nvPicPr>
                      <p:blipFill>
                        <a:blip r:embed="rId22"/>
                        <a:stretch/>
                      </p:blipFill>
                      <p:spPr>
                        <a:xfrm>
                          <a:off x="6242040" y="2762280"/>
                          <a:ext cx="390240" cy="390240"/>
                        </a:xfrm>
                        <a:prstGeom prst="rect">
                          <a:avLst/>
                        </a:prstGeom>
                        <a:ln w="0">
                          <a:noFill/>
                        </a:ln>
                      </p:spPr>
                    </p:pic>
                  </p:oleObj>
                </mc:Fallback>
              </mc:AlternateContent>
            </a:graphicData>
          </a:graphic>
        </p:graphicFrame>
        <p:sp>
          <p:nvSpPr>
            <p:cNvPr id="257" name="AutoShape 72"/>
            <p:cNvSpPr/>
            <p:nvPr/>
          </p:nvSpPr>
          <p:spPr>
            <a:xfrm flipH="1">
              <a:off x="6660360" y="2674800"/>
              <a:ext cx="509400" cy="541080"/>
            </a:xfrm>
            <a:prstGeom prst="rightBrace">
              <a:avLst>
                <a:gd name="adj1" fmla="val 8853"/>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258" name="Object 12"/>
            <p:cNvGraphicFramePr/>
            <p:nvPr/>
          </p:nvGraphicFramePr>
          <p:xfrm>
            <a:off x="5602320" y="1589040"/>
            <a:ext cx="340920" cy="390240"/>
          </p:xfrm>
          <a:graphic>
            <a:graphicData uri="http://schemas.openxmlformats.org/presentationml/2006/ole">
              <mc:AlternateContent xmlns:mc="http://schemas.openxmlformats.org/markup-compatibility/2006">
                <mc:Choice xmlns:v="urn:schemas-microsoft-com:vml" Requires="v">
                  <p:oleObj spid="_x0000_s3084" r:id="rId23" imgW="0" imgH="0" progId="">
                    <p:embed/>
                  </p:oleObj>
                </mc:Choice>
                <mc:Fallback>
                  <p:oleObj r:id="rId23" imgW="0" imgH="0" progId="">
                    <p:embed/>
                    <p:pic>
                      <p:nvPicPr>
                        <p:cNvPr id="259" name="Object 12"/>
                        <p:cNvPicPr/>
                        <p:nvPr/>
                      </p:nvPicPr>
                      <p:blipFill>
                        <a:blip r:embed="rId24"/>
                        <a:stretch/>
                      </p:blipFill>
                      <p:spPr>
                        <a:xfrm>
                          <a:off x="5602320" y="1589040"/>
                          <a:ext cx="340920" cy="390240"/>
                        </a:xfrm>
                        <a:prstGeom prst="rect">
                          <a:avLst/>
                        </a:prstGeom>
                        <a:ln w="0">
                          <a:noFill/>
                        </a:ln>
                      </p:spPr>
                    </p:pic>
                  </p:oleObj>
                </mc:Fallback>
              </mc:AlternateContent>
            </a:graphicData>
          </a:graphic>
        </p:graphicFrame>
        <p:sp>
          <p:nvSpPr>
            <p:cNvPr id="260" name="Line 74"/>
            <p:cNvSpPr/>
            <p:nvPr/>
          </p:nvSpPr>
          <p:spPr>
            <a:xfrm>
              <a:off x="5744880" y="1927080"/>
              <a:ext cx="1800" cy="647640"/>
            </a:xfrm>
            <a:prstGeom prst="line">
              <a:avLst/>
            </a:prstGeom>
            <a:ln w="25400">
              <a:solidFill>
                <a:srgbClr val="000000"/>
              </a:solidFill>
              <a:round/>
              <a:tailEnd type="triangle" w="med" len="med"/>
            </a:ln>
          </p:spPr>
          <p:style>
            <a:lnRef idx="0">
              <a:scrgbClr r="0" g="0" b="0"/>
            </a:lnRef>
            <a:fillRef idx="0">
              <a:scrgbClr r="0" g="0" b="0"/>
            </a:fillRef>
            <a:effectRef idx="0">
              <a:scrgbClr r="0" g="0" b="0"/>
            </a:effectRef>
            <a:fontRef idx="minor"/>
          </p:style>
        </p:sp>
        <p:graphicFrame>
          <p:nvGraphicFramePr>
            <p:cNvPr id="261" name="Object 13"/>
            <p:cNvGraphicFramePr/>
            <p:nvPr/>
          </p:nvGraphicFramePr>
          <p:xfrm>
            <a:off x="7877160" y="1692360"/>
            <a:ext cx="347400" cy="369360"/>
          </p:xfrm>
          <a:graphic>
            <a:graphicData uri="http://schemas.openxmlformats.org/presentationml/2006/ole">
              <mc:AlternateContent xmlns:mc="http://schemas.openxmlformats.org/markup-compatibility/2006">
                <mc:Choice xmlns:v="urn:schemas-microsoft-com:vml" Requires="v">
                  <p:oleObj spid="_x0000_s3085" r:id="rId25" imgW="0" imgH="0" progId="">
                    <p:embed/>
                  </p:oleObj>
                </mc:Choice>
                <mc:Fallback>
                  <p:oleObj r:id="rId25" imgW="0" imgH="0" progId="">
                    <p:embed/>
                    <p:pic>
                      <p:nvPicPr>
                        <p:cNvPr id="262" name="Object 13"/>
                        <p:cNvPicPr/>
                        <p:nvPr/>
                      </p:nvPicPr>
                      <p:blipFill>
                        <a:blip r:embed="rId26"/>
                        <a:stretch/>
                      </p:blipFill>
                      <p:spPr>
                        <a:xfrm>
                          <a:off x="7877160" y="1692360"/>
                          <a:ext cx="347400" cy="369360"/>
                        </a:xfrm>
                        <a:prstGeom prst="rect">
                          <a:avLst/>
                        </a:prstGeom>
                        <a:ln w="0">
                          <a:noFill/>
                        </a:ln>
                      </p:spPr>
                    </p:pic>
                  </p:oleObj>
                </mc:Fallback>
              </mc:AlternateContent>
            </a:graphicData>
          </a:graphic>
        </p:graphicFrame>
        <p:sp>
          <p:nvSpPr>
            <p:cNvPr id="263" name="Line 80"/>
            <p:cNvSpPr/>
            <p:nvPr/>
          </p:nvSpPr>
          <p:spPr>
            <a:xfrm>
              <a:off x="8069040" y="2193840"/>
              <a:ext cx="1800" cy="647640"/>
            </a:xfrm>
            <a:prstGeom prst="line">
              <a:avLst/>
            </a:prstGeom>
            <a:ln w="25400">
              <a:solidFill>
                <a:srgbClr val="000000"/>
              </a:solidFill>
              <a:round/>
              <a:tailEnd type="triangle" w="med" len="med"/>
            </a:ln>
          </p:spPr>
          <p:style>
            <a:lnRef idx="0">
              <a:scrgbClr r="0" g="0" b="0"/>
            </a:lnRef>
            <a:fillRef idx="0">
              <a:scrgbClr r="0" g="0" b="0"/>
            </a:fillRef>
            <a:effectRef idx="0">
              <a:scrgbClr r="0" g="0" b="0"/>
            </a:effectRef>
            <a:fontRef idx="minor"/>
          </p:style>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 name="Rectangle 2"/>
          <p:cNvSpPr/>
          <p:nvPr/>
        </p:nvSpPr>
        <p:spPr>
          <a:xfrm>
            <a:off x="785880" y="1643040"/>
            <a:ext cx="3357360" cy="1999800"/>
          </a:xfrm>
          <a:prstGeom prst="rect">
            <a:avLst/>
          </a:prstGeom>
          <a:solidFill>
            <a:srgbClr val="00FFFF"/>
          </a:solidFill>
          <a:ln w="12700">
            <a:noFill/>
          </a:ln>
        </p:spPr>
        <p:style>
          <a:lnRef idx="0">
            <a:scrgbClr r="0" g="0" b="0"/>
          </a:lnRef>
          <a:fillRef idx="0">
            <a:scrgbClr r="0" g="0" b="0"/>
          </a:fillRef>
          <a:effectRef idx="0">
            <a:scrgbClr r="0" g="0" b="0"/>
          </a:effectRef>
          <a:fontRef idx="minor"/>
        </p:style>
      </p:sp>
      <p:sp>
        <p:nvSpPr>
          <p:cNvPr id="265" name="PlaceHolder 1"/>
          <p:cNvSpPr>
            <a:spLocks noGrp="1"/>
          </p:cNvSpPr>
          <p:nvPr>
            <p:ph type="title"/>
          </p:nvPr>
        </p:nvSpPr>
        <p:spPr>
          <a:xfrm>
            <a:off x="326880" y="187200"/>
            <a:ext cx="4625640" cy="1142640"/>
          </a:xfrm>
          <a:prstGeom prst="rect">
            <a:avLst/>
          </a:prstGeom>
          <a:noFill/>
          <a:ln w="9360">
            <a:noFill/>
          </a:ln>
        </p:spPr>
        <p:txBody>
          <a:bodyPr numCol="1" spcCol="0" anchor="ctr">
            <a:noAutofit/>
          </a:bodyPr>
          <a:lstStyle/>
          <a:p>
            <a:pPr algn="ctr">
              <a:lnSpc>
                <a:spcPct val="100000"/>
              </a:lnSpc>
              <a:buNone/>
            </a:pPr>
            <a:r>
              <a:rPr lang="es-ES_tradnl" sz="3200" b="0" strike="noStrike" spc="-1">
                <a:solidFill>
                  <a:srgbClr val="000000"/>
                </a:solidFill>
                <a:latin typeface="Calibri"/>
              </a:rPr>
              <a:t>Tres hipótesis de interés:</a:t>
            </a:r>
            <a:endParaRPr lang="es-ES" sz="3200" b="0" strike="noStrike" spc="-1">
              <a:solidFill>
                <a:srgbClr val="000000"/>
              </a:solidFill>
              <a:latin typeface="Arial"/>
            </a:endParaRPr>
          </a:p>
        </p:txBody>
      </p:sp>
      <p:graphicFrame>
        <p:nvGraphicFramePr>
          <p:cNvPr id="266" name="Object 2"/>
          <p:cNvGraphicFramePr/>
          <p:nvPr/>
        </p:nvGraphicFramePr>
        <p:xfrm>
          <a:off x="855720" y="1928880"/>
          <a:ext cx="3327120" cy="1534680"/>
        </p:xfrm>
        <a:graphic>
          <a:graphicData uri="http://schemas.openxmlformats.org/presentationml/2006/ole">
            <mc:AlternateContent xmlns:mc="http://schemas.openxmlformats.org/markup-compatibility/2006">
              <mc:Choice xmlns:v="urn:schemas-microsoft-com:vml" Requires="v">
                <p:oleObj spid="_x0000_s4098" r:id="rId3" imgW="0" imgH="0" progId="Equation.3">
                  <p:embed/>
                </p:oleObj>
              </mc:Choice>
              <mc:Fallback>
                <p:oleObj r:id="rId3" imgW="0" imgH="0" progId="Equation.3">
                  <p:embed/>
                  <p:pic>
                    <p:nvPicPr>
                      <p:cNvPr id="267" name="Object 2"/>
                      <p:cNvPicPr/>
                      <p:nvPr/>
                    </p:nvPicPr>
                    <p:blipFill>
                      <a:blip r:embed="rId4"/>
                      <a:stretch/>
                    </p:blipFill>
                    <p:spPr>
                      <a:xfrm>
                        <a:off x="855720" y="1928880"/>
                        <a:ext cx="3327120" cy="1534680"/>
                      </a:xfrm>
                      <a:prstGeom prst="rect">
                        <a:avLst/>
                      </a:prstGeom>
                      <a:ln w="0">
                        <a:noFill/>
                      </a:ln>
                    </p:spPr>
                  </p:pic>
                </p:oleObj>
              </mc:Fallback>
            </mc:AlternateContent>
          </a:graphicData>
        </a:graphic>
      </p:graphicFrame>
      <p:grpSp>
        <p:nvGrpSpPr>
          <p:cNvPr id="268" name="Group 64"/>
          <p:cNvGrpSpPr/>
          <p:nvPr/>
        </p:nvGrpSpPr>
        <p:grpSpPr>
          <a:xfrm>
            <a:off x="5311800" y="4962600"/>
            <a:ext cx="1997640" cy="700200"/>
            <a:chOff x="5311800" y="4962600"/>
            <a:chExt cx="1997640" cy="700200"/>
          </a:xfrm>
        </p:grpSpPr>
        <p:sp>
          <p:nvSpPr>
            <p:cNvPr id="269" name="Text Box 7"/>
            <p:cNvSpPr/>
            <p:nvPr/>
          </p:nvSpPr>
          <p:spPr>
            <a:xfrm>
              <a:off x="5567760" y="4962600"/>
              <a:ext cx="1741680" cy="70020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gn="ctr">
                <a:lnSpc>
                  <a:spcPct val="100000"/>
                </a:lnSpc>
                <a:buNone/>
              </a:pPr>
              <a:r>
                <a:rPr lang="es-ES_tradnl" sz="2000" b="0" strike="noStrike" spc="-1">
                  <a:solidFill>
                    <a:srgbClr val="000000"/>
                  </a:solidFill>
                  <a:latin typeface="Arial"/>
                </a:rPr>
                <a:t>Tratamiento 1</a:t>
              </a:r>
              <a:endParaRPr lang="es-MX" sz="2000" b="0" strike="noStrike" spc="-1">
                <a:latin typeface="Arial"/>
              </a:endParaRPr>
            </a:p>
            <a:p>
              <a:pPr algn="ctr">
                <a:lnSpc>
                  <a:spcPct val="100000"/>
                </a:lnSpc>
                <a:buNone/>
              </a:pPr>
              <a:r>
                <a:rPr lang="es-ES_tradnl" sz="2000" b="0" strike="noStrike" spc="-1">
                  <a:solidFill>
                    <a:srgbClr val="000000"/>
                  </a:solidFill>
                  <a:latin typeface="Arial"/>
                </a:rPr>
                <a:t>Tratamiento 2</a:t>
              </a:r>
              <a:endParaRPr lang="es-MX" sz="2000" b="0" strike="noStrike" spc="-1">
                <a:latin typeface="Arial"/>
              </a:endParaRPr>
            </a:p>
          </p:txBody>
        </p:sp>
        <p:sp>
          <p:nvSpPr>
            <p:cNvPr id="270" name="Oval 59"/>
            <p:cNvSpPr/>
            <p:nvPr/>
          </p:nvSpPr>
          <p:spPr>
            <a:xfrm>
              <a:off x="5311800" y="513540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71" name="Oval 60"/>
            <p:cNvSpPr/>
            <p:nvPr/>
          </p:nvSpPr>
          <p:spPr>
            <a:xfrm>
              <a:off x="5319720" y="54244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grpSp>
      <p:grpSp>
        <p:nvGrpSpPr>
          <p:cNvPr id="272" name="Group 65"/>
          <p:cNvGrpSpPr/>
          <p:nvPr/>
        </p:nvGrpSpPr>
        <p:grpSpPr>
          <a:xfrm>
            <a:off x="4633560" y="473040"/>
            <a:ext cx="4094280" cy="4276440"/>
            <a:chOff x="4633560" y="473040"/>
            <a:chExt cx="4094280" cy="4276440"/>
          </a:xfrm>
        </p:grpSpPr>
        <p:sp>
          <p:nvSpPr>
            <p:cNvPr id="273" name="Rectangle 66"/>
            <p:cNvSpPr/>
            <p:nvPr/>
          </p:nvSpPr>
          <p:spPr>
            <a:xfrm>
              <a:off x="5121360" y="1224000"/>
              <a:ext cx="3565080" cy="2966760"/>
            </a:xfrm>
            <a:prstGeom prst="rect">
              <a:avLst/>
            </a:prstGeom>
            <a:gradFill rotWithShape="0">
              <a:gsLst>
                <a:gs pos="0">
                  <a:srgbClr val="FFFF00"/>
                </a:gs>
                <a:gs pos="100000">
                  <a:srgbClr val="FFFFFF"/>
                </a:gs>
              </a:gsLst>
              <a:lin ang="5400000"/>
            </a:gradFill>
            <a:ln w="12700">
              <a:noFill/>
            </a:ln>
          </p:spPr>
          <p:style>
            <a:lnRef idx="0">
              <a:scrgbClr r="0" g="0" b="0"/>
            </a:lnRef>
            <a:fillRef idx="0">
              <a:scrgbClr r="0" g="0" b="0"/>
            </a:fillRef>
            <a:effectRef idx="0">
              <a:scrgbClr r="0" g="0" b="0"/>
            </a:effectRef>
            <a:fontRef idx="minor"/>
          </p:style>
        </p:sp>
        <p:sp>
          <p:nvSpPr>
            <p:cNvPr id="274" name="Line 67"/>
            <p:cNvSpPr/>
            <p:nvPr/>
          </p:nvSpPr>
          <p:spPr>
            <a:xfrm flipV="1">
              <a:off x="5135400" y="2895480"/>
              <a:ext cx="3475080" cy="815760"/>
            </a:xfrm>
            <a:prstGeom prst="line">
              <a:avLst/>
            </a:prstGeom>
            <a:ln w="22225">
              <a:solidFill>
                <a:srgbClr val="00FF00"/>
              </a:solidFill>
              <a:round/>
            </a:ln>
          </p:spPr>
          <p:style>
            <a:lnRef idx="0">
              <a:scrgbClr r="0" g="0" b="0"/>
            </a:lnRef>
            <a:fillRef idx="0">
              <a:scrgbClr r="0" g="0" b="0"/>
            </a:fillRef>
            <a:effectRef idx="0">
              <a:scrgbClr r="0" g="0" b="0"/>
            </a:effectRef>
            <a:fontRef idx="minor"/>
          </p:style>
        </p:sp>
        <p:sp>
          <p:nvSpPr>
            <p:cNvPr id="275" name="Line 68"/>
            <p:cNvSpPr/>
            <p:nvPr/>
          </p:nvSpPr>
          <p:spPr>
            <a:xfrm flipH="1">
              <a:off x="5115600" y="4209120"/>
              <a:ext cx="3585960" cy="36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276" name="Oval 69"/>
            <p:cNvSpPr/>
            <p:nvPr/>
          </p:nvSpPr>
          <p:spPr>
            <a:xfrm>
              <a:off x="7211880" y="31417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77" name="Line 70"/>
            <p:cNvSpPr/>
            <p:nvPr/>
          </p:nvSpPr>
          <p:spPr>
            <a:xfrm>
              <a:off x="5127480" y="1226880"/>
              <a:ext cx="360" cy="299268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278" name="Oval 71"/>
            <p:cNvSpPr/>
            <p:nvPr/>
          </p:nvSpPr>
          <p:spPr>
            <a:xfrm>
              <a:off x="6170760" y="333216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79" name="Oval 72"/>
            <p:cNvSpPr/>
            <p:nvPr/>
          </p:nvSpPr>
          <p:spPr>
            <a:xfrm>
              <a:off x="6756480" y="33019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80" name="Oval 73"/>
            <p:cNvSpPr/>
            <p:nvPr/>
          </p:nvSpPr>
          <p:spPr>
            <a:xfrm>
              <a:off x="6954840" y="30654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81" name="Oval 74"/>
            <p:cNvSpPr/>
            <p:nvPr/>
          </p:nvSpPr>
          <p:spPr>
            <a:xfrm>
              <a:off x="7129440" y="32940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82" name="Oval 75"/>
            <p:cNvSpPr/>
            <p:nvPr/>
          </p:nvSpPr>
          <p:spPr>
            <a:xfrm>
              <a:off x="7440480" y="29894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83" name="Oval 76"/>
            <p:cNvSpPr/>
            <p:nvPr/>
          </p:nvSpPr>
          <p:spPr>
            <a:xfrm>
              <a:off x="7402680" y="30654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84" name="Oval 77"/>
            <p:cNvSpPr/>
            <p:nvPr/>
          </p:nvSpPr>
          <p:spPr>
            <a:xfrm>
              <a:off x="7988400" y="29354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85" name="Oval 78"/>
            <p:cNvSpPr/>
            <p:nvPr/>
          </p:nvSpPr>
          <p:spPr>
            <a:xfrm>
              <a:off x="7956720" y="31258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86" name="Oval 79"/>
            <p:cNvSpPr/>
            <p:nvPr/>
          </p:nvSpPr>
          <p:spPr>
            <a:xfrm>
              <a:off x="7716960" y="31496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87" name="Oval 80"/>
            <p:cNvSpPr/>
            <p:nvPr/>
          </p:nvSpPr>
          <p:spPr>
            <a:xfrm>
              <a:off x="5853240" y="35002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88" name="Oval 81"/>
            <p:cNvSpPr/>
            <p:nvPr/>
          </p:nvSpPr>
          <p:spPr>
            <a:xfrm>
              <a:off x="6434280" y="34495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289" name="Oval 82"/>
            <p:cNvSpPr/>
            <p:nvPr/>
          </p:nvSpPr>
          <p:spPr>
            <a:xfrm>
              <a:off x="5973840" y="251604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90" name="Oval 83"/>
            <p:cNvSpPr/>
            <p:nvPr/>
          </p:nvSpPr>
          <p:spPr>
            <a:xfrm>
              <a:off x="6408720" y="22953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91" name="Oval 84"/>
            <p:cNvSpPr/>
            <p:nvPr/>
          </p:nvSpPr>
          <p:spPr>
            <a:xfrm>
              <a:off x="6454800" y="19065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92" name="Oval 85"/>
            <p:cNvSpPr/>
            <p:nvPr/>
          </p:nvSpPr>
          <p:spPr>
            <a:xfrm>
              <a:off x="6705720" y="189864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93" name="Oval 86"/>
            <p:cNvSpPr/>
            <p:nvPr/>
          </p:nvSpPr>
          <p:spPr>
            <a:xfrm>
              <a:off x="7126200" y="157788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94" name="Oval 87"/>
            <p:cNvSpPr/>
            <p:nvPr/>
          </p:nvSpPr>
          <p:spPr>
            <a:xfrm>
              <a:off x="7004160" y="163188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95" name="Oval 88"/>
            <p:cNvSpPr/>
            <p:nvPr/>
          </p:nvSpPr>
          <p:spPr>
            <a:xfrm>
              <a:off x="5456160" y="280512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96" name="Oval 89"/>
            <p:cNvSpPr/>
            <p:nvPr/>
          </p:nvSpPr>
          <p:spPr>
            <a:xfrm>
              <a:off x="5508720" y="26067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97" name="Oval 90"/>
            <p:cNvSpPr/>
            <p:nvPr/>
          </p:nvSpPr>
          <p:spPr>
            <a:xfrm>
              <a:off x="5859360" y="286560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98" name="Oval 91"/>
            <p:cNvSpPr/>
            <p:nvPr/>
          </p:nvSpPr>
          <p:spPr>
            <a:xfrm>
              <a:off x="6019920" y="233352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299" name="Line 92"/>
            <p:cNvSpPr/>
            <p:nvPr/>
          </p:nvSpPr>
          <p:spPr>
            <a:xfrm>
              <a:off x="5121000" y="2666880"/>
              <a:ext cx="355752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300" name="Text Box 93"/>
            <p:cNvSpPr/>
            <p:nvPr/>
          </p:nvSpPr>
          <p:spPr>
            <a:xfrm>
              <a:off x="4633560" y="2435400"/>
              <a:ext cx="327240" cy="39528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s-ES_tradnl" sz="2000" b="0" i="1" strike="noStrike" spc="-1">
                  <a:solidFill>
                    <a:srgbClr val="000000"/>
                  </a:solidFill>
                  <a:latin typeface="Symbol"/>
                </a:rPr>
                <a:t>m</a:t>
              </a:r>
              <a:endParaRPr lang="es-MX" sz="2000" b="0" strike="noStrike" spc="-1">
                <a:latin typeface="Arial"/>
              </a:endParaRPr>
            </a:p>
          </p:txBody>
        </p:sp>
        <p:sp>
          <p:nvSpPr>
            <p:cNvPr id="301" name="Line 94"/>
            <p:cNvSpPr/>
            <p:nvPr/>
          </p:nvSpPr>
          <p:spPr>
            <a:xfrm>
              <a:off x="5094000" y="2301840"/>
              <a:ext cx="355752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302" name="Line 95"/>
            <p:cNvSpPr/>
            <p:nvPr/>
          </p:nvSpPr>
          <p:spPr>
            <a:xfrm>
              <a:off x="5170320" y="3211200"/>
              <a:ext cx="355752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303" name="Object 3"/>
            <p:cNvGraphicFramePr/>
            <p:nvPr/>
          </p:nvGraphicFramePr>
          <p:xfrm>
            <a:off x="4695840" y="2031840"/>
            <a:ext cx="291600" cy="442440"/>
          </p:xfrm>
          <a:graphic>
            <a:graphicData uri="http://schemas.openxmlformats.org/presentationml/2006/ole">
              <mc:AlternateContent xmlns:mc="http://schemas.openxmlformats.org/markup-compatibility/2006">
                <mc:Choice xmlns:v="urn:schemas-microsoft-com:vml" Requires="v">
                  <p:oleObj spid="_x0000_s4099" r:id="rId5" imgW="0" imgH="0" progId="">
                    <p:embed/>
                  </p:oleObj>
                </mc:Choice>
                <mc:Fallback>
                  <p:oleObj r:id="rId5" imgW="0" imgH="0" progId="">
                    <p:embed/>
                    <p:pic>
                      <p:nvPicPr>
                        <p:cNvPr id="304" name="Object 3"/>
                        <p:cNvPicPr/>
                        <p:nvPr/>
                      </p:nvPicPr>
                      <p:blipFill>
                        <a:blip r:embed="rId6"/>
                        <a:stretch/>
                      </p:blipFill>
                      <p:spPr>
                        <a:xfrm>
                          <a:off x="4695840" y="2031840"/>
                          <a:ext cx="291600" cy="442440"/>
                        </a:xfrm>
                        <a:prstGeom prst="rect">
                          <a:avLst/>
                        </a:prstGeom>
                        <a:ln w="0">
                          <a:noFill/>
                        </a:ln>
                      </p:spPr>
                    </p:pic>
                  </p:oleObj>
                </mc:Fallback>
              </mc:AlternateContent>
            </a:graphicData>
          </a:graphic>
        </p:graphicFrame>
        <p:graphicFrame>
          <p:nvGraphicFramePr>
            <p:cNvPr id="305" name="Object 4"/>
            <p:cNvGraphicFramePr/>
            <p:nvPr/>
          </p:nvGraphicFramePr>
          <p:xfrm>
            <a:off x="4718160" y="3114720"/>
            <a:ext cx="291600" cy="442440"/>
          </p:xfrm>
          <a:graphic>
            <a:graphicData uri="http://schemas.openxmlformats.org/presentationml/2006/ole">
              <mc:AlternateContent xmlns:mc="http://schemas.openxmlformats.org/markup-compatibility/2006">
                <mc:Choice xmlns:v="urn:schemas-microsoft-com:vml" Requires="v">
                  <p:oleObj spid="_x0000_s4100" r:id="rId7" imgW="0" imgH="0" progId="">
                    <p:embed/>
                  </p:oleObj>
                </mc:Choice>
                <mc:Fallback>
                  <p:oleObj r:id="rId7" imgW="0" imgH="0" progId="">
                    <p:embed/>
                    <p:pic>
                      <p:nvPicPr>
                        <p:cNvPr id="306" name="Object 4"/>
                        <p:cNvPicPr/>
                        <p:nvPr/>
                      </p:nvPicPr>
                      <p:blipFill>
                        <a:blip r:embed="rId8"/>
                        <a:stretch/>
                      </p:blipFill>
                      <p:spPr>
                        <a:xfrm>
                          <a:off x="4718160" y="3114720"/>
                          <a:ext cx="291600" cy="442440"/>
                        </a:xfrm>
                        <a:prstGeom prst="rect">
                          <a:avLst/>
                        </a:prstGeom>
                        <a:ln w="0">
                          <a:noFill/>
                        </a:ln>
                      </p:spPr>
                    </p:pic>
                  </p:oleObj>
                </mc:Fallback>
              </mc:AlternateContent>
            </a:graphicData>
          </a:graphic>
        </p:graphicFrame>
        <p:sp>
          <p:nvSpPr>
            <p:cNvPr id="307" name="Oval 98"/>
            <p:cNvSpPr/>
            <p:nvPr/>
          </p:nvSpPr>
          <p:spPr>
            <a:xfrm>
              <a:off x="8253360" y="280836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308" name="Oval 99"/>
            <p:cNvSpPr/>
            <p:nvPr/>
          </p:nvSpPr>
          <p:spPr>
            <a:xfrm>
              <a:off x="8369280" y="290196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309" name="Line 100"/>
            <p:cNvSpPr/>
            <p:nvPr/>
          </p:nvSpPr>
          <p:spPr>
            <a:xfrm>
              <a:off x="6210000" y="123480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310" name="Line 101"/>
            <p:cNvSpPr/>
            <p:nvPr/>
          </p:nvSpPr>
          <p:spPr>
            <a:xfrm>
              <a:off x="7202160" y="124776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311" name="Object 5"/>
            <p:cNvGraphicFramePr/>
            <p:nvPr/>
          </p:nvGraphicFramePr>
          <p:xfrm>
            <a:off x="6054840" y="4257720"/>
            <a:ext cx="390240" cy="442440"/>
          </p:xfrm>
          <a:graphic>
            <a:graphicData uri="http://schemas.openxmlformats.org/presentationml/2006/ole">
              <mc:AlternateContent xmlns:mc="http://schemas.openxmlformats.org/markup-compatibility/2006">
                <mc:Choice xmlns:v="urn:schemas-microsoft-com:vml" Requires="v">
                  <p:oleObj spid="_x0000_s4101" r:id="rId9" imgW="0" imgH="0" progId="">
                    <p:embed/>
                  </p:oleObj>
                </mc:Choice>
                <mc:Fallback>
                  <p:oleObj r:id="rId9" imgW="0" imgH="0" progId="">
                    <p:embed/>
                    <p:pic>
                      <p:nvPicPr>
                        <p:cNvPr id="312" name="Object 5"/>
                        <p:cNvPicPr/>
                        <p:nvPr/>
                      </p:nvPicPr>
                      <p:blipFill>
                        <a:blip r:embed="rId10"/>
                        <a:stretch/>
                      </p:blipFill>
                      <p:spPr>
                        <a:xfrm>
                          <a:off x="6054840" y="4257720"/>
                          <a:ext cx="390240" cy="442440"/>
                        </a:xfrm>
                        <a:prstGeom prst="rect">
                          <a:avLst/>
                        </a:prstGeom>
                        <a:ln w="0">
                          <a:noFill/>
                        </a:ln>
                      </p:spPr>
                    </p:pic>
                  </p:oleObj>
                </mc:Fallback>
              </mc:AlternateContent>
            </a:graphicData>
          </a:graphic>
        </p:graphicFrame>
        <p:graphicFrame>
          <p:nvGraphicFramePr>
            <p:cNvPr id="313" name="Object 6"/>
            <p:cNvGraphicFramePr/>
            <p:nvPr/>
          </p:nvGraphicFramePr>
          <p:xfrm>
            <a:off x="6989760" y="4268880"/>
            <a:ext cx="414000" cy="442440"/>
          </p:xfrm>
          <a:graphic>
            <a:graphicData uri="http://schemas.openxmlformats.org/presentationml/2006/ole">
              <mc:AlternateContent xmlns:mc="http://schemas.openxmlformats.org/markup-compatibility/2006">
                <mc:Choice xmlns:v="urn:schemas-microsoft-com:vml" Requires="v">
                  <p:oleObj spid="_x0000_s4102" r:id="rId11" imgW="0" imgH="0" progId="">
                    <p:embed/>
                  </p:oleObj>
                </mc:Choice>
                <mc:Fallback>
                  <p:oleObj r:id="rId11" imgW="0" imgH="0" progId="">
                    <p:embed/>
                    <p:pic>
                      <p:nvPicPr>
                        <p:cNvPr id="314" name="Object 6"/>
                        <p:cNvPicPr/>
                        <p:nvPr/>
                      </p:nvPicPr>
                      <p:blipFill>
                        <a:blip r:embed="rId12"/>
                        <a:stretch/>
                      </p:blipFill>
                      <p:spPr>
                        <a:xfrm>
                          <a:off x="6989760" y="4268880"/>
                          <a:ext cx="414000" cy="442440"/>
                        </a:xfrm>
                        <a:prstGeom prst="rect">
                          <a:avLst/>
                        </a:prstGeom>
                        <a:ln w="0">
                          <a:noFill/>
                        </a:ln>
                      </p:spPr>
                    </p:pic>
                  </p:oleObj>
                </mc:Fallback>
              </mc:AlternateContent>
            </a:graphicData>
          </a:graphic>
        </p:graphicFrame>
        <p:sp>
          <p:nvSpPr>
            <p:cNvPr id="315" name="AutoShape 104"/>
            <p:cNvSpPr/>
            <p:nvPr/>
          </p:nvSpPr>
          <p:spPr>
            <a:xfrm>
              <a:off x="6256440" y="2316240"/>
              <a:ext cx="151920" cy="328320"/>
            </a:xfrm>
            <a:prstGeom prst="rightBrace">
              <a:avLst>
                <a:gd name="adj1" fmla="val 1796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316" name="Object 7"/>
            <p:cNvGraphicFramePr/>
            <p:nvPr/>
          </p:nvGraphicFramePr>
          <p:xfrm>
            <a:off x="6486480" y="2289240"/>
            <a:ext cx="340920" cy="390240"/>
          </p:xfrm>
          <a:graphic>
            <a:graphicData uri="http://schemas.openxmlformats.org/presentationml/2006/ole">
              <mc:AlternateContent xmlns:mc="http://schemas.openxmlformats.org/markup-compatibility/2006">
                <mc:Choice xmlns:v="urn:schemas-microsoft-com:vml" Requires="v">
                  <p:oleObj spid="_x0000_s4103" r:id="rId13" imgW="0" imgH="0" progId="">
                    <p:embed/>
                  </p:oleObj>
                </mc:Choice>
                <mc:Fallback>
                  <p:oleObj r:id="rId13" imgW="0" imgH="0" progId="">
                    <p:embed/>
                    <p:pic>
                      <p:nvPicPr>
                        <p:cNvPr id="317" name="Object 7"/>
                        <p:cNvPicPr/>
                        <p:nvPr/>
                      </p:nvPicPr>
                      <p:blipFill>
                        <a:blip r:embed="rId14"/>
                        <a:stretch/>
                      </p:blipFill>
                      <p:spPr>
                        <a:xfrm>
                          <a:off x="6486480" y="2289240"/>
                          <a:ext cx="340920" cy="390240"/>
                        </a:xfrm>
                        <a:prstGeom prst="rect">
                          <a:avLst/>
                        </a:prstGeom>
                        <a:ln w="0">
                          <a:noFill/>
                        </a:ln>
                      </p:spPr>
                    </p:pic>
                  </p:oleObj>
                </mc:Fallback>
              </mc:AlternateContent>
            </a:graphicData>
          </a:graphic>
        </p:graphicFrame>
        <p:sp>
          <p:nvSpPr>
            <p:cNvPr id="318" name="AutoShape 106"/>
            <p:cNvSpPr/>
            <p:nvPr/>
          </p:nvSpPr>
          <p:spPr>
            <a:xfrm>
              <a:off x="7689960" y="1257480"/>
              <a:ext cx="151920" cy="328320"/>
            </a:xfrm>
            <a:prstGeom prst="rightBrace">
              <a:avLst>
                <a:gd name="adj1" fmla="val 1796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319" name="Object 8"/>
            <p:cNvGraphicFramePr/>
            <p:nvPr/>
          </p:nvGraphicFramePr>
          <p:xfrm>
            <a:off x="7885080" y="1265400"/>
            <a:ext cx="391680" cy="442440"/>
          </p:xfrm>
          <a:graphic>
            <a:graphicData uri="http://schemas.openxmlformats.org/presentationml/2006/ole">
              <mc:AlternateContent xmlns:mc="http://schemas.openxmlformats.org/markup-compatibility/2006">
                <mc:Choice xmlns:v="urn:schemas-microsoft-com:vml" Requires="v">
                  <p:oleObj spid="_x0000_s4104" r:id="rId15" imgW="0" imgH="0" progId="">
                    <p:embed/>
                  </p:oleObj>
                </mc:Choice>
                <mc:Fallback>
                  <p:oleObj r:id="rId15" imgW="0" imgH="0" progId="">
                    <p:embed/>
                    <p:pic>
                      <p:nvPicPr>
                        <p:cNvPr id="320" name="Object 8"/>
                        <p:cNvPicPr/>
                        <p:nvPr/>
                      </p:nvPicPr>
                      <p:blipFill>
                        <a:blip r:embed="rId16"/>
                        <a:stretch/>
                      </p:blipFill>
                      <p:spPr>
                        <a:xfrm>
                          <a:off x="7885080" y="1265400"/>
                          <a:ext cx="391680" cy="442440"/>
                        </a:xfrm>
                        <a:prstGeom prst="rect">
                          <a:avLst/>
                        </a:prstGeom>
                        <a:ln w="0">
                          <a:noFill/>
                        </a:ln>
                      </p:spPr>
                    </p:pic>
                  </p:oleObj>
                </mc:Fallback>
              </mc:AlternateContent>
            </a:graphicData>
          </a:graphic>
        </p:graphicFrame>
        <p:sp>
          <p:nvSpPr>
            <p:cNvPr id="321" name="Line 108"/>
            <p:cNvSpPr/>
            <p:nvPr/>
          </p:nvSpPr>
          <p:spPr>
            <a:xfrm>
              <a:off x="7605360" y="123336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322" name="Object 9"/>
            <p:cNvGraphicFramePr/>
            <p:nvPr/>
          </p:nvGraphicFramePr>
          <p:xfrm>
            <a:off x="7431120" y="4307040"/>
            <a:ext cx="487080" cy="442440"/>
          </p:xfrm>
          <a:graphic>
            <a:graphicData uri="http://schemas.openxmlformats.org/presentationml/2006/ole">
              <mc:AlternateContent xmlns:mc="http://schemas.openxmlformats.org/markup-compatibility/2006">
                <mc:Choice xmlns:v="urn:schemas-microsoft-com:vml" Requires="v">
                  <p:oleObj spid="_x0000_s4105" r:id="rId17" imgW="0" imgH="0" progId="">
                    <p:embed/>
                  </p:oleObj>
                </mc:Choice>
                <mc:Fallback>
                  <p:oleObj r:id="rId17" imgW="0" imgH="0" progId="">
                    <p:embed/>
                    <p:pic>
                      <p:nvPicPr>
                        <p:cNvPr id="323" name="Object 9"/>
                        <p:cNvPicPr/>
                        <p:nvPr/>
                      </p:nvPicPr>
                      <p:blipFill>
                        <a:blip r:embed="rId18"/>
                        <a:stretch/>
                      </p:blipFill>
                      <p:spPr>
                        <a:xfrm>
                          <a:off x="7431120" y="4307040"/>
                          <a:ext cx="487080" cy="442440"/>
                        </a:xfrm>
                        <a:prstGeom prst="rect">
                          <a:avLst/>
                        </a:prstGeom>
                        <a:ln w="0">
                          <a:noFill/>
                        </a:ln>
                      </p:spPr>
                    </p:pic>
                  </p:oleObj>
                </mc:Fallback>
              </mc:AlternateContent>
            </a:graphicData>
          </a:graphic>
        </p:graphicFrame>
        <p:sp>
          <p:nvSpPr>
            <p:cNvPr id="324" name="Line 110"/>
            <p:cNvSpPr/>
            <p:nvPr/>
          </p:nvSpPr>
          <p:spPr>
            <a:xfrm flipV="1">
              <a:off x="5151240" y="1257120"/>
              <a:ext cx="2513160" cy="1820880"/>
            </a:xfrm>
            <a:prstGeom prst="line">
              <a:avLst/>
            </a:prstGeom>
            <a:ln w="22225">
              <a:solidFill>
                <a:srgbClr val="0000FF"/>
              </a:solidFill>
              <a:round/>
            </a:ln>
          </p:spPr>
          <p:style>
            <a:lnRef idx="0">
              <a:scrgbClr r="0" g="0" b="0"/>
            </a:lnRef>
            <a:fillRef idx="0">
              <a:scrgbClr r="0" g="0" b="0"/>
            </a:fillRef>
            <a:effectRef idx="0">
              <a:scrgbClr r="0" g="0" b="0"/>
            </a:effectRef>
            <a:fontRef idx="minor"/>
          </p:style>
        </p:sp>
        <p:sp>
          <p:nvSpPr>
            <p:cNvPr id="325" name="Rectangle 111"/>
            <p:cNvSpPr/>
            <p:nvPr/>
          </p:nvSpPr>
          <p:spPr>
            <a:xfrm>
              <a:off x="7551720" y="1546200"/>
              <a:ext cx="105840" cy="90000"/>
            </a:xfrm>
            <a:prstGeom prst="rect">
              <a:avLst/>
            </a:prstGeom>
            <a:solidFill>
              <a:srgbClr val="008000"/>
            </a:solidFill>
            <a:ln w="12700">
              <a:solidFill>
                <a:srgbClr val="000000"/>
              </a:solidFill>
              <a:miter/>
            </a:ln>
          </p:spPr>
          <p:style>
            <a:lnRef idx="0">
              <a:scrgbClr r="0" g="0" b="0"/>
            </a:lnRef>
            <a:fillRef idx="0">
              <a:scrgbClr r="0" g="0" b="0"/>
            </a:fillRef>
            <a:effectRef idx="0">
              <a:scrgbClr r="0" g="0" b="0"/>
            </a:effectRef>
            <a:fontRef idx="minor"/>
          </p:style>
        </p:sp>
        <p:sp>
          <p:nvSpPr>
            <p:cNvPr id="326" name="AutoShape 112"/>
            <p:cNvSpPr/>
            <p:nvPr/>
          </p:nvSpPr>
          <p:spPr>
            <a:xfrm rot="5400000">
              <a:off x="6786720" y="384120"/>
              <a:ext cx="266400" cy="1363320"/>
            </a:xfrm>
            <a:prstGeom prst="leftBrace">
              <a:avLst>
                <a:gd name="adj1" fmla="val 4260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327" name="Object 10"/>
            <p:cNvGraphicFramePr/>
            <p:nvPr/>
          </p:nvGraphicFramePr>
          <p:xfrm>
            <a:off x="6372360" y="473040"/>
            <a:ext cx="1087200" cy="488520"/>
          </p:xfrm>
          <a:graphic>
            <a:graphicData uri="http://schemas.openxmlformats.org/presentationml/2006/ole">
              <mc:AlternateContent xmlns:mc="http://schemas.openxmlformats.org/markup-compatibility/2006">
                <mc:Choice xmlns:v="urn:schemas-microsoft-com:vml" Requires="v">
                  <p:oleObj spid="_x0000_s4106" r:id="rId19" imgW="0" imgH="0" progId="">
                    <p:embed/>
                  </p:oleObj>
                </mc:Choice>
                <mc:Fallback>
                  <p:oleObj r:id="rId19" imgW="0" imgH="0" progId="">
                    <p:embed/>
                    <p:pic>
                      <p:nvPicPr>
                        <p:cNvPr id="328" name="Object 10"/>
                        <p:cNvPicPr/>
                        <p:nvPr/>
                      </p:nvPicPr>
                      <p:blipFill>
                        <a:blip r:embed="rId20"/>
                        <a:stretch/>
                      </p:blipFill>
                      <p:spPr>
                        <a:xfrm>
                          <a:off x="6372360" y="473040"/>
                          <a:ext cx="1087200" cy="488520"/>
                        </a:xfrm>
                        <a:prstGeom prst="rect">
                          <a:avLst/>
                        </a:prstGeom>
                        <a:ln w="0">
                          <a:noFill/>
                        </a:ln>
                      </p:spPr>
                    </p:pic>
                  </p:oleObj>
                </mc:Fallback>
              </mc:AlternateContent>
            </a:graphicData>
          </a:graphic>
        </p:graphicFrame>
        <p:graphicFrame>
          <p:nvGraphicFramePr>
            <p:cNvPr id="329" name="Object 11"/>
            <p:cNvGraphicFramePr/>
            <p:nvPr/>
          </p:nvGraphicFramePr>
          <p:xfrm>
            <a:off x="6242040" y="2762280"/>
            <a:ext cx="390240" cy="390240"/>
          </p:xfrm>
          <a:graphic>
            <a:graphicData uri="http://schemas.openxmlformats.org/presentationml/2006/ole">
              <mc:AlternateContent xmlns:mc="http://schemas.openxmlformats.org/markup-compatibility/2006">
                <mc:Choice xmlns:v="urn:schemas-microsoft-com:vml" Requires="v">
                  <p:oleObj spid="_x0000_s4107" r:id="rId21" imgW="0" imgH="0" progId="">
                    <p:embed/>
                  </p:oleObj>
                </mc:Choice>
                <mc:Fallback>
                  <p:oleObj r:id="rId21" imgW="0" imgH="0" progId="">
                    <p:embed/>
                    <p:pic>
                      <p:nvPicPr>
                        <p:cNvPr id="330" name="Object 11"/>
                        <p:cNvPicPr/>
                        <p:nvPr/>
                      </p:nvPicPr>
                      <p:blipFill>
                        <a:blip r:embed="rId22"/>
                        <a:stretch/>
                      </p:blipFill>
                      <p:spPr>
                        <a:xfrm>
                          <a:off x="6242040" y="2762280"/>
                          <a:ext cx="390240" cy="390240"/>
                        </a:xfrm>
                        <a:prstGeom prst="rect">
                          <a:avLst/>
                        </a:prstGeom>
                        <a:ln w="0">
                          <a:noFill/>
                        </a:ln>
                      </p:spPr>
                    </p:pic>
                  </p:oleObj>
                </mc:Fallback>
              </mc:AlternateContent>
            </a:graphicData>
          </a:graphic>
        </p:graphicFrame>
        <p:sp>
          <p:nvSpPr>
            <p:cNvPr id="331" name="AutoShape 115"/>
            <p:cNvSpPr/>
            <p:nvPr/>
          </p:nvSpPr>
          <p:spPr>
            <a:xfrm flipH="1">
              <a:off x="6660360" y="2674800"/>
              <a:ext cx="509400" cy="541080"/>
            </a:xfrm>
            <a:prstGeom prst="rightBrace">
              <a:avLst>
                <a:gd name="adj1" fmla="val 8853"/>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332" name="Object 12"/>
            <p:cNvGraphicFramePr/>
            <p:nvPr/>
          </p:nvGraphicFramePr>
          <p:xfrm>
            <a:off x="5602320" y="1589040"/>
            <a:ext cx="340920" cy="390240"/>
          </p:xfrm>
          <a:graphic>
            <a:graphicData uri="http://schemas.openxmlformats.org/presentationml/2006/ole">
              <mc:AlternateContent xmlns:mc="http://schemas.openxmlformats.org/markup-compatibility/2006">
                <mc:Choice xmlns:v="urn:schemas-microsoft-com:vml" Requires="v">
                  <p:oleObj spid="_x0000_s4108" r:id="rId23" imgW="0" imgH="0" progId="">
                    <p:embed/>
                  </p:oleObj>
                </mc:Choice>
                <mc:Fallback>
                  <p:oleObj r:id="rId23" imgW="0" imgH="0" progId="">
                    <p:embed/>
                    <p:pic>
                      <p:nvPicPr>
                        <p:cNvPr id="333" name="Object 12"/>
                        <p:cNvPicPr/>
                        <p:nvPr/>
                      </p:nvPicPr>
                      <p:blipFill>
                        <a:blip r:embed="rId24"/>
                        <a:stretch/>
                      </p:blipFill>
                      <p:spPr>
                        <a:xfrm>
                          <a:off x="5602320" y="1589040"/>
                          <a:ext cx="340920" cy="390240"/>
                        </a:xfrm>
                        <a:prstGeom prst="rect">
                          <a:avLst/>
                        </a:prstGeom>
                        <a:ln w="0">
                          <a:noFill/>
                        </a:ln>
                      </p:spPr>
                    </p:pic>
                  </p:oleObj>
                </mc:Fallback>
              </mc:AlternateContent>
            </a:graphicData>
          </a:graphic>
        </p:graphicFrame>
        <p:sp>
          <p:nvSpPr>
            <p:cNvPr id="334" name="Line 117"/>
            <p:cNvSpPr/>
            <p:nvPr/>
          </p:nvSpPr>
          <p:spPr>
            <a:xfrm>
              <a:off x="5744880" y="1927080"/>
              <a:ext cx="1800" cy="647640"/>
            </a:xfrm>
            <a:prstGeom prst="line">
              <a:avLst/>
            </a:prstGeom>
            <a:ln w="25400">
              <a:solidFill>
                <a:srgbClr val="000000"/>
              </a:solidFill>
              <a:round/>
              <a:tailEnd type="triangle" w="med" len="med"/>
            </a:ln>
          </p:spPr>
          <p:style>
            <a:lnRef idx="0">
              <a:scrgbClr r="0" g="0" b="0"/>
            </a:lnRef>
            <a:fillRef idx="0">
              <a:scrgbClr r="0" g="0" b="0"/>
            </a:fillRef>
            <a:effectRef idx="0">
              <a:scrgbClr r="0" g="0" b="0"/>
            </a:effectRef>
            <a:fontRef idx="minor"/>
          </p:style>
        </p:sp>
        <p:graphicFrame>
          <p:nvGraphicFramePr>
            <p:cNvPr id="335" name="Object 13"/>
            <p:cNvGraphicFramePr/>
            <p:nvPr/>
          </p:nvGraphicFramePr>
          <p:xfrm>
            <a:off x="7877160" y="1692360"/>
            <a:ext cx="347400" cy="369360"/>
          </p:xfrm>
          <a:graphic>
            <a:graphicData uri="http://schemas.openxmlformats.org/presentationml/2006/ole">
              <mc:AlternateContent xmlns:mc="http://schemas.openxmlformats.org/markup-compatibility/2006">
                <mc:Choice xmlns:v="urn:schemas-microsoft-com:vml" Requires="v">
                  <p:oleObj spid="_x0000_s4109" r:id="rId25" imgW="0" imgH="0" progId="">
                    <p:embed/>
                  </p:oleObj>
                </mc:Choice>
                <mc:Fallback>
                  <p:oleObj r:id="rId25" imgW="0" imgH="0" progId="">
                    <p:embed/>
                    <p:pic>
                      <p:nvPicPr>
                        <p:cNvPr id="336" name="Object 13"/>
                        <p:cNvPicPr/>
                        <p:nvPr/>
                      </p:nvPicPr>
                      <p:blipFill>
                        <a:blip r:embed="rId26"/>
                        <a:stretch/>
                      </p:blipFill>
                      <p:spPr>
                        <a:xfrm>
                          <a:off x="7877160" y="1692360"/>
                          <a:ext cx="347400" cy="369360"/>
                        </a:xfrm>
                        <a:prstGeom prst="rect">
                          <a:avLst/>
                        </a:prstGeom>
                        <a:ln w="0">
                          <a:noFill/>
                        </a:ln>
                      </p:spPr>
                    </p:pic>
                  </p:oleObj>
                </mc:Fallback>
              </mc:AlternateContent>
            </a:graphicData>
          </a:graphic>
        </p:graphicFrame>
        <p:sp>
          <p:nvSpPr>
            <p:cNvPr id="337" name="Line 119"/>
            <p:cNvSpPr/>
            <p:nvPr/>
          </p:nvSpPr>
          <p:spPr>
            <a:xfrm>
              <a:off x="8069040" y="2193840"/>
              <a:ext cx="1800" cy="647640"/>
            </a:xfrm>
            <a:prstGeom prst="line">
              <a:avLst/>
            </a:prstGeom>
            <a:ln w="25400">
              <a:solidFill>
                <a:srgbClr val="000000"/>
              </a:solidFill>
              <a:round/>
              <a:tailEnd type="triangle" w="med" len="med"/>
            </a:ln>
          </p:spPr>
          <p:style>
            <a:lnRef idx="0">
              <a:scrgbClr r="0" g="0" b="0"/>
            </a:lnRef>
            <a:fillRef idx="0">
              <a:scrgbClr r="0" g="0" b="0"/>
            </a:fillRef>
            <a:effectRef idx="0">
              <a:scrgbClr r="0" g="0" b="0"/>
            </a:effectRef>
            <a:fontRef idx="minor"/>
          </p:style>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 name="Rectangle 8"/>
          <p:cNvSpPr/>
          <p:nvPr/>
        </p:nvSpPr>
        <p:spPr>
          <a:xfrm>
            <a:off x="428760" y="636480"/>
            <a:ext cx="3214440" cy="1490400"/>
          </a:xfrm>
          <a:prstGeom prst="rect">
            <a:avLst/>
          </a:prstGeom>
          <a:solidFill>
            <a:srgbClr val="FFFF00"/>
          </a:solidFill>
          <a:ln w="12700">
            <a:noFill/>
          </a:ln>
        </p:spPr>
        <p:style>
          <a:lnRef idx="0">
            <a:scrgbClr r="0" g="0" b="0"/>
          </a:lnRef>
          <a:fillRef idx="0">
            <a:scrgbClr r="0" g="0" b="0"/>
          </a:fillRef>
          <a:effectRef idx="0">
            <a:scrgbClr r="0" g="0" b="0"/>
          </a:effectRef>
          <a:fontRef idx="minor"/>
        </p:style>
      </p:sp>
      <p:graphicFrame>
        <p:nvGraphicFramePr>
          <p:cNvPr id="339" name="Object 2"/>
          <p:cNvGraphicFramePr/>
          <p:nvPr/>
        </p:nvGraphicFramePr>
        <p:xfrm>
          <a:off x="488880" y="571680"/>
          <a:ext cx="3057120" cy="1374480"/>
        </p:xfrm>
        <a:graphic>
          <a:graphicData uri="http://schemas.openxmlformats.org/presentationml/2006/ole">
            <mc:AlternateContent xmlns:mc="http://schemas.openxmlformats.org/markup-compatibility/2006">
              <mc:Choice xmlns:v="urn:schemas-microsoft-com:vml" Requires="v">
                <p:oleObj spid="_x0000_s5122" r:id="rId3" imgW="0" imgH="0" progId="Equation.3">
                  <p:embed/>
                </p:oleObj>
              </mc:Choice>
              <mc:Fallback>
                <p:oleObj r:id="rId3" imgW="0" imgH="0" progId="Equation.3">
                  <p:embed/>
                  <p:pic>
                    <p:nvPicPr>
                      <p:cNvPr id="340" name="Object 2"/>
                      <p:cNvPicPr/>
                      <p:nvPr/>
                    </p:nvPicPr>
                    <p:blipFill>
                      <a:blip r:embed="rId4"/>
                      <a:stretch/>
                    </p:blipFill>
                    <p:spPr>
                      <a:xfrm>
                        <a:off x="488880" y="571680"/>
                        <a:ext cx="3057120" cy="1374480"/>
                      </a:xfrm>
                      <a:prstGeom prst="rect">
                        <a:avLst/>
                      </a:prstGeom>
                      <a:ln w="0">
                        <a:noFill/>
                      </a:ln>
                    </p:spPr>
                  </p:pic>
                </p:oleObj>
              </mc:Fallback>
            </mc:AlternateContent>
          </a:graphicData>
        </a:graphic>
      </p:graphicFrame>
      <p:sp>
        <p:nvSpPr>
          <p:cNvPr id="341" name="Rectangle 10"/>
          <p:cNvSpPr/>
          <p:nvPr/>
        </p:nvSpPr>
        <p:spPr>
          <a:xfrm>
            <a:off x="500040" y="2376360"/>
            <a:ext cx="3142800" cy="1504440"/>
          </a:xfrm>
          <a:prstGeom prst="rect">
            <a:avLst/>
          </a:prstGeom>
          <a:solidFill>
            <a:srgbClr val="00FFFF"/>
          </a:solidFill>
          <a:ln w="12700">
            <a:noFill/>
          </a:ln>
        </p:spPr>
        <p:style>
          <a:lnRef idx="0">
            <a:scrgbClr r="0" g="0" b="0"/>
          </a:lnRef>
          <a:fillRef idx="0">
            <a:scrgbClr r="0" g="0" b="0"/>
          </a:fillRef>
          <a:effectRef idx="0">
            <a:scrgbClr r="0" g="0" b="0"/>
          </a:effectRef>
          <a:fontRef idx="minor"/>
        </p:style>
      </p:sp>
      <p:sp>
        <p:nvSpPr>
          <p:cNvPr id="342" name="Rectangle 11"/>
          <p:cNvSpPr/>
          <p:nvPr/>
        </p:nvSpPr>
        <p:spPr>
          <a:xfrm>
            <a:off x="428760" y="4192560"/>
            <a:ext cx="3214440" cy="1476000"/>
          </a:xfrm>
          <a:prstGeom prst="rect">
            <a:avLst/>
          </a:prstGeom>
          <a:solidFill>
            <a:srgbClr val="99CC00"/>
          </a:solidFill>
          <a:ln w="12700">
            <a:noFill/>
          </a:ln>
        </p:spPr>
        <p:style>
          <a:lnRef idx="0">
            <a:scrgbClr r="0" g="0" b="0"/>
          </a:lnRef>
          <a:fillRef idx="0">
            <a:scrgbClr r="0" g="0" b="0"/>
          </a:fillRef>
          <a:effectRef idx="0">
            <a:scrgbClr r="0" g="0" b="0"/>
          </a:effectRef>
          <a:fontRef idx="minor"/>
        </p:style>
      </p:sp>
      <p:grpSp>
        <p:nvGrpSpPr>
          <p:cNvPr id="343" name="Group 53"/>
          <p:cNvGrpSpPr/>
          <p:nvPr/>
        </p:nvGrpSpPr>
        <p:grpSpPr>
          <a:xfrm>
            <a:off x="5243400" y="556920"/>
            <a:ext cx="2503080" cy="1555920"/>
            <a:chOff x="5243400" y="556920"/>
            <a:chExt cx="2503080" cy="1555920"/>
          </a:xfrm>
        </p:grpSpPr>
        <p:sp>
          <p:nvSpPr>
            <p:cNvPr id="344" name="Rectangle 13"/>
            <p:cNvSpPr/>
            <p:nvPr/>
          </p:nvSpPr>
          <p:spPr>
            <a:xfrm>
              <a:off x="5680080" y="558720"/>
              <a:ext cx="2066400" cy="1547280"/>
            </a:xfrm>
            <a:prstGeom prst="rect">
              <a:avLst/>
            </a:prstGeom>
            <a:gradFill rotWithShape="0">
              <a:gsLst>
                <a:gs pos="0">
                  <a:srgbClr val="FFFF00"/>
                </a:gs>
                <a:gs pos="100000">
                  <a:srgbClr val="FFFFFF"/>
                </a:gs>
              </a:gsLst>
              <a:lin ang="5400000"/>
            </a:gradFill>
            <a:ln w="12700">
              <a:noFill/>
            </a:ln>
          </p:spPr>
          <p:style>
            <a:lnRef idx="0">
              <a:scrgbClr r="0" g="0" b="0"/>
            </a:lnRef>
            <a:fillRef idx="0">
              <a:scrgbClr r="0" g="0" b="0"/>
            </a:fillRef>
            <a:effectRef idx="0">
              <a:scrgbClr r="0" g="0" b="0"/>
            </a:effectRef>
            <a:fontRef idx="minor"/>
          </p:style>
        </p:sp>
        <p:sp>
          <p:nvSpPr>
            <p:cNvPr id="345" name="Line 14"/>
            <p:cNvSpPr/>
            <p:nvPr/>
          </p:nvSpPr>
          <p:spPr>
            <a:xfrm>
              <a:off x="5679720" y="556920"/>
              <a:ext cx="360" cy="155592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346" name="Text Box 16"/>
            <p:cNvSpPr/>
            <p:nvPr/>
          </p:nvSpPr>
          <p:spPr>
            <a:xfrm>
              <a:off x="5243400" y="1127160"/>
              <a:ext cx="350280" cy="39528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n-US" sz="2000" b="0" i="1" strike="noStrike" spc="-1">
                  <a:solidFill>
                    <a:srgbClr val="000000"/>
                  </a:solidFill>
                  <a:latin typeface="Arial"/>
                </a:rPr>
                <a:t>Y</a:t>
              </a:r>
              <a:endParaRPr lang="es-MX" sz="2000" b="0" strike="noStrike" spc="-1">
                <a:latin typeface="Arial"/>
              </a:endParaRPr>
            </a:p>
          </p:txBody>
        </p:sp>
        <p:sp>
          <p:nvSpPr>
            <p:cNvPr id="347" name="Line 17"/>
            <p:cNvSpPr/>
            <p:nvPr/>
          </p:nvSpPr>
          <p:spPr>
            <a:xfrm flipV="1">
              <a:off x="5675040" y="1037880"/>
              <a:ext cx="1816200" cy="673200"/>
            </a:xfrm>
            <a:prstGeom prst="line">
              <a:avLst/>
            </a:prstGeom>
            <a:ln w="38100">
              <a:solidFill>
                <a:srgbClr val="0000FF"/>
              </a:solidFill>
              <a:prstDash val="sysDot"/>
              <a:round/>
            </a:ln>
          </p:spPr>
          <p:style>
            <a:lnRef idx="0">
              <a:scrgbClr r="0" g="0" b="0"/>
            </a:lnRef>
            <a:fillRef idx="0">
              <a:scrgbClr r="0" g="0" b="0"/>
            </a:fillRef>
            <a:effectRef idx="0">
              <a:scrgbClr r="0" g="0" b="0"/>
            </a:effectRef>
            <a:fontRef idx="minor"/>
          </p:style>
        </p:sp>
        <p:sp>
          <p:nvSpPr>
            <p:cNvPr id="348" name="Line 19"/>
            <p:cNvSpPr/>
            <p:nvPr/>
          </p:nvSpPr>
          <p:spPr>
            <a:xfrm flipV="1">
              <a:off x="5686200" y="672840"/>
              <a:ext cx="1655640" cy="1027080"/>
            </a:xfrm>
            <a:prstGeom prst="line">
              <a:avLst/>
            </a:prstGeom>
            <a:ln w="22225">
              <a:solidFill>
                <a:srgbClr val="0000FF"/>
              </a:solidFill>
              <a:round/>
            </a:ln>
          </p:spPr>
          <p:style>
            <a:lnRef idx="0">
              <a:scrgbClr r="0" g="0" b="0"/>
            </a:lnRef>
            <a:fillRef idx="0">
              <a:scrgbClr r="0" g="0" b="0"/>
            </a:fillRef>
            <a:effectRef idx="0">
              <a:scrgbClr r="0" g="0" b="0"/>
            </a:effectRef>
            <a:fontRef idx="minor"/>
          </p:style>
        </p:sp>
        <p:sp>
          <p:nvSpPr>
            <p:cNvPr id="349" name="Line 20"/>
            <p:cNvSpPr/>
            <p:nvPr/>
          </p:nvSpPr>
          <p:spPr>
            <a:xfrm>
              <a:off x="5676840" y="2109600"/>
              <a:ext cx="2066760" cy="360"/>
            </a:xfrm>
            <a:prstGeom prst="line">
              <a:avLst/>
            </a:prstGeom>
            <a:ln w="25400">
              <a:solidFill>
                <a:srgbClr val="000000"/>
              </a:solidFill>
              <a:round/>
            </a:ln>
          </p:spPr>
          <p:style>
            <a:lnRef idx="0">
              <a:scrgbClr r="0" g="0" b="0"/>
            </a:lnRef>
            <a:fillRef idx="0">
              <a:scrgbClr r="0" g="0" b="0"/>
            </a:fillRef>
            <a:effectRef idx="0">
              <a:scrgbClr r="0" g="0" b="0"/>
            </a:effectRef>
            <a:fontRef idx="minor"/>
          </p:style>
        </p:sp>
      </p:grpSp>
      <p:grpSp>
        <p:nvGrpSpPr>
          <p:cNvPr id="350" name="Group 55"/>
          <p:cNvGrpSpPr/>
          <p:nvPr/>
        </p:nvGrpSpPr>
        <p:grpSpPr>
          <a:xfrm>
            <a:off x="5229000" y="4082760"/>
            <a:ext cx="2503080" cy="1555920"/>
            <a:chOff x="5229000" y="4082760"/>
            <a:chExt cx="2503080" cy="1555920"/>
          </a:xfrm>
        </p:grpSpPr>
        <p:sp>
          <p:nvSpPr>
            <p:cNvPr id="351" name="Rectangle 31"/>
            <p:cNvSpPr/>
            <p:nvPr/>
          </p:nvSpPr>
          <p:spPr>
            <a:xfrm>
              <a:off x="5665680" y="4084560"/>
              <a:ext cx="2066400" cy="1547280"/>
            </a:xfrm>
            <a:prstGeom prst="rect">
              <a:avLst/>
            </a:prstGeom>
            <a:gradFill rotWithShape="0">
              <a:gsLst>
                <a:gs pos="0">
                  <a:srgbClr val="99CC00"/>
                </a:gs>
                <a:gs pos="100000">
                  <a:srgbClr val="FFFFFF"/>
                </a:gs>
              </a:gsLst>
              <a:lin ang="5400000"/>
            </a:gradFill>
            <a:ln w="12700">
              <a:noFill/>
            </a:ln>
          </p:spPr>
          <p:style>
            <a:lnRef idx="0">
              <a:scrgbClr r="0" g="0" b="0"/>
            </a:lnRef>
            <a:fillRef idx="0">
              <a:scrgbClr r="0" g="0" b="0"/>
            </a:fillRef>
            <a:effectRef idx="0">
              <a:scrgbClr r="0" g="0" b="0"/>
            </a:effectRef>
            <a:fontRef idx="minor"/>
          </p:style>
        </p:sp>
        <p:sp>
          <p:nvSpPr>
            <p:cNvPr id="352" name="Line 32"/>
            <p:cNvSpPr/>
            <p:nvPr/>
          </p:nvSpPr>
          <p:spPr>
            <a:xfrm>
              <a:off x="5665680" y="4082760"/>
              <a:ext cx="360" cy="155592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353" name="Text Box 33"/>
            <p:cNvSpPr/>
            <p:nvPr/>
          </p:nvSpPr>
          <p:spPr>
            <a:xfrm>
              <a:off x="5229000" y="4653000"/>
              <a:ext cx="350280" cy="39528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n-US" sz="2000" b="0" i="1" strike="noStrike" spc="-1">
                  <a:solidFill>
                    <a:srgbClr val="000000"/>
                  </a:solidFill>
                  <a:latin typeface="Arial"/>
                </a:rPr>
                <a:t>Y</a:t>
              </a:r>
              <a:endParaRPr lang="es-MX" sz="2000" b="0" strike="noStrike" spc="-1">
                <a:latin typeface="Arial"/>
              </a:endParaRPr>
            </a:p>
          </p:txBody>
        </p:sp>
        <p:sp>
          <p:nvSpPr>
            <p:cNvPr id="354" name="Line 34"/>
            <p:cNvSpPr/>
            <p:nvPr/>
          </p:nvSpPr>
          <p:spPr>
            <a:xfrm flipV="1">
              <a:off x="5661000" y="4278240"/>
              <a:ext cx="1815840" cy="672840"/>
            </a:xfrm>
            <a:prstGeom prst="line">
              <a:avLst/>
            </a:prstGeom>
            <a:ln w="38100">
              <a:solidFill>
                <a:srgbClr val="0000FF"/>
              </a:solidFill>
              <a:prstDash val="sysDot"/>
              <a:round/>
            </a:ln>
          </p:spPr>
          <p:style>
            <a:lnRef idx="0">
              <a:scrgbClr r="0" g="0" b="0"/>
            </a:lnRef>
            <a:fillRef idx="0">
              <a:scrgbClr r="0" g="0" b="0"/>
            </a:fillRef>
            <a:effectRef idx="0">
              <a:scrgbClr r="0" g="0" b="0"/>
            </a:effectRef>
            <a:fontRef idx="minor"/>
          </p:style>
        </p:sp>
        <p:sp>
          <p:nvSpPr>
            <p:cNvPr id="355" name="Line 35"/>
            <p:cNvSpPr/>
            <p:nvPr/>
          </p:nvSpPr>
          <p:spPr>
            <a:xfrm flipV="1">
              <a:off x="5671800" y="4221000"/>
              <a:ext cx="1865520" cy="1157400"/>
            </a:xfrm>
            <a:prstGeom prst="line">
              <a:avLst/>
            </a:prstGeom>
            <a:ln w="22225">
              <a:solidFill>
                <a:srgbClr val="0000FF"/>
              </a:solidFill>
              <a:round/>
            </a:ln>
          </p:spPr>
          <p:style>
            <a:lnRef idx="0">
              <a:scrgbClr r="0" g="0" b="0"/>
            </a:lnRef>
            <a:fillRef idx="0">
              <a:scrgbClr r="0" g="0" b="0"/>
            </a:fillRef>
            <a:effectRef idx="0">
              <a:scrgbClr r="0" g="0" b="0"/>
            </a:effectRef>
            <a:fontRef idx="minor"/>
          </p:style>
        </p:sp>
        <p:sp>
          <p:nvSpPr>
            <p:cNvPr id="356" name="Line 36"/>
            <p:cNvSpPr/>
            <p:nvPr/>
          </p:nvSpPr>
          <p:spPr>
            <a:xfrm>
              <a:off x="5662440" y="5635440"/>
              <a:ext cx="2066760" cy="360"/>
            </a:xfrm>
            <a:prstGeom prst="line">
              <a:avLst/>
            </a:prstGeom>
            <a:ln w="25400">
              <a:solidFill>
                <a:srgbClr val="000000"/>
              </a:solidFill>
              <a:round/>
            </a:ln>
          </p:spPr>
          <p:style>
            <a:lnRef idx="0">
              <a:scrgbClr r="0" g="0" b="0"/>
            </a:lnRef>
            <a:fillRef idx="0">
              <a:scrgbClr r="0" g="0" b="0"/>
            </a:fillRef>
            <a:effectRef idx="0">
              <a:scrgbClr r="0" g="0" b="0"/>
            </a:effectRef>
            <a:fontRef idx="minor"/>
          </p:style>
        </p:sp>
      </p:grpSp>
      <p:sp>
        <p:nvSpPr>
          <p:cNvPr id="357" name="AutoShape 41"/>
          <p:cNvSpPr/>
          <p:nvPr/>
        </p:nvSpPr>
        <p:spPr>
          <a:xfrm>
            <a:off x="3841920" y="1038240"/>
            <a:ext cx="761760" cy="501120"/>
          </a:xfrm>
          <a:prstGeom prst="rightArrow">
            <a:avLst>
              <a:gd name="adj1" fmla="val 50000"/>
              <a:gd name="adj2" fmla="val 37975"/>
            </a:avLst>
          </a:prstGeom>
          <a:solidFill>
            <a:schemeClr val="hlink"/>
          </a:solidFill>
          <a:ln w="12700">
            <a:solidFill>
              <a:srgbClr val="000000"/>
            </a:solidFill>
            <a:miter/>
          </a:ln>
        </p:spPr>
        <p:style>
          <a:lnRef idx="0">
            <a:scrgbClr r="0" g="0" b="0"/>
          </a:lnRef>
          <a:fillRef idx="0">
            <a:scrgbClr r="0" g="0" b="0"/>
          </a:fillRef>
          <a:effectRef idx="0">
            <a:scrgbClr r="0" g="0" b="0"/>
          </a:effectRef>
          <a:fontRef idx="minor"/>
        </p:style>
      </p:sp>
      <p:sp>
        <p:nvSpPr>
          <p:cNvPr id="358" name="AutoShape 42"/>
          <p:cNvSpPr/>
          <p:nvPr/>
        </p:nvSpPr>
        <p:spPr>
          <a:xfrm>
            <a:off x="3841920" y="2712960"/>
            <a:ext cx="761760" cy="501120"/>
          </a:xfrm>
          <a:prstGeom prst="rightArrow">
            <a:avLst>
              <a:gd name="adj1" fmla="val 50000"/>
              <a:gd name="adj2" fmla="val 37975"/>
            </a:avLst>
          </a:prstGeom>
          <a:solidFill>
            <a:schemeClr val="hlink"/>
          </a:solidFill>
          <a:ln w="12700">
            <a:solidFill>
              <a:srgbClr val="000000"/>
            </a:solidFill>
            <a:miter/>
          </a:ln>
        </p:spPr>
        <p:style>
          <a:lnRef idx="0">
            <a:scrgbClr r="0" g="0" b="0"/>
          </a:lnRef>
          <a:fillRef idx="0">
            <a:scrgbClr r="0" g="0" b="0"/>
          </a:fillRef>
          <a:effectRef idx="0">
            <a:scrgbClr r="0" g="0" b="0"/>
          </a:effectRef>
          <a:fontRef idx="minor"/>
        </p:style>
      </p:sp>
      <p:sp>
        <p:nvSpPr>
          <p:cNvPr id="359" name="AutoShape 43"/>
          <p:cNvSpPr/>
          <p:nvPr/>
        </p:nvSpPr>
        <p:spPr>
          <a:xfrm>
            <a:off x="3841920" y="4572000"/>
            <a:ext cx="761760" cy="501120"/>
          </a:xfrm>
          <a:prstGeom prst="rightArrow">
            <a:avLst>
              <a:gd name="adj1" fmla="val 50000"/>
              <a:gd name="adj2" fmla="val 37975"/>
            </a:avLst>
          </a:prstGeom>
          <a:solidFill>
            <a:schemeClr val="hlink"/>
          </a:solidFill>
          <a:ln w="12700">
            <a:solidFill>
              <a:srgbClr val="000000"/>
            </a:solidFill>
            <a:miter/>
          </a:ln>
        </p:spPr>
        <p:style>
          <a:lnRef idx="0">
            <a:scrgbClr r="0" g="0" b="0"/>
          </a:lnRef>
          <a:fillRef idx="0">
            <a:scrgbClr r="0" g="0" b="0"/>
          </a:fillRef>
          <a:effectRef idx="0">
            <a:scrgbClr r="0" g="0" b="0"/>
          </a:effectRef>
          <a:fontRef idx="minor"/>
        </p:style>
      </p:sp>
      <p:sp>
        <p:nvSpPr>
          <p:cNvPr id="360" name="Line 44"/>
          <p:cNvSpPr/>
          <p:nvPr/>
        </p:nvSpPr>
        <p:spPr>
          <a:xfrm>
            <a:off x="799920" y="1226880"/>
            <a:ext cx="2498760" cy="800280"/>
          </a:xfrm>
          <a:prstGeom prst="line">
            <a:avLst/>
          </a:prstGeom>
          <a:ln w="22225">
            <a:solidFill>
              <a:srgbClr val="FF0000"/>
            </a:solidFill>
            <a:round/>
          </a:ln>
        </p:spPr>
        <p:style>
          <a:lnRef idx="0">
            <a:scrgbClr r="0" g="0" b="0"/>
          </a:lnRef>
          <a:fillRef idx="0">
            <a:scrgbClr r="0" g="0" b="0"/>
          </a:fillRef>
          <a:effectRef idx="0">
            <a:scrgbClr r="0" g="0" b="0"/>
          </a:effectRef>
          <a:fontRef idx="minor"/>
        </p:style>
      </p:sp>
      <p:sp>
        <p:nvSpPr>
          <p:cNvPr id="361" name="Line 45"/>
          <p:cNvSpPr/>
          <p:nvPr/>
        </p:nvSpPr>
        <p:spPr>
          <a:xfrm flipV="1">
            <a:off x="792000" y="1203120"/>
            <a:ext cx="2500200" cy="816120"/>
          </a:xfrm>
          <a:prstGeom prst="line">
            <a:avLst/>
          </a:prstGeom>
          <a:ln w="22225">
            <a:solidFill>
              <a:srgbClr val="FF0000"/>
            </a:solidFill>
            <a:round/>
          </a:ln>
        </p:spPr>
        <p:style>
          <a:lnRef idx="0">
            <a:scrgbClr r="0" g="0" b="0"/>
          </a:lnRef>
          <a:fillRef idx="0">
            <a:scrgbClr r="0" g="0" b="0"/>
          </a:fillRef>
          <a:effectRef idx="0">
            <a:scrgbClr r="0" g="0" b="0"/>
          </a:effectRef>
          <a:fontRef idx="minor"/>
        </p:style>
      </p:sp>
      <p:sp>
        <p:nvSpPr>
          <p:cNvPr id="362" name="Line 48"/>
          <p:cNvSpPr/>
          <p:nvPr/>
        </p:nvSpPr>
        <p:spPr>
          <a:xfrm>
            <a:off x="807840" y="3587400"/>
            <a:ext cx="2490840" cy="360"/>
          </a:xfrm>
          <a:prstGeom prst="line">
            <a:avLst/>
          </a:prstGeom>
          <a:ln w="22225">
            <a:solidFill>
              <a:srgbClr val="FF0000"/>
            </a:solidFill>
            <a:round/>
          </a:ln>
        </p:spPr>
        <p:style>
          <a:lnRef idx="0">
            <a:scrgbClr r="0" g="0" b="0"/>
          </a:lnRef>
          <a:fillRef idx="0">
            <a:scrgbClr r="0" g="0" b="0"/>
          </a:fillRef>
          <a:effectRef idx="0">
            <a:scrgbClr r="0" g="0" b="0"/>
          </a:effectRef>
          <a:fontRef idx="minor"/>
        </p:style>
      </p:sp>
      <p:sp>
        <p:nvSpPr>
          <p:cNvPr id="363" name="Line 49"/>
          <p:cNvSpPr/>
          <p:nvPr/>
        </p:nvSpPr>
        <p:spPr>
          <a:xfrm>
            <a:off x="814320" y="2673000"/>
            <a:ext cx="2490840" cy="360"/>
          </a:xfrm>
          <a:prstGeom prst="line">
            <a:avLst/>
          </a:prstGeom>
          <a:ln w="22225">
            <a:solidFill>
              <a:srgbClr val="FF0000"/>
            </a:solidFill>
            <a:round/>
          </a:ln>
        </p:spPr>
        <p:style>
          <a:lnRef idx="0">
            <a:scrgbClr r="0" g="0" b="0"/>
          </a:lnRef>
          <a:fillRef idx="0">
            <a:scrgbClr r="0" g="0" b="0"/>
          </a:fillRef>
          <a:effectRef idx="0">
            <a:scrgbClr r="0" g="0" b="0"/>
          </a:effectRef>
          <a:fontRef idx="minor"/>
        </p:style>
      </p:sp>
      <p:grpSp>
        <p:nvGrpSpPr>
          <p:cNvPr id="364" name="Group 54"/>
          <p:cNvGrpSpPr/>
          <p:nvPr/>
        </p:nvGrpSpPr>
        <p:grpSpPr>
          <a:xfrm>
            <a:off x="5229000" y="2309760"/>
            <a:ext cx="2503080" cy="1555560"/>
            <a:chOff x="5229000" y="2309760"/>
            <a:chExt cx="2503080" cy="1555560"/>
          </a:xfrm>
        </p:grpSpPr>
        <p:sp>
          <p:nvSpPr>
            <p:cNvPr id="365" name="Rectangle 24"/>
            <p:cNvSpPr/>
            <p:nvPr/>
          </p:nvSpPr>
          <p:spPr>
            <a:xfrm>
              <a:off x="5665680" y="2311560"/>
              <a:ext cx="2066400" cy="1547280"/>
            </a:xfrm>
            <a:prstGeom prst="rect">
              <a:avLst/>
            </a:prstGeom>
            <a:gradFill rotWithShape="0">
              <a:gsLst>
                <a:gs pos="0">
                  <a:srgbClr val="00FFFF"/>
                </a:gs>
                <a:gs pos="100000">
                  <a:srgbClr val="FFFFFF"/>
                </a:gs>
              </a:gsLst>
              <a:lin ang="5400000"/>
            </a:gradFill>
            <a:ln w="12700">
              <a:noFill/>
            </a:ln>
          </p:spPr>
          <p:style>
            <a:lnRef idx="0">
              <a:scrgbClr r="0" g="0" b="0"/>
            </a:lnRef>
            <a:fillRef idx="0">
              <a:scrgbClr r="0" g="0" b="0"/>
            </a:fillRef>
            <a:effectRef idx="0">
              <a:scrgbClr r="0" g="0" b="0"/>
            </a:effectRef>
            <a:fontRef idx="minor"/>
          </p:style>
        </p:sp>
        <p:sp>
          <p:nvSpPr>
            <p:cNvPr id="366" name="Line 25"/>
            <p:cNvSpPr/>
            <p:nvPr/>
          </p:nvSpPr>
          <p:spPr>
            <a:xfrm>
              <a:off x="5665680" y="2309760"/>
              <a:ext cx="360" cy="155556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367" name="Text Box 26"/>
            <p:cNvSpPr/>
            <p:nvPr/>
          </p:nvSpPr>
          <p:spPr>
            <a:xfrm>
              <a:off x="5229000" y="2879640"/>
              <a:ext cx="350280" cy="39528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n-US" sz="2000" b="0" i="1" strike="noStrike" spc="-1">
                  <a:solidFill>
                    <a:srgbClr val="000000"/>
                  </a:solidFill>
                  <a:latin typeface="Arial"/>
                </a:rPr>
                <a:t>Y</a:t>
              </a:r>
              <a:endParaRPr lang="es-MX" sz="2000" b="0" strike="noStrike" spc="-1">
                <a:latin typeface="Arial"/>
              </a:endParaRPr>
            </a:p>
          </p:txBody>
        </p:sp>
        <p:sp>
          <p:nvSpPr>
            <p:cNvPr id="368" name="Line 27"/>
            <p:cNvSpPr/>
            <p:nvPr/>
          </p:nvSpPr>
          <p:spPr>
            <a:xfrm flipV="1">
              <a:off x="5661000" y="2790720"/>
              <a:ext cx="1815840" cy="673200"/>
            </a:xfrm>
            <a:prstGeom prst="line">
              <a:avLst/>
            </a:prstGeom>
            <a:ln w="38100">
              <a:solidFill>
                <a:srgbClr val="0000FF"/>
              </a:solidFill>
              <a:prstDash val="sysDot"/>
              <a:round/>
            </a:ln>
          </p:spPr>
          <p:style>
            <a:lnRef idx="0">
              <a:scrgbClr r="0" g="0" b="0"/>
            </a:lnRef>
            <a:fillRef idx="0">
              <a:scrgbClr r="0" g="0" b="0"/>
            </a:fillRef>
            <a:effectRef idx="0">
              <a:scrgbClr r="0" g="0" b="0"/>
            </a:effectRef>
            <a:fontRef idx="minor"/>
          </p:style>
        </p:sp>
        <p:sp>
          <p:nvSpPr>
            <p:cNvPr id="369" name="Line 29"/>
            <p:cNvSpPr/>
            <p:nvPr/>
          </p:nvSpPr>
          <p:spPr>
            <a:xfrm>
              <a:off x="5662440" y="3862080"/>
              <a:ext cx="2066760" cy="36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370" name="Line 50"/>
            <p:cNvSpPr/>
            <p:nvPr/>
          </p:nvSpPr>
          <p:spPr>
            <a:xfrm flipV="1">
              <a:off x="5675040" y="2317680"/>
              <a:ext cx="1816200" cy="672840"/>
            </a:xfrm>
            <a:prstGeom prst="line">
              <a:avLst/>
            </a:prstGeom>
            <a:ln w="22225">
              <a:solidFill>
                <a:srgbClr val="0000FF"/>
              </a:solidFill>
              <a:round/>
            </a:ln>
          </p:spPr>
          <p:style>
            <a:lnRef idx="0">
              <a:scrgbClr r="0" g="0" b="0"/>
            </a:lnRef>
            <a:fillRef idx="0">
              <a:scrgbClr r="0" g="0" b="0"/>
            </a:fillRef>
            <a:effectRef idx="0">
              <a:scrgbClr r="0" g="0" b="0"/>
            </a:effectRef>
            <a:fontRef idx="minor"/>
          </p:style>
        </p:sp>
      </p:grpSp>
      <p:sp>
        <p:nvSpPr>
          <p:cNvPr id="371" name="Line 51"/>
          <p:cNvSpPr/>
          <p:nvPr/>
        </p:nvSpPr>
        <p:spPr>
          <a:xfrm>
            <a:off x="780840" y="4209840"/>
            <a:ext cx="2495520" cy="1390680"/>
          </a:xfrm>
          <a:prstGeom prst="line">
            <a:avLst/>
          </a:prstGeom>
          <a:ln w="22225">
            <a:solidFill>
              <a:srgbClr val="FF0000"/>
            </a:solidFill>
            <a:round/>
          </a:ln>
        </p:spPr>
        <p:style>
          <a:lnRef idx="0">
            <a:scrgbClr r="0" g="0" b="0"/>
          </a:lnRef>
          <a:fillRef idx="0">
            <a:scrgbClr r="0" g="0" b="0"/>
          </a:fillRef>
          <a:effectRef idx="0">
            <a:scrgbClr r="0" g="0" b="0"/>
          </a:effectRef>
          <a:fontRef idx="minor"/>
        </p:style>
      </p:sp>
      <p:sp>
        <p:nvSpPr>
          <p:cNvPr id="372" name="Line 52"/>
          <p:cNvSpPr/>
          <p:nvPr/>
        </p:nvSpPr>
        <p:spPr>
          <a:xfrm flipV="1">
            <a:off x="804600" y="4228920"/>
            <a:ext cx="2495520" cy="1390680"/>
          </a:xfrm>
          <a:prstGeom prst="line">
            <a:avLst/>
          </a:prstGeom>
          <a:ln w="22225">
            <a:solidFill>
              <a:srgbClr val="FF0000"/>
            </a:solidFill>
            <a:round/>
          </a:ln>
        </p:spPr>
        <p:style>
          <a:lnRef idx="0">
            <a:scrgbClr r="0" g="0" b="0"/>
          </a:lnRef>
          <a:fillRef idx="0">
            <a:scrgbClr r="0" g="0" b="0"/>
          </a:fillRef>
          <a:effectRef idx="0">
            <a:scrgbClr r="0" g="0" b="0"/>
          </a:effectRef>
          <a:fontRef idx="minor"/>
        </p:style>
      </p:sp>
      <p:graphicFrame>
        <p:nvGraphicFramePr>
          <p:cNvPr id="373" name="Object 5"/>
          <p:cNvGraphicFramePr/>
          <p:nvPr/>
        </p:nvGraphicFramePr>
        <p:xfrm>
          <a:off x="571680" y="2428920"/>
          <a:ext cx="3057120" cy="1356840"/>
        </p:xfrm>
        <a:graphic>
          <a:graphicData uri="http://schemas.openxmlformats.org/presentationml/2006/ole">
            <mc:AlternateContent xmlns:mc="http://schemas.openxmlformats.org/markup-compatibility/2006">
              <mc:Choice xmlns:v="urn:schemas-microsoft-com:vml" Requires="v">
                <p:oleObj spid="_x0000_s5123" r:id="rId5" imgW="0" imgH="0" progId="Equation.3">
                  <p:embed/>
                </p:oleObj>
              </mc:Choice>
              <mc:Fallback>
                <p:oleObj r:id="rId5" imgW="0" imgH="0" progId="Equation.3">
                  <p:embed/>
                  <p:pic>
                    <p:nvPicPr>
                      <p:cNvPr id="374" name="Object 5"/>
                      <p:cNvPicPr/>
                      <p:nvPr/>
                    </p:nvPicPr>
                    <p:blipFill>
                      <a:blip r:embed="rId4"/>
                      <a:stretch/>
                    </p:blipFill>
                    <p:spPr>
                      <a:xfrm>
                        <a:off x="571680" y="2428920"/>
                        <a:ext cx="3057120" cy="1356840"/>
                      </a:xfrm>
                      <a:prstGeom prst="rect">
                        <a:avLst/>
                      </a:prstGeom>
                      <a:ln w="0">
                        <a:noFill/>
                      </a:ln>
                    </p:spPr>
                  </p:pic>
                </p:oleObj>
              </mc:Fallback>
            </mc:AlternateContent>
          </a:graphicData>
        </a:graphic>
      </p:graphicFrame>
      <p:graphicFrame>
        <p:nvGraphicFramePr>
          <p:cNvPr id="375" name="Object 6"/>
          <p:cNvGraphicFramePr/>
          <p:nvPr/>
        </p:nvGraphicFramePr>
        <p:xfrm>
          <a:off x="571680" y="4214880"/>
          <a:ext cx="3057120" cy="1356840"/>
        </p:xfrm>
        <a:graphic>
          <a:graphicData uri="http://schemas.openxmlformats.org/presentationml/2006/ole">
            <mc:AlternateContent xmlns:mc="http://schemas.openxmlformats.org/markup-compatibility/2006">
              <mc:Choice xmlns:v="urn:schemas-microsoft-com:vml" Requires="v">
                <p:oleObj spid="_x0000_s5124" r:id="rId6" imgW="0" imgH="0" progId="Equation.3">
                  <p:embed/>
                </p:oleObj>
              </mc:Choice>
              <mc:Fallback>
                <p:oleObj r:id="rId6" imgW="0" imgH="0" progId="Equation.3">
                  <p:embed/>
                  <p:pic>
                    <p:nvPicPr>
                      <p:cNvPr id="376" name="Object 6"/>
                      <p:cNvPicPr/>
                      <p:nvPr/>
                    </p:nvPicPr>
                    <p:blipFill>
                      <a:blip r:embed="rId4"/>
                      <a:stretch/>
                    </p:blipFill>
                    <p:spPr>
                      <a:xfrm>
                        <a:off x="571680" y="4214880"/>
                        <a:ext cx="3057120" cy="1356840"/>
                      </a:xfrm>
                      <a:prstGeom prst="rect">
                        <a:avLst/>
                      </a:prstGeom>
                      <a:ln w="0">
                        <a:noFill/>
                      </a:ln>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 name="Rectangle 2"/>
          <p:cNvSpPr/>
          <p:nvPr/>
        </p:nvSpPr>
        <p:spPr>
          <a:xfrm>
            <a:off x="760320" y="2743200"/>
            <a:ext cx="2910960" cy="756720"/>
          </a:xfrm>
          <a:prstGeom prst="rect">
            <a:avLst/>
          </a:prstGeom>
          <a:solidFill>
            <a:srgbClr val="00FFFF"/>
          </a:solidFill>
          <a:ln w="12700">
            <a:noFill/>
          </a:ln>
        </p:spPr>
        <p:style>
          <a:lnRef idx="0">
            <a:scrgbClr r="0" g="0" b="0"/>
          </a:lnRef>
          <a:fillRef idx="0">
            <a:scrgbClr r="0" g="0" b="0"/>
          </a:fillRef>
          <a:effectRef idx="0">
            <a:scrgbClr r="0" g="0" b="0"/>
          </a:effectRef>
          <a:fontRef idx="minor"/>
        </p:style>
      </p:sp>
      <p:sp>
        <p:nvSpPr>
          <p:cNvPr id="378" name="PlaceHolder 1"/>
          <p:cNvSpPr>
            <a:spLocks noGrp="1"/>
          </p:cNvSpPr>
          <p:nvPr>
            <p:ph type="title"/>
          </p:nvPr>
        </p:nvSpPr>
        <p:spPr>
          <a:xfrm>
            <a:off x="326880" y="187200"/>
            <a:ext cx="4625640" cy="1142640"/>
          </a:xfrm>
          <a:prstGeom prst="rect">
            <a:avLst/>
          </a:prstGeom>
          <a:noFill/>
          <a:ln w="9360">
            <a:noFill/>
          </a:ln>
        </p:spPr>
        <p:txBody>
          <a:bodyPr numCol="1" spcCol="0" anchor="ctr">
            <a:noAutofit/>
          </a:bodyPr>
          <a:lstStyle/>
          <a:p>
            <a:pPr algn="ctr">
              <a:lnSpc>
                <a:spcPct val="100000"/>
              </a:lnSpc>
              <a:buNone/>
            </a:pPr>
            <a:r>
              <a:rPr lang="es-ES_tradnl" sz="3200" b="0" strike="noStrike" spc="-1">
                <a:solidFill>
                  <a:srgbClr val="000000"/>
                </a:solidFill>
                <a:latin typeface="Calibri"/>
              </a:rPr>
              <a:t>Procedimiento</a:t>
            </a:r>
            <a:endParaRPr lang="es-ES" sz="3200" b="0" strike="noStrike" spc="-1">
              <a:solidFill>
                <a:srgbClr val="000000"/>
              </a:solidFill>
              <a:latin typeface="Arial"/>
            </a:endParaRPr>
          </a:p>
        </p:txBody>
      </p:sp>
      <p:sp>
        <p:nvSpPr>
          <p:cNvPr id="379" name="PlaceHolder 2"/>
          <p:cNvSpPr>
            <a:spLocks noGrp="1"/>
          </p:cNvSpPr>
          <p:nvPr>
            <p:ph/>
          </p:nvPr>
        </p:nvSpPr>
        <p:spPr>
          <a:xfrm>
            <a:off x="412920" y="1512720"/>
            <a:ext cx="4036680" cy="4296960"/>
          </a:xfrm>
          <a:prstGeom prst="rect">
            <a:avLst/>
          </a:prstGeom>
          <a:noFill/>
          <a:ln w="9360">
            <a:noFill/>
          </a:ln>
        </p:spPr>
        <p:txBody>
          <a:bodyPr numCol="1" spcCol="0" anchor="t">
            <a:noAutofit/>
          </a:bodyPr>
          <a:lstStyle/>
          <a:p>
            <a:pPr marL="343080" indent="-343080">
              <a:lnSpc>
                <a:spcPct val="100000"/>
              </a:lnSpc>
              <a:spcBef>
                <a:spcPts val="479"/>
              </a:spcBef>
              <a:buClr>
                <a:srgbClr val="000000"/>
              </a:buClr>
              <a:buFont typeface="Arial"/>
              <a:buChar char="•"/>
            </a:pPr>
            <a:r>
              <a:rPr lang="es-ES_tradnl" sz="2400" b="0" strike="noStrike" spc="-1">
                <a:solidFill>
                  <a:srgbClr val="000000"/>
                </a:solidFill>
                <a:latin typeface="Calibri"/>
              </a:rPr>
              <a:t>Ajusta el modelo completo y prueba homogeneidad de pendientes.</a:t>
            </a:r>
            <a:endParaRPr lang="es-ES" sz="2400" b="0" strike="noStrike" spc="-1">
              <a:solidFill>
                <a:srgbClr val="000000"/>
              </a:solidFill>
              <a:latin typeface="Calibri"/>
            </a:endParaRPr>
          </a:p>
          <a:p>
            <a:pPr>
              <a:lnSpc>
                <a:spcPct val="100000"/>
              </a:lnSpc>
              <a:spcBef>
                <a:spcPts val="479"/>
              </a:spcBef>
              <a:buNone/>
            </a:pPr>
            <a:endParaRPr lang="es-ES" sz="2400" b="0" strike="noStrike" spc="-1">
              <a:solidFill>
                <a:srgbClr val="000000"/>
              </a:solidFill>
              <a:latin typeface="Calibri"/>
            </a:endParaRPr>
          </a:p>
          <a:p>
            <a:pPr>
              <a:lnSpc>
                <a:spcPct val="100000"/>
              </a:lnSpc>
              <a:spcBef>
                <a:spcPts val="479"/>
              </a:spcBef>
              <a:buNone/>
            </a:pPr>
            <a:endParaRPr lang="es-ES" sz="2400" b="0" strike="noStrike" spc="-1">
              <a:solidFill>
                <a:srgbClr val="000000"/>
              </a:solidFill>
              <a:latin typeface="Calibri"/>
            </a:endParaRPr>
          </a:p>
          <a:p>
            <a:pPr marL="343080" indent="-343080">
              <a:lnSpc>
                <a:spcPct val="100000"/>
              </a:lnSpc>
              <a:spcBef>
                <a:spcPts val="479"/>
              </a:spcBef>
              <a:buClr>
                <a:srgbClr val="000000"/>
              </a:buClr>
              <a:buFont typeface="Arial"/>
              <a:buChar char="•"/>
            </a:pPr>
            <a:r>
              <a:rPr lang="es-ES_tradnl" sz="2400" b="0" strike="noStrike" spc="-1">
                <a:solidFill>
                  <a:srgbClr val="000000"/>
                </a:solidFill>
                <a:latin typeface="Calibri"/>
              </a:rPr>
              <a:t>Si se rechaza  </a:t>
            </a:r>
            <a:r>
              <a:rPr lang="es-ES_tradnl" sz="2400" b="0" i="1" strike="noStrike" spc="-1">
                <a:solidFill>
                  <a:srgbClr val="000000"/>
                </a:solidFill>
                <a:latin typeface="Calibri"/>
              </a:rPr>
              <a:t>H</a:t>
            </a:r>
            <a:r>
              <a:rPr lang="es-ES_tradnl" sz="2400" b="0" i="1" strike="noStrike" spc="-1" baseline="-25000">
                <a:solidFill>
                  <a:srgbClr val="000000"/>
                </a:solidFill>
                <a:latin typeface="Calibri"/>
              </a:rPr>
              <a:t>02</a:t>
            </a:r>
            <a:r>
              <a:rPr lang="es-ES_tradnl" sz="2400" b="0" strike="noStrike" spc="-1">
                <a:solidFill>
                  <a:srgbClr val="000000"/>
                </a:solidFill>
                <a:latin typeface="Calibri"/>
              </a:rPr>
              <a:t>  analizar cada tratamiento con una regresión</a:t>
            </a:r>
            <a:endParaRPr lang="es-ES" sz="2400" b="0" strike="noStrike" spc="-1">
              <a:solidFill>
                <a:srgbClr val="000000"/>
              </a:solidFill>
              <a:latin typeface="Calibri"/>
            </a:endParaRPr>
          </a:p>
          <a:p>
            <a:pPr marL="343080" indent="-343080">
              <a:lnSpc>
                <a:spcPct val="100000"/>
              </a:lnSpc>
              <a:spcBef>
                <a:spcPts val="479"/>
              </a:spcBef>
              <a:buClr>
                <a:srgbClr val="000000"/>
              </a:buClr>
              <a:buFont typeface="Arial"/>
              <a:buChar char="•"/>
            </a:pPr>
            <a:r>
              <a:rPr lang="es-ES_tradnl" sz="2400" b="0" strike="noStrike" spc="-1">
                <a:solidFill>
                  <a:srgbClr val="000000"/>
                </a:solidFill>
                <a:latin typeface="Calibri"/>
              </a:rPr>
              <a:t>Si no rechazamos </a:t>
            </a:r>
            <a:r>
              <a:rPr lang="es-ES_tradnl" sz="2400" b="0" i="1" strike="noStrike" spc="-1">
                <a:solidFill>
                  <a:srgbClr val="000000"/>
                </a:solidFill>
                <a:latin typeface="Calibri"/>
              </a:rPr>
              <a:t>H</a:t>
            </a:r>
            <a:r>
              <a:rPr lang="es-ES_tradnl" sz="2400" b="0" i="1" strike="noStrike" spc="-1" baseline="-25000">
                <a:solidFill>
                  <a:srgbClr val="000000"/>
                </a:solidFill>
                <a:latin typeface="Calibri"/>
              </a:rPr>
              <a:t>02</a:t>
            </a:r>
            <a:r>
              <a:rPr lang="es-ES_tradnl" sz="2400" b="0" strike="noStrike" spc="-1">
                <a:solidFill>
                  <a:srgbClr val="000000"/>
                </a:solidFill>
                <a:latin typeface="Calibri"/>
              </a:rPr>
              <a:t> ajustemos el modelo de covarianza.</a:t>
            </a:r>
            <a:endParaRPr lang="es-ES" sz="2400" b="0" strike="noStrike" spc="-1">
              <a:solidFill>
                <a:srgbClr val="000000"/>
              </a:solidFill>
              <a:latin typeface="Calibri"/>
            </a:endParaRPr>
          </a:p>
        </p:txBody>
      </p:sp>
      <p:graphicFrame>
        <p:nvGraphicFramePr>
          <p:cNvPr id="380" name="Object 2"/>
          <p:cNvGraphicFramePr/>
          <p:nvPr/>
        </p:nvGraphicFramePr>
        <p:xfrm>
          <a:off x="928800" y="2779560"/>
          <a:ext cx="2388960" cy="713880"/>
        </p:xfrm>
        <a:graphic>
          <a:graphicData uri="http://schemas.openxmlformats.org/presentationml/2006/ole">
            <mc:AlternateContent xmlns:mc="http://schemas.openxmlformats.org/markup-compatibility/2006">
              <mc:Choice xmlns:v="urn:schemas-microsoft-com:vml" Requires="v">
                <p:oleObj spid="_x0000_s6146" r:id="rId3" imgW="0" imgH="0" progId="Equation.3">
                  <p:embed/>
                </p:oleObj>
              </mc:Choice>
              <mc:Fallback>
                <p:oleObj r:id="rId3" imgW="0" imgH="0" progId="Equation.3">
                  <p:embed/>
                  <p:pic>
                    <p:nvPicPr>
                      <p:cNvPr id="381" name="Object 2"/>
                      <p:cNvPicPr/>
                      <p:nvPr/>
                    </p:nvPicPr>
                    <p:blipFill>
                      <a:blip r:embed="rId4"/>
                      <a:stretch/>
                    </p:blipFill>
                    <p:spPr>
                      <a:xfrm>
                        <a:off x="928800" y="2779560"/>
                        <a:ext cx="2388960" cy="713880"/>
                      </a:xfrm>
                      <a:prstGeom prst="rect">
                        <a:avLst/>
                      </a:prstGeom>
                      <a:ln w="0">
                        <a:noFill/>
                      </a:ln>
                    </p:spPr>
                  </p:pic>
                </p:oleObj>
              </mc:Fallback>
            </mc:AlternateContent>
          </a:graphicData>
        </a:graphic>
      </p:graphicFrame>
      <p:sp>
        <p:nvSpPr>
          <p:cNvPr id="382" name="Text Box 7"/>
          <p:cNvSpPr/>
          <p:nvPr/>
        </p:nvSpPr>
        <p:spPr>
          <a:xfrm>
            <a:off x="5567760" y="5210280"/>
            <a:ext cx="1741680" cy="70020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gn="ctr">
              <a:lnSpc>
                <a:spcPct val="100000"/>
              </a:lnSpc>
              <a:buNone/>
            </a:pPr>
            <a:r>
              <a:rPr lang="es-ES_tradnl" sz="2000" b="0" strike="noStrike" spc="-1">
                <a:solidFill>
                  <a:srgbClr val="000000"/>
                </a:solidFill>
                <a:latin typeface="Arial"/>
              </a:rPr>
              <a:t>Tratamiento 1</a:t>
            </a:r>
            <a:endParaRPr lang="es-MX" sz="2000" b="0" strike="noStrike" spc="-1">
              <a:latin typeface="Arial"/>
            </a:endParaRPr>
          </a:p>
          <a:p>
            <a:pPr algn="ctr">
              <a:lnSpc>
                <a:spcPct val="100000"/>
              </a:lnSpc>
              <a:buNone/>
            </a:pPr>
            <a:r>
              <a:rPr lang="es-ES_tradnl" sz="2000" b="0" strike="noStrike" spc="-1">
                <a:solidFill>
                  <a:srgbClr val="000000"/>
                </a:solidFill>
                <a:latin typeface="Arial"/>
              </a:rPr>
              <a:t>Tratamiento 2</a:t>
            </a:r>
            <a:endParaRPr lang="es-MX" sz="2000" b="0" strike="noStrike" spc="-1">
              <a:latin typeface="Arial"/>
            </a:endParaRPr>
          </a:p>
        </p:txBody>
      </p:sp>
      <p:sp>
        <p:nvSpPr>
          <p:cNvPr id="383" name="Oval 59"/>
          <p:cNvSpPr/>
          <p:nvPr/>
        </p:nvSpPr>
        <p:spPr>
          <a:xfrm>
            <a:off x="5311800" y="538308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384" name="Oval 60"/>
          <p:cNvSpPr/>
          <p:nvPr/>
        </p:nvSpPr>
        <p:spPr>
          <a:xfrm>
            <a:off x="5319720" y="567216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grpSp>
        <p:nvGrpSpPr>
          <p:cNvPr id="385" name="Group 104"/>
          <p:cNvGrpSpPr/>
          <p:nvPr/>
        </p:nvGrpSpPr>
        <p:grpSpPr>
          <a:xfrm>
            <a:off x="4743360" y="4324320"/>
            <a:ext cx="3657240" cy="780840"/>
            <a:chOff x="4743360" y="4324320"/>
            <a:chExt cx="3657240" cy="780840"/>
          </a:xfrm>
        </p:grpSpPr>
        <p:sp>
          <p:nvSpPr>
            <p:cNvPr id="386" name="Rectangle 88"/>
            <p:cNvSpPr/>
            <p:nvPr/>
          </p:nvSpPr>
          <p:spPr>
            <a:xfrm>
              <a:off x="4743360" y="4324320"/>
              <a:ext cx="1618920" cy="780840"/>
            </a:xfrm>
            <a:prstGeom prst="rect">
              <a:avLst/>
            </a:prstGeom>
            <a:solidFill>
              <a:srgbClr val="FFFF00"/>
            </a:solidFill>
            <a:ln w="12700">
              <a:solidFill>
                <a:srgbClr val="000000"/>
              </a:solidFill>
              <a:miter/>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lnSpc>
                  <a:spcPct val="100000"/>
                </a:lnSpc>
                <a:buNone/>
              </a:pPr>
              <a:r>
                <a:rPr lang="es-ES_tradnl" sz="2000" b="0" strike="noStrike" spc="-1">
                  <a:solidFill>
                    <a:srgbClr val="000000"/>
                  </a:solidFill>
                  <a:latin typeface="Arial"/>
                </a:rPr>
                <a:t>ANCOVA</a:t>
              </a:r>
              <a:endParaRPr lang="es-MX" sz="2000" b="0" strike="noStrike" spc="-1">
                <a:latin typeface="Arial"/>
              </a:endParaRPr>
            </a:p>
          </p:txBody>
        </p:sp>
        <p:sp>
          <p:nvSpPr>
            <p:cNvPr id="387" name="Rectangle 89"/>
            <p:cNvSpPr/>
            <p:nvPr/>
          </p:nvSpPr>
          <p:spPr>
            <a:xfrm>
              <a:off x="6781680" y="4324320"/>
              <a:ext cx="1618920" cy="761760"/>
            </a:xfrm>
            <a:prstGeom prst="rect">
              <a:avLst/>
            </a:prstGeom>
            <a:solidFill>
              <a:srgbClr val="FFFF00"/>
            </a:solidFill>
            <a:ln w="12700">
              <a:solidFill>
                <a:srgbClr val="000000"/>
              </a:solidFill>
              <a:miter/>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lnSpc>
                  <a:spcPct val="100000"/>
                </a:lnSpc>
                <a:buNone/>
              </a:pPr>
              <a:r>
                <a:rPr lang="es-ES_tradnl" sz="2000" b="0" strike="noStrike" spc="-1">
                  <a:solidFill>
                    <a:srgbClr val="000000"/>
                  </a:solidFill>
                  <a:latin typeface="Arial"/>
                </a:rPr>
                <a:t>Regresiones </a:t>
              </a:r>
              <a:endParaRPr lang="es-MX" sz="2000" b="0" strike="noStrike" spc="-1">
                <a:latin typeface="Arial"/>
              </a:endParaRPr>
            </a:p>
            <a:p>
              <a:pPr algn="ctr">
                <a:lnSpc>
                  <a:spcPct val="100000"/>
                </a:lnSpc>
                <a:buNone/>
              </a:pPr>
              <a:r>
                <a:rPr lang="es-ES_tradnl" sz="2000" b="0" strike="noStrike" spc="-1">
                  <a:solidFill>
                    <a:srgbClr val="000000"/>
                  </a:solidFill>
                  <a:latin typeface="Arial"/>
                </a:rPr>
                <a:t>separadas</a:t>
              </a:r>
              <a:endParaRPr lang="es-MX" sz="2000" b="0" strike="noStrike" spc="-1">
                <a:latin typeface="Arial"/>
              </a:endParaRPr>
            </a:p>
          </p:txBody>
        </p:sp>
      </p:grpSp>
      <p:sp>
        <p:nvSpPr>
          <p:cNvPr id="388" name="Text Box 101"/>
          <p:cNvSpPr/>
          <p:nvPr/>
        </p:nvSpPr>
        <p:spPr>
          <a:xfrm>
            <a:off x="4376880" y="3366720"/>
            <a:ext cx="2258280" cy="43596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ctr">
            <a:spAutoFit/>
          </a:bodyPr>
          <a:lstStyle/>
          <a:p>
            <a:pPr algn="ctr">
              <a:lnSpc>
                <a:spcPct val="100000"/>
              </a:lnSpc>
              <a:buNone/>
            </a:pPr>
            <a:r>
              <a:rPr lang="es-ES_tradnl" sz="2000" b="0" i="1" strike="noStrike" spc="-1">
                <a:solidFill>
                  <a:srgbClr val="000000"/>
                </a:solidFill>
                <a:latin typeface="Arial"/>
              </a:rPr>
              <a:t>H</a:t>
            </a:r>
            <a:r>
              <a:rPr lang="es-ES_tradnl" sz="2000" b="0" i="1" strike="noStrike" spc="-1" baseline="-25000">
                <a:solidFill>
                  <a:srgbClr val="000000"/>
                </a:solidFill>
                <a:latin typeface="Arial"/>
              </a:rPr>
              <a:t>02</a:t>
            </a:r>
            <a:r>
              <a:rPr lang="es-ES_tradnl" sz="2000" b="0" strike="noStrike" spc="-1">
                <a:solidFill>
                  <a:srgbClr val="000000"/>
                </a:solidFill>
                <a:latin typeface="Arial"/>
              </a:rPr>
              <a:t>  No rechazada</a:t>
            </a:r>
            <a:endParaRPr lang="es-MX" sz="2000" b="0" strike="noStrike" spc="-1">
              <a:latin typeface="Arial"/>
            </a:endParaRPr>
          </a:p>
        </p:txBody>
      </p:sp>
      <p:sp>
        <p:nvSpPr>
          <p:cNvPr id="389" name="Text Box 103"/>
          <p:cNvSpPr/>
          <p:nvPr/>
        </p:nvSpPr>
        <p:spPr>
          <a:xfrm>
            <a:off x="6864480" y="3366720"/>
            <a:ext cx="1791720" cy="43596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ctr">
            <a:spAutoFit/>
          </a:bodyPr>
          <a:lstStyle/>
          <a:p>
            <a:pPr algn="ctr">
              <a:lnSpc>
                <a:spcPct val="100000"/>
              </a:lnSpc>
              <a:buNone/>
            </a:pPr>
            <a:r>
              <a:rPr lang="es-ES_tradnl" sz="2000" b="0" i="1" strike="noStrike" spc="-1">
                <a:solidFill>
                  <a:srgbClr val="000000"/>
                </a:solidFill>
                <a:latin typeface="Arial"/>
              </a:rPr>
              <a:t>H</a:t>
            </a:r>
            <a:r>
              <a:rPr lang="es-ES_tradnl" sz="2000" b="0" i="1" strike="noStrike" spc="-1" baseline="-25000">
                <a:solidFill>
                  <a:srgbClr val="000000"/>
                </a:solidFill>
                <a:latin typeface="Arial"/>
              </a:rPr>
              <a:t>02</a:t>
            </a:r>
            <a:r>
              <a:rPr lang="es-ES_tradnl" sz="2000" b="0" strike="noStrike" spc="-1">
                <a:solidFill>
                  <a:srgbClr val="000000"/>
                </a:solidFill>
                <a:latin typeface="Arial"/>
              </a:rPr>
              <a:t> rechazada</a:t>
            </a:r>
            <a:endParaRPr lang="es-MX" sz="2000" b="0" strike="noStrike" spc="-1">
              <a:latin typeface="Arial"/>
            </a:endParaRPr>
          </a:p>
        </p:txBody>
      </p:sp>
      <p:sp>
        <p:nvSpPr>
          <p:cNvPr id="390" name="AutoShape 106"/>
          <p:cNvSpPr/>
          <p:nvPr/>
        </p:nvSpPr>
        <p:spPr>
          <a:xfrm>
            <a:off x="5391000" y="3848040"/>
            <a:ext cx="361440" cy="380520"/>
          </a:xfrm>
          <a:prstGeom prst="downArrow">
            <a:avLst>
              <a:gd name="adj1" fmla="val 50000"/>
              <a:gd name="adj2" fmla="val 26316"/>
            </a:avLst>
          </a:prstGeom>
          <a:solidFill>
            <a:schemeClr val="hlink"/>
          </a:solidFill>
          <a:ln w="12700">
            <a:solidFill>
              <a:srgbClr val="000000"/>
            </a:solidFill>
            <a:miter/>
          </a:ln>
        </p:spPr>
        <p:style>
          <a:lnRef idx="0">
            <a:scrgbClr r="0" g="0" b="0"/>
          </a:lnRef>
          <a:fillRef idx="0">
            <a:scrgbClr r="0" g="0" b="0"/>
          </a:fillRef>
          <a:effectRef idx="0">
            <a:scrgbClr r="0" g="0" b="0"/>
          </a:effectRef>
          <a:fontRef idx="minor"/>
        </p:style>
      </p:sp>
      <p:sp>
        <p:nvSpPr>
          <p:cNvPr id="391" name="AutoShape 107"/>
          <p:cNvSpPr/>
          <p:nvPr/>
        </p:nvSpPr>
        <p:spPr>
          <a:xfrm>
            <a:off x="7410600" y="3828960"/>
            <a:ext cx="361440" cy="380520"/>
          </a:xfrm>
          <a:prstGeom prst="downArrow">
            <a:avLst>
              <a:gd name="adj1" fmla="val 50000"/>
              <a:gd name="adj2" fmla="val 26316"/>
            </a:avLst>
          </a:prstGeom>
          <a:solidFill>
            <a:schemeClr val="hlink"/>
          </a:solidFill>
          <a:ln w="12700">
            <a:solidFill>
              <a:srgbClr val="000000"/>
            </a:solidFill>
            <a:miter/>
          </a:ln>
        </p:spPr>
        <p:style>
          <a:lnRef idx="0">
            <a:scrgbClr r="0" g="0" b="0"/>
          </a:lnRef>
          <a:fillRef idx="0">
            <a:scrgbClr r="0" g="0" b="0"/>
          </a:fillRef>
          <a:effectRef idx="0">
            <a:scrgbClr r="0" g="0" b="0"/>
          </a:effectRef>
          <a:fontRef idx="minor"/>
        </p:style>
      </p:sp>
      <p:grpSp>
        <p:nvGrpSpPr>
          <p:cNvPr id="392" name="Group 109"/>
          <p:cNvGrpSpPr/>
          <p:nvPr/>
        </p:nvGrpSpPr>
        <p:grpSpPr>
          <a:xfrm>
            <a:off x="5037120" y="423720"/>
            <a:ext cx="3192480" cy="2570040"/>
            <a:chOff x="5037120" y="423720"/>
            <a:chExt cx="3192480" cy="2570040"/>
          </a:xfrm>
        </p:grpSpPr>
        <p:sp>
          <p:nvSpPr>
            <p:cNvPr id="393" name="Rectangle 61"/>
            <p:cNvSpPr/>
            <p:nvPr/>
          </p:nvSpPr>
          <p:spPr>
            <a:xfrm>
              <a:off x="5783400" y="425520"/>
              <a:ext cx="2437920" cy="2096640"/>
            </a:xfrm>
            <a:prstGeom prst="rect">
              <a:avLst/>
            </a:prstGeom>
            <a:gradFill rotWithShape="0">
              <a:gsLst>
                <a:gs pos="0">
                  <a:srgbClr val="FFFF00"/>
                </a:gs>
                <a:gs pos="100000">
                  <a:srgbClr val="FFFFFF"/>
                </a:gs>
              </a:gsLst>
              <a:lin ang="5400000"/>
            </a:gradFill>
            <a:ln w="12700">
              <a:noFill/>
            </a:ln>
          </p:spPr>
          <p:style>
            <a:lnRef idx="0">
              <a:scrgbClr r="0" g="0" b="0"/>
            </a:lnRef>
            <a:fillRef idx="0">
              <a:scrgbClr r="0" g="0" b="0"/>
            </a:fillRef>
            <a:effectRef idx="0">
              <a:scrgbClr r="0" g="0" b="0"/>
            </a:effectRef>
            <a:fontRef idx="minor"/>
          </p:style>
        </p:sp>
        <p:sp>
          <p:nvSpPr>
            <p:cNvPr id="394" name="Line 62"/>
            <p:cNvSpPr/>
            <p:nvPr/>
          </p:nvSpPr>
          <p:spPr>
            <a:xfrm flipV="1">
              <a:off x="5790960" y="838080"/>
              <a:ext cx="2286000" cy="1295280"/>
            </a:xfrm>
            <a:prstGeom prst="line">
              <a:avLst/>
            </a:prstGeom>
            <a:ln w="38100">
              <a:solidFill>
                <a:srgbClr val="0000FF"/>
              </a:solidFill>
              <a:prstDash val="sysDot"/>
              <a:round/>
            </a:ln>
          </p:spPr>
          <p:style>
            <a:lnRef idx="0">
              <a:scrgbClr r="0" g="0" b="0"/>
            </a:lnRef>
            <a:fillRef idx="0">
              <a:scrgbClr r="0" g="0" b="0"/>
            </a:fillRef>
            <a:effectRef idx="0">
              <a:scrgbClr r="0" g="0" b="0"/>
            </a:effectRef>
            <a:fontRef idx="minor"/>
          </p:style>
        </p:sp>
        <p:sp>
          <p:nvSpPr>
            <p:cNvPr id="395" name="Line 63"/>
            <p:cNvSpPr/>
            <p:nvPr/>
          </p:nvSpPr>
          <p:spPr>
            <a:xfrm>
              <a:off x="5781600" y="423720"/>
              <a:ext cx="360" cy="210816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396" name="Text Box 65"/>
            <p:cNvSpPr/>
            <p:nvPr/>
          </p:nvSpPr>
          <p:spPr>
            <a:xfrm>
              <a:off x="6644520" y="2557440"/>
              <a:ext cx="432720" cy="43632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s-ES_tradnl" sz="2000" b="0" i="1" strike="noStrike" spc="-1">
                  <a:solidFill>
                    <a:srgbClr val="000000"/>
                  </a:solidFill>
                  <a:latin typeface="Arial"/>
                </a:rPr>
                <a:t>X</a:t>
              </a:r>
              <a:r>
                <a:rPr lang="es-ES_tradnl" sz="2000" b="0" i="1" strike="noStrike" spc="-1" baseline="-25000">
                  <a:solidFill>
                    <a:srgbClr val="000000"/>
                  </a:solidFill>
                  <a:latin typeface="Arial"/>
                </a:rPr>
                <a:t>1</a:t>
              </a:r>
              <a:endParaRPr lang="es-MX" sz="2000" b="0" strike="noStrike" spc="-1">
                <a:latin typeface="Arial"/>
              </a:endParaRPr>
            </a:p>
          </p:txBody>
        </p:sp>
        <p:sp>
          <p:nvSpPr>
            <p:cNvPr id="397" name="Oval 66"/>
            <p:cNvSpPr/>
            <p:nvPr/>
          </p:nvSpPr>
          <p:spPr>
            <a:xfrm>
              <a:off x="6019920" y="190512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398" name="Oval 67"/>
            <p:cNvSpPr/>
            <p:nvPr/>
          </p:nvSpPr>
          <p:spPr>
            <a:xfrm>
              <a:off x="6324480" y="182880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399" name="Oval 68"/>
            <p:cNvSpPr/>
            <p:nvPr/>
          </p:nvSpPr>
          <p:spPr>
            <a:xfrm>
              <a:off x="6248520" y="1600200"/>
              <a:ext cx="820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00" name="Oval 69"/>
            <p:cNvSpPr/>
            <p:nvPr/>
          </p:nvSpPr>
          <p:spPr>
            <a:xfrm>
              <a:off x="6519960" y="179244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01" name="Oval 70"/>
            <p:cNvSpPr/>
            <p:nvPr/>
          </p:nvSpPr>
          <p:spPr>
            <a:xfrm>
              <a:off x="6519960" y="160956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02" name="Oval 71"/>
            <p:cNvSpPr/>
            <p:nvPr/>
          </p:nvSpPr>
          <p:spPr>
            <a:xfrm>
              <a:off x="6689880" y="158436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03" name="Oval 72"/>
            <p:cNvSpPr/>
            <p:nvPr/>
          </p:nvSpPr>
          <p:spPr>
            <a:xfrm>
              <a:off x="6934320" y="152388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04" name="Oval 73"/>
            <p:cNvSpPr/>
            <p:nvPr/>
          </p:nvSpPr>
          <p:spPr>
            <a:xfrm>
              <a:off x="6975360" y="132408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05" name="Oval 74"/>
            <p:cNvSpPr/>
            <p:nvPr/>
          </p:nvSpPr>
          <p:spPr>
            <a:xfrm>
              <a:off x="6819840" y="1298520"/>
              <a:ext cx="820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06" name="Oval 75"/>
            <p:cNvSpPr/>
            <p:nvPr/>
          </p:nvSpPr>
          <p:spPr>
            <a:xfrm>
              <a:off x="6172200" y="182880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07" name="Oval 76"/>
            <p:cNvSpPr/>
            <p:nvPr/>
          </p:nvSpPr>
          <p:spPr>
            <a:xfrm>
              <a:off x="7162920" y="129528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08" name="Oval 77"/>
            <p:cNvSpPr/>
            <p:nvPr/>
          </p:nvSpPr>
          <p:spPr>
            <a:xfrm>
              <a:off x="7377120" y="96048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09" name="Oval 78"/>
            <p:cNvSpPr/>
            <p:nvPr/>
          </p:nvSpPr>
          <p:spPr>
            <a:xfrm>
              <a:off x="7543800" y="1219320"/>
              <a:ext cx="820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10" name="Oval 79"/>
            <p:cNvSpPr/>
            <p:nvPr/>
          </p:nvSpPr>
          <p:spPr>
            <a:xfrm>
              <a:off x="7924680" y="91440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11" name="Oval 80"/>
            <p:cNvSpPr/>
            <p:nvPr/>
          </p:nvSpPr>
          <p:spPr>
            <a:xfrm>
              <a:off x="7620120" y="990720"/>
              <a:ext cx="820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12" name="Oval 81"/>
            <p:cNvSpPr/>
            <p:nvPr/>
          </p:nvSpPr>
          <p:spPr>
            <a:xfrm>
              <a:off x="7162920" y="114300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13" name="Oval 82"/>
            <p:cNvSpPr/>
            <p:nvPr/>
          </p:nvSpPr>
          <p:spPr>
            <a:xfrm>
              <a:off x="7467480" y="99072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14" name="Oval 83"/>
            <p:cNvSpPr/>
            <p:nvPr/>
          </p:nvSpPr>
          <p:spPr>
            <a:xfrm>
              <a:off x="6629400" y="144792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15" name="Oval 84"/>
            <p:cNvSpPr/>
            <p:nvPr/>
          </p:nvSpPr>
          <p:spPr>
            <a:xfrm>
              <a:off x="6651720" y="135108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16" name="Oval 85"/>
            <p:cNvSpPr/>
            <p:nvPr/>
          </p:nvSpPr>
          <p:spPr>
            <a:xfrm>
              <a:off x="6923160" y="1206360"/>
              <a:ext cx="83880" cy="90000"/>
            </a:xfrm>
            <a:prstGeom prst="ellipse">
              <a:avLst/>
            </a:prstGeom>
            <a:solidFill>
              <a:srgbClr val="00FF00"/>
            </a:solidFill>
            <a:ln w="12700">
              <a:solidFill>
                <a:srgbClr val="000000"/>
              </a:solidFill>
              <a:round/>
            </a:ln>
          </p:spPr>
          <p:style>
            <a:lnRef idx="0">
              <a:scrgbClr r="0" g="0" b="0"/>
            </a:lnRef>
            <a:fillRef idx="0">
              <a:scrgbClr r="0" g="0" b="0"/>
            </a:fillRef>
            <a:effectRef idx="0">
              <a:scrgbClr r="0" g="0" b="0"/>
            </a:effectRef>
            <a:fontRef idx="minor"/>
          </p:style>
        </p:sp>
        <p:sp>
          <p:nvSpPr>
            <p:cNvPr id="417" name="Text Box 87"/>
            <p:cNvSpPr/>
            <p:nvPr/>
          </p:nvSpPr>
          <p:spPr>
            <a:xfrm>
              <a:off x="5037120" y="1243080"/>
              <a:ext cx="350280" cy="39528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s-ES_tradnl" sz="2000" b="0" i="1" strike="noStrike" spc="-1">
                  <a:solidFill>
                    <a:srgbClr val="000000"/>
                  </a:solidFill>
                  <a:latin typeface="Arial"/>
                </a:rPr>
                <a:t>Y</a:t>
              </a:r>
              <a:endParaRPr lang="es-MX" sz="2000" b="0" strike="noStrike" spc="-1">
                <a:latin typeface="Arial"/>
              </a:endParaRPr>
            </a:p>
          </p:txBody>
        </p:sp>
        <p:sp>
          <p:nvSpPr>
            <p:cNvPr id="418" name="Oval 90"/>
            <p:cNvSpPr/>
            <p:nvPr/>
          </p:nvSpPr>
          <p:spPr>
            <a:xfrm>
              <a:off x="6234120" y="2154240"/>
              <a:ext cx="83880" cy="90000"/>
            </a:xfrm>
            <a:prstGeom prst="ellipse">
              <a:avLst/>
            </a:prstGeom>
            <a:solidFill>
              <a:srgbClr val="0000FF"/>
            </a:solidFill>
            <a:ln w="12700">
              <a:solidFill>
                <a:srgbClr val="000000"/>
              </a:solidFill>
              <a:round/>
            </a:ln>
          </p:spPr>
          <p:style>
            <a:lnRef idx="0">
              <a:scrgbClr r="0" g="0" b="0"/>
            </a:lnRef>
            <a:fillRef idx="0">
              <a:scrgbClr r="0" g="0" b="0"/>
            </a:fillRef>
            <a:effectRef idx="0">
              <a:scrgbClr r="0" g="0" b="0"/>
            </a:effectRef>
            <a:fontRef idx="minor"/>
          </p:style>
        </p:sp>
        <p:sp>
          <p:nvSpPr>
            <p:cNvPr id="419" name="Oval 91"/>
            <p:cNvSpPr/>
            <p:nvPr/>
          </p:nvSpPr>
          <p:spPr>
            <a:xfrm>
              <a:off x="6558120" y="1982880"/>
              <a:ext cx="83880" cy="90000"/>
            </a:xfrm>
            <a:prstGeom prst="ellipse">
              <a:avLst/>
            </a:prstGeom>
            <a:solidFill>
              <a:srgbClr val="0000FF"/>
            </a:solidFill>
            <a:ln w="12700">
              <a:solidFill>
                <a:srgbClr val="000000"/>
              </a:solidFill>
              <a:round/>
            </a:ln>
          </p:spPr>
          <p:style>
            <a:lnRef idx="0">
              <a:scrgbClr r="0" g="0" b="0"/>
            </a:lnRef>
            <a:fillRef idx="0">
              <a:scrgbClr r="0" g="0" b="0"/>
            </a:fillRef>
            <a:effectRef idx="0">
              <a:scrgbClr r="0" g="0" b="0"/>
            </a:effectRef>
            <a:fontRef idx="minor"/>
          </p:style>
        </p:sp>
        <p:sp>
          <p:nvSpPr>
            <p:cNvPr id="420" name="Oval 92"/>
            <p:cNvSpPr/>
            <p:nvPr/>
          </p:nvSpPr>
          <p:spPr>
            <a:xfrm>
              <a:off x="6805440" y="1506600"/>
              <a:ext cx="83880" cy="90000"/>
            </a:xfrm>
            <a:prstGeom prst="ellipse">
              <a:avLst/>
            </a:prstGeom>
            <a:solidFill>
              <a:srgbClr val="0000FF"/>
            </a:solidFill>
            <a:ln w="12700">
              <a:solidFill>
                <a:srgbClr val="000000"/>
              </a:solidFill>
              <a:round/>
            </a:ln>
          </p:spPr>
          <p:style>
            <a:lnRef idx="0">
              <a:scrgbClr r="0" g="0" b="0"/>
            </a:lnRef>
            <a:fillRef idx="0">
              <a:scrgbClr r="0" g="0" b="0"/>
            </a:fillRef>
            <a:effectRef idx="0">
              <a:scrgbClr r="0" g="0" b="0"/>
            </a:effectRef>
            <a:fontRef idx="minor"/>
          </p:style>
        </p:sp>
        <p:sp>
          <p:nvSpPr>
            <p:cNvPr id="421" name="Oval 93"/>
            <p:cNvSpPr/>
            <p:nvPr/>
          </p:nvSpPr>
          <p:spPr>
            <a:xfrm>
              <a:off x="7281720" y="1258920"/>
              <a:ext cx="83880" cy="90000"/>
            </a:xfrm>
            <a:prstGeom prst="ellipse">
              <a:avLst/>
            </a:prstGeom>
            <a:solidFill>
              <a:srgbClr val="0000FF"/>
            </a:solidFill>
            <a:ln w="12700">
              <a:solidFill>
                <a:srgbClr val="000000"/>
              </a:solidFill>
              <a:round/>
            </a:ln>
          </p:spPr>
          <p:style>
            <a:lnRef idx="0">
              <a:scrgbClr r="0" g="0" b="0"/>
            </a:lnRef>
            <a:fillRef idx="0">
              <a:scrgbClr r="0" g="0" b="0"/>
            </a:fillRef>
            <a:effectRef idx="0">
              <a:scrgbClr r="0" g="0" b="0"/>
            </a:effectRef>
            <a:fontRef idx="minor"/>
          </p:style>
        </p:sp>
        <p:sp>
          <p:nvSpPr>
            <p:cNvPr id="422" name="Oval 94"/>
            <p:cNvSpPr/>
            <p:nvPr/>
          </p:nvSpPr>
          <p:spPr>
            <a:xfrm>
              <a:off x="7243920" y="915840"/>
              <a:ext cx="83880" cy="90000"/>
            </a:xfrm>
            <a:prstGeom prst="ellipse">
              <a:avLst/>
            </a:prstGeom>
            <a:solidFill>
              <a:srgbClr val="0000FF"/>
            </a:solidFill>
            <a:ln w="12700">
              <a:solidFill>
                <a:srgbClr val="000000"/>
              </a:solidFill>
              <a:round/>
            </a:ln>
          </p:spPr>
          <p:style>
            <a:lnRef idx="0">
              <a:scrgbClr r="0" g="0" b="0"/>
            </a:lnRef>
            <a:fillRef idx="0">
              <a:scrgbClr r="0" g="0" b="0"/>
            </a:fillRef>
            <a:effectRef idx="0">
              <a:scrgbClr r="0" g="0" b="0"/>
            </a:effectRef>
            <a:fontRef idx="minor"/>
          </p:style>
        </p:sp>
        <p:sp>
          <p:nvSpPr>
            <p:cNvPr id="423" name="Oval 95"/>
            <p:cNvSpPr/>
            <p:nvPr/>
          </p:nvSpPr>
          <p:spPr>
            <a:xfrm>
              <a:off x="7453440" y="782640"/>
              <a:ext cx="83880" cy="90000"/>
            </a:xfrm>
            <a:prstGeom prst="ellipse">
              <a:avLst/>
            </a:prstGeom>
            <a:solidFill>
              <a:srgbClr val="0000FF"/>
            </a:solidFill>
            <a:ln w="12700">
              <a:solidFill>
                <a:srgbClr val="000000"/>
              </a:solidFill>
              <a:round/>
            </a:ln>
          </p:spPr>
          <p:style>
            <a:lnRef idx="0">
              <a:scrgbClr r="0" g="0" b="0"/>
            </a:lnRef>
            <a:fillRef idx="0">
              <a:scrgbClr r="0" g="0" b="0"/>
            </a:fillRef>
            <a:effectRef idx="0">
              <a:scrgbClr r="0" g="0" b="0"/>
            </a:effectRef>
            <a:fontRef idx="minor"/>
          </p:style>
        </p:sp>
        <p:sp>
          <p:nvSpPr>
            <p:cNvPr id="424" name="Oval 96"/>
            <p:cNvSpPr/>
            <p:nvPr/>
          </p:nvSpPr>
          <p:spPr>
            <a:xfrm>
              <a:off x="7586640" y="782640"/>
              <a:ext cx="83880" cy="90000"/>
            </a:xfrm>
            <a:prstGeom prst="ellipse">
              <a:avLst/>
            </a:prstGeom>
            <a:solidFill>
              <a:srgbClr val="0000FF"/>
            </a:solidFill>
            <a:ln w="12700">
              <a:solidFill>
                <a:srgbClr val="000000"/>
              </a:solidFill>
              <a:round/>
            </a:ln>
          </p:spPr>
          <p:style>
            <a:lnRef idx="0">
              <a:scrgbClr r="0" g="0" b="0"/>
            </a:lnRef>
            <a:fillRef idx="0">
              <a:scrgbClr r="0" g="0" b="0"/>
            </a:fillRef>
            <a:effectRef idx="0">
              <a:scrgbClr r="0" g="0" b="0"/>
            </a:effectRef>
            <a:fontRef idx="minor"/>
          </p:style>
        </p:sp>
        <p:sp>
          <p:nvSpPr>
            <p:cNvPr id="425" name="Oval 97"/>
            <p:cNvSpPr/>
            <p:nvPr/>
          </p:nvSpPr>
          <p:spPr>
            <a:xfrm>
              <a:off x="7586640" y="592200"/>
              <a:ext cx="83880" cy="90000"/>
            </a:xfrm>
            <a:prstGeom prst="ellipse">
              <a:avLst/>
            </a:prstGeom>
            <a:solidFill>
              <a:srgbClr val="0000FF"/>
            </a:solidFill>
            <a:ln w="12700">
              <a:solidFill>
                <a:srgbClr val="000000"/>
              </a:solidFill>
              <a:round/>
            </a:ln>
          </p:spPr>
          <p:style>
            <a:lnRef idx="0">
              <a:scrgbClr r="0" g="0" b="0"/>
            </a:lnRef>
            <a:fillRef idx="0">
              <a:scrgbClr r="0" g="0" b="0"/>
            </a:fillRef>
            <a:effectRef idx="0">
              <a:scrgbClr r="0" g="0" b="0"/>
            </a:effectRef>
            <a:fontRef idx="minor"/>
          </p:style>
        </p:sp>
        <p:sp>
          <p:nvSpPr>
            <p:cNvPr id="426" name="Oval 98"/>
            <p:cNvSpPr/>
            <p:nvPr/>
          </p:nvSpPr>
          <p:spPr>
            <a:xfrm>
              <a:off x="6710400" y="2058840"/>
              <a:ext cx="83880" cy="90000"/>
            </a:xfrm>
            <a:prstGeom prst="ellipse">
              <a:avLst/>
            </a:prstGeom>
            <a:solidFill>
              <a:srgbClr val="0000FF"/>
            </a:solidFill>
            <a:ln w="12700">
              <a:solidFill>
                <a:srgbClr val="000000"/>
              </a:solidFill>
              <a:round/>
            </a:ln>
          </p:spPr>
          <p:style>
            <a:lnRef idx="0">
              <a:scrgbClr r="0" g="0" b="0"/>
            </a:lnRef>
            <a:fillRef idx="0">
              <a:scrgbClr r="0" g="0" b="0"/>
            </a:fillRef>
            <a:effectRef idx="0">
              <a:scrgbClr r="0" g="0" b="0"/>
            </a:effectRef>
            <a:fontRef idx="minor"/>
          </p:style>
        </p:sp>
        <p:sp>
          <p:nvSpPr>
            <p:cNvPr id="427" name="Oval 99"/>
            <p:cNvSpPr/>
            <p:nvPr/>
          </p:nvSpPr>
          <p:spPr>
            <a:xfrm>
              <a:off x="6710400" y="1792440"/>
              <a:ext cx="83880" cy="90000"/>
            </a:xfrm>
            <a:prstGeom prst="ellipse">
              <a:avLst/>
            </a:prstGeom>
            <a:solidFill>
              <a:srgbClr val="3366FF"/>
            </a:solidFill>
            <a:ln w="12700">
              <a:solidFill>
                <a:srgbClr val="000000"/>
              </a:solidFill>
              <a:round/>
            </a:ln>
          </p:spPr>
          <p:style>
            <a:lnRef idx="0">
              <a:scrgbClr r="0" g="0" b="0"/>
            </a:lnRef>
            <a:fillRef idx="0">
              <a:scrgbClr r="0" g="0" b="0"/>
            </a:fillRef>
            <a:effectRef idx="0">
              <a:scrgbClr r="0" g="0" b="0"/>
            </a:effectRef>
            <a:fontRef idx="minor"/>
          </p:style>
        </p:sp>
        <p:sp>
          <p:nvSpPr>
            <p:cNvPr id="428" name="Line 100"/>
            <p:cNvSpPr/>
            <p:nvPr/>
          </p:nvSpPr>
          <p:spPr>
            <a:xfrm flipV="1">
              <a:off x="6134040" y="438120"/>
              <a:ext cx="1695240" cy="2076480"/>
            </a:xfrm>
            <a:prstGeom prst="line">
              <a:avLst/>
            </a:prstGeom>
            <a:ln w="38100">
              <a:solidFill>
                <a:srgbClr val="FF0000"/>
              </a:solidFill>
              <a:prstDash val="sysDot"/>
              <a:round/>
            </a:ln>
          </p:spPr>
          <p:style>
            <a:lnRef idx="0">
              <a:scrgbClr r="0" g="0" b="0"/>
            </a:lnRef>
            <a:fillRef idx="0">
              <a:scrgbClr r="0" g="0" b="0"/>
            </a:fillRef>
            <a:effectRef idx="0">
              <a:scrgbClr r="0" g="0" b="0"/>
            </a:effectRef>
            <a:fontRef idx="minor"/>
          </p:style>
        </p:sp>
        <p:sp>
          <p:nvSpPr>
            <p:cNvPr id="429" name="Line 108"/>
            <p:cNvSpPr/>
            <p:nvPr/>
          </p:nvSpPr>
          <p:spPr>
            <a:xfrm>
              <a:off x="5771880" y="2533320"/>
              <a:ext cx="2457720" cy="360"/>
            </a:xfrm>
            <a:prstGeom prst="line">
              <a:avLst/>
            </a:prstGeom>
            <a:ln w="25400">
              <a:solidFill>
                <a:srgbClr val="000000"/>
              </a:solidFill>
              <a:round/>
            </a:ln>
          </p:spPr>
          <p:style>
            <a:lnRef idx="0">
              <a:scrgbClr r="0" g="0" b="0"/>
            </a:lnRef>
            <a:fillRef idx="0">
              <a:scrgbClr r="0" g="0" b="0"/>
            </a:fillRef>
            <a:effectRef idx="0">
              <a:scrgbClr r="0" g="0" b="0"/>
            </a:effectRef>
            <a:fontRef idx="minor"/>
          </p:style>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 name="PlaceHolder 1"/>
          <p:cNvSpPr>
            <a:spLocks noGrp="1"/>
          </p:cNvSpPr>
          <p:nvPr>
            <p:ph/>
          </p:nvPr>
        </p:nvSpPr>
        <p:spPr>
          <a:xfrm>
            <a:off x="316080" y="1692360"/>
            <a:ext cx="4638240" cy="4125600"/>
          </a:xfrm>
          <a:prstGeom prst="rect">
            <a:avLst/>
          </a:prstGeom>
          <a:noFill/>
          <a:ln w="9360">
            <a:noFill/>
          </a:ln>
        </p:spPr>
        <p:txBody>
          <a:bodyPr numCol="1" spcCol="0" anchor="t">
            <a:noAutofit/>
          </a:bodyPr>
          <a:lstStyle/>
          <a:p>
            <a:pPr marL="343080" indent="-343080">
              <a:lnSpc>
                <a:spcPct val="100000"/>
              </a:lnSpc>
              <a:spcBef>
                <a:spcPts val="561"/>
              </a:spcBef>
              <a:buClr>
                <a:srgbClr val="000000"/>
              </a:buClr>
              <a:buFont typeface="Arial"/>
              <a:buChar char="•"/>
            </a:pPr>
            <a:r>
              <a:rPr lang="es-ES_tradnl" sz="2800" b="0" strike="noStrike" spc="-1">
                <a:solidFill>
                  <a:srgbClr val="000000"/>
                </a:solidFill>
                <a:latin typeface="Calibri"/>
              </a:rPr>
              <a:t>El modelo es:</a:t>
            </a:r>
            <a:endParaRPr lang="es-ES" sz="2800" b="0" strike="noStrike" spc="-1">
              <a:solidFill>
                <a:srgbClr val="000000"/>
              </a:solidFill>
              <a:latin typeface="Calibri"/>
            </a:endParaRPr>
          </a:p>
          <a:p>
            <a:pPr>
              <a:lnSpc>
                <a:spcPct val="100000"/>
              </a:lnSpc>
              <a:spcBef>
                <a:spcPts val="561"/>
              </a:spcBef>
              <a:buNone/>
            </a:pPr>
            <a:endParaRPr lang="es-ES" sz="2800" b="0" strike="noStrike" spc="-1">
              <a:solidFill>
                <a:srgbClr val="000000"/>
              </a:solidFill>
              <a:latin typeface="Calibri"/>
            </a:endParaRPr>
          </a:p>
          <a:p>
            <a:pPr>
              <a:lnSpc>
                <a:spcPct val="100000"/>
              </a:lnSpc>
              <a:spcBef>
                <a:spcPts val="561"/>
              </a:spcBef>
              <a:buNone/>
            </a:pPr>
            <a:endParaRPr lang="es-ES" sz="2800" b="0" strike="noStrike" spc="-1">
              <a:solidFill>
                <a:srgbClr val="000000"/>
              </a:solidFill>
              <a:latin typeface="Calibri"/>
            </a:endParaRPr>
          </a:p>
          <a:p>
            <a:pPr marL="343080" indent="-343080">
              <a:lnSpc>
                <a:spcPct val="100000"/>
              </a:lnSpc>
              <a:spcBef>
                <a:spcPts val="561"/>
              </a:spcBef>
              <a:buClr>
                <a:srgbClr val="000000"/>
              </a:buClr>
              <a:buFont typeface="Arial"/>
              <a:buChar char="•"/>
            </a:pPr>
            <a:r>
              <a:rPr lang="es-ES_tradnl" sz="2800" b="0" i="1" strike="noStrike" spc="-1">
                <a:solidFill>
                  <a:srgbClr val="000000"/>
                </a:solidFill>
                <a:latin typeface="Symbol"/>
              </a:rPr>
              <a:t>b</a:t>
            </a:r>
            <a:r>
              <a:rPr lang="es-ES_tradnl" sz="2800" b="0" strike="noStrike" spc="-1">
                <a:solidFill>
                  <a:srgbClr val="000000"/>
                </a:solidFill>
                <a:latin typeface="Calibri"/>
              </a:rPr>
              <a:t>  pendiente </a:t>
            </a:r>
            <a:endParaRPr lang="es-ES" sz="2800" b="0" strike="noStrike" spc="-1">
              <a:solidFill>
                <a:srgbClr val="000000"/>
              </a:solidFill>
              <a:latin typeface="Calibri"/>
            </a:endParaRPr>
          </a:p>
          <a:p>
            <a:pPr marL="343080" indent="-343080">
              <a:lnSpc>
                <a:spcPct val="100000"/>
              </a:lnSpc>
              <a:spcBef>
                <a:spcPts val="561"/>
              </a:spcBef>
              <a:buClr>
                <a:srgbClr val="000000"/>
              </a:buClr>
              <a:buFont typeface="Arial"/>
              <a:buChar char="•"/>
            </a:pPr>
            <a:r>
              <a:rPr lang="es-ES_tradnl" sz="2800" b="0" i="1" strike="noStrike" spc="-1">
                <a:solidFill>
                  <a:srgbClr val="000000"/>
                </a:solidFill>
                <a:latin typeface="Symbol"/>
              </a:rPr>
              <a:t>a</a:t>
            </a:r>
            <a:r>
              <a:rPr lang="es-ES_tradnl" sz="2800" b="0" i="1" strike="noStrike" spc="-1" baseline="-25000">
                <a:solidFill>
                  <a:srgbClr val="000000"/>
                </a:solidFill>
                <a:latin typeface="Calibri"/>
              </a:rPr>
              <a:t>i  </a:t>
            </a:r>
            <a:r>
              <a:rPr lang="es-ES_tradnl" sz="2800" b="0" strike="noStrike" spc="-1">
                <a:solidFill>
                  <a:srgbClr val="000000"/>
                </a:solidFill>
                <a:latin typeface="Calibri"/>
              </a:rPr>
              <a:t>efecto de tratamientos</a:t>
            </a:r>
            <a:endParaRPr lang="es-ES" sz="2800" b="0" strike="noStrike" spc="-1">
              <a:solidFill>
                <a:srgbClr val="000000"/>
              </a:solidFill>
              <a:latin typeface="Calibri"/>
            </a:endParaRPr>
          </a:p>
          <a:p>
            <a:pPr>
              <a:lnSpc>
                <a:spcPct val="100000"/>
              </a:lnSpc>
              <a:spcBef>
                <a:spcPts val="439"/>
              </a:spcBef>
              <a:buNone/>
            </a:pPr>
            <a:endParaRPr lang="es-ES" sz="2200" b="0" strike="noStrike" spc="-1">
              <a:solidFill>
                <a:srgbClr val="000000"/>
              </a:solidFill>
              <a:latin typeface="Calibri"/>
            </a:endParaRPr>
          </a:p>
          <a:p>
            <a:pPr>
              <a:lnSpc>
                <a:spcPct val="100000"/>
              </a:lnSpc>
              <a:spcBef>
                <a:spcPts val="439"/>
              </a:spcBef>
              <a:buNone/>
            </a:pPr>
            <a:endParaRPr lang="es-ES" sz="2200" b="0" strike="noStrike" spc="-1">
              <a:solidFill>
                <a:srgbClr val="000000"/>
              </a:solidFill>
              <a:latin typeface="Calibri"/>
            </a:endParaRPr>
          </a:p>
        </p:txBody>
      </p:sp>
      <p:sp>
        <p:nvSpPr>
          <p:cNvPr id="431" name="PlaceHolder 2"/>
          <p:cNvSpPr>
            <a:spLocks noGrp="1"/>
          </p:cNvSpPr>
          <p:nvPr>
            <p:ph type="title"/>
          </p:nvPr>
        </p:nvSpPr>
        <p:spPr>
          <a:xfrm>
            <a:off x="326880" y="339840"/>
            <a:ext cx="4644720" cy="1142640"/>
          </a:xfrm>
          <a:prstGeom prst="rect">
            <a:avLst/>
          </a:prstGeom>
          <a:noFill/>
          <a:ln w="9360">
            <a:noFill/>
          </a:ln>
        </p:spPr>
        <p:txBody>
          <a:bodyPr numCol="1" spcCol="0" anchor="ctr">
            <a:noAutofit/>
          </a:bodyPr>
          <a:lstStyle/>
          <a:p>
            <a:pPr algn="ctr">
              <a:lnSpc>
                <a:spcPct val="100000"/>
              </a:lnSpc>
              <a:buNone/>
            </a:pPr>
            <a:r>
              <a:rPr lang="es-ES_tradnl" sz="3200" b="0" strike="noStrike" spc="-1">
                <a:solidFill>
                  <a:srgbClr val="000000"/>
                </a:solidFill>
                <a:latin typeface="Calibri"/>
              </a:rPr>
              <a:t>El modelo ANCOVA</a:t>
            </a:r>
            <a:endParaRPr lang="es-ES" sz="3200" b="0" strike="noStrike" spc="-1">
              <a:solidFill>
                <a:srgbClr val="000000"/>
              </a:solidFill>
              <a:latin typeface="Arial"/>
            </a:endParaRPr>
          </a:p>
        </p:txBody>
      </p:sp>
      <p:grpSp>
        <p:nvGrpSpPr>
          <p:cNvPr id="432" name="Group 67"/>
          <p:cNvGrpSpPr/>
          <p:nvPr/>
        </p:nvGrpSpPr>
        <p:grpSpPr>
          <a:xfrm>
            <a:off x="303120" y="2355840"/>
            <a:ext cx="4160520" cy="715680"/>
            <a:chOff x="303120" y="2355840"/>
            <a:chExt cx="4160520" cy="715680"/>
          </a:xfrm>
        </p:grpSpPr>
        <p:sp>
          <p:nvSpPr>
            <p:cNvPr id="433" name="Rectangle 2"/>
            <p:cNvSpPr/>
            <p:nvPr/>
          </p:nvSpPr>
          <p:spPr>
            <a:xfrm>
              <a:off x="303120" y="2355840"/>
              <a:ext cx="4160520" cy="715680"/>
            </a:xfrm>
            <a:prstGeom prst="rect">
              <a:avLst/>
            </a:prstGeom>
            <a:solidFill>
              <a:srgbClr val="00FFFF"/>
            </a:solidFill>
            <a:ln w="12700">
              <a:noFill/>
            </a:ln>
          </p:spPr>
          <p:style>
            <a:lnRef idx="0">
              <a:scrgbClr r="0" g="0" b="0"/>
            </a:lnRef>
            <a:fillRef idx="0">
              <a:scrgbClr r="0" g="0" b="0"/>
            </a:fillRef>
            <a:effectRef idx="0">
              <a:scrgbClr r="0" g="0" b="0"/>
            </a:effectRef>
            <a:fontRef idx="minor"/>
          </p:style>
        </p:sp>
        <p:graphicFrame>
          <p:nvGraphicFramePr>
            <p:cNvPr id="434" name="Object 12"/>
            <p:cNvGraphicFramePr/>
            <p:nvPr/>
          </p:nvGraphicFramePr>
          <p:xfrm>
            <a:off x="366840" y="2523960"/>
            <a:ext cx="3930120" cy="409320"/>
          </p:xfrm>
          <a:graphic>
            <a:graphicData uri="http://schemas.openxmlformats.org/presentationml/2006/ole">
              <mc:AlternateContent xmlns:mc="http://schemas.openxmlformats.org/markup-compatibility/2006">
                <mc:Choice xmlns:v="urn:schemas-microsoft-com:vml" Requires="v">
                  <p:oleObj spid="_x0000_s7170" r:id="rId3" imgW="0" imgH="0" progId="">
                    <p:embed/>
                  </p:oleObj>
                </mc:Choice>
                <mc:Fallback>
                  <p:oleObj r:id="rId3" imgW="0" imgH="0" progId="">
                    <p:embed/>
                    <p:pic>
                      <p:nvPicPr>
                        <p:cNvPr id="435" name="Object 12"/>
                        <p:cNvPicPr/>
                        <p:nvPr/>
                      </p:nvPicPr>
                      <p:blipFill>
                        <a:blip r:embed="rId4"/>
                        <a:stretch/>
                      </p:blipFill>
                      <p:spPr>
                        <a:xfrm>
                          <a:off x="366840" y="2523960"/>
                          <a:ext cx="3930120" cy="409320"/>
                        </a:xfrm>
                        <a:prstGeom prst="rect">
                          <a:avLst/>
                        </a:prstGeom>
                        <a:ln w="0">
                          <a:noFill/>
                        </a:ln>
                      </p:spPr>
                    </p:pic>
                  </p:oleObj>
                </mc:Fallback>
              </mc:AlternateContent>
            </a:graphicData>
          </a:graphic>
        </p:graphicFrame>
      </p:grpSp>
      <p:grpSp>
        <p:nvGrpSpPr>
          <p:cNvPr id="436" name="Group 68"/>
          <p:cNvGrpSpPr/>
          <p:nvPr/>
        </p:nvGrpSpPr>
        <p:grpSpPr>
          <a:xfrm>
            <a:off x="4633560" y="473040"/>
            <a:ext cx="4069080" cy="5189760"/>
            <a:chOff x="4633560" y="473040"/>
            <a:chExt cx="4069080" cy="5189760"/>
          </a:xfrm>
        </p:grpSpPr>
        <p:sp>
          <p:nvSpPr>
            <p:cNvPr id="437" name="Text Box 7"/>
            <p:cNvSpPr/>
            <p:nvPr/>
          </p:nvSpPr>
          <p:spPr>
            <a:xfrm>
              <a:off x="5567760" y="4962600"/>
              <a:ext cx="1741680" cy="70020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gn="ctr">
                <a:lnSpc>
                  <a:spcPct val="100000"/>
                </a:lnSpc>
                <a:buNone/>
              </a:pPr>
              <a:r>
                <a:rPr lang="es-ES_tradnl" sz="2000" b="0" strike="noStrike" spc="-1">
                  <a:solidFill>
                    <a:srgbClr val="000000"/>
                  </a:solidFill>
                  <a:latin typeface="Arial"/>
                </a:rPr>
                <a:t>Tratamiento 1</a:t>
              </a:r>
              <a:endParaRPr lang="es-MX" sz="2000" b="0" strike="noStrike" spc="-1">
                <a:latin typeface="Arial"/>
              </a:endParaRPr>
            </a:p>
            <a:p>
              <a:pPr algn="ctr">
                <a:lnSpc>
                  <a:spcPct val="100000"/>
                </a:lnSpc>
                <a:buNone/>
              </a:pPr>
              <a:r>
                <a:rPr lang="es-ES_tradnl" sz="2000" b="0" strike="noStrike" spc="-1">
                  <a:solidFill>
                    <a:srgbClr val="000000"/>
                  </a:solidFill>
                  <a:latin typeface="Arial"/>
                </a:rPr>
                <a:t>Tratamiento 2</a:t>
              </a:r>
              <a:endParaRPr lang="es-MX" sz="2000" b="0" strike="noStrike" spc="-1">
                <a:latin typeface="Arial"/>
              </a:endParaRPr>
            </a:p>
          </p:txBody>
        </p:sp>
        <p:sp>
          <p:nvSpPr>
            <p:cNvPr id="438" name="Oval 59"/>
            <p:cNvSpPr/>
            <p:nvPr/>
          </p:nvSpPr>
          <p:spPr>
            <a:xfrm>
              <a:off x="5311800" y="513540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439" name="Oval 60"/>
            <p:cNvSpPr/>
            <p:nvPr/>
          </p:nvSpPr>
          <p:spPr>
            <a:xfrm>
              <a:off x="5319720" y="54244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40" name="Rectangle 3"/>
            <p:cNvSpPr/>
            <p:nvPr/>
          </p:nvSpPr>
          <p:spPr>
            <a:xfrm>
              <a:off x="5121360" y="1224000"/>
              <a:ext cx="3571560" cy="2966760"/>
            </a:xfrm>
            <a:prstGeom prst="rect">
              <a:avLst/>
            </a:prstGeom>
            <a:gradFill rotWithShape="0">
              <a:gsLst>
                <a:gs pos="0">
                  <a:srgbClr val="FFFF00"/>
                </a:gs>
                <a:gs pos="100000">
                  <a:srgbClr val="FFFFFF"/>
                </a:gs>
              </a:gsLst>
              <a:lin ang="5400000"/>
            </a:gradFill>
            <a:ln w="12700">
              <a:noFill/>
            </a:ln>
          </p:spPr>
          <p:style>
            <a:lnRef idx="0">
              <a:scrgbClr r="0" g="0" b="0"/>
            </a:lnRef>
            <a:fillRef idx="0">
              <a:scrgbClr r="0" g="0" b="0"/>
            </a:fillRef>
            <a:effectRef idx="0">
              <a:scrgbClr r="0" g="0" b="0"/>
            </a:effectRef>
            <a:fontRef idx="minor"/>
          </p:style>
        </p:sp>
        <p:sp>
          <p:nvSpPr>
            <p:cNvPr id="441" name="Line 6"/>
            <p:cNvSpPr/>
            <p:nvPr/>
          </p:nvSpPr>
          <p:spPr>
            <a:xfrm flipV="1">
              <a:off x="6087960" y="2180880"/>
              <a:ext cx="2608200" cy="1987560"/>
            </a:xfrm>
            <a:prstGeom prst="line">
              <a:avLst/>
            </a:prstGeom>
            <a:ln w="22225">
              <a:solidFill>
                <a:srgbClr val="00FF00"/>
              </a:solidFill>
              <a:round/>
            </a:ln>
          </p:spPr>
          <p:style>
            <a:lnRef idx="0">
              <a:scrgbClr r="0" g="0" b="0"/>
            </a:lnRef>
            <a:fillRef idx="0">
              <a:scrgbClr r="0" g="0" b="0"/>
            </a:fillRef>
            <a:effectRef idx="0">
              <a:scrgbClr r="0" g="0" b="0"/>
            </a:effectRef>
            <a:fontRef idx="minor"/>
          </p:style>
        </p:sp>
        <p:sp>
          <p:nvSpPr>
            <p:cNvPr id="442" name="Line 9"/>
            <p:cNvSpPr/>
            <p:nvPr/>
          </p:nvSpPr>
          <p:spPr>
            <a:xfrm flipH="1">
              <a:off x="5115600" y="4209120"/>
              <a:ext cx="3585960" cy="36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443" name="Oval 10"/>
            <p:cNvSpPr/>
            <p:nvPr/>
          </p:nvSpPr>
          <p:spPr>
            <a:xfrm>
              <a:off x="7211880" y="31417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44" name="Line 11"/>
            <p:cNvSpPr/>
            <p:nvPr/>
          </p:nvSpPr>
          <p:spPr>
            <a:xfrm>
              <a:off x="5127480" y="1226880"/>
              <a:ext cx="360" cy="299268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445" name="Oval 12"/>
            <p:cNvSpPr/>
            <p:nvPr/>
          </p:nvSpPr>
          <p:spPr>
            <a:xfrm>
              <a:off x="6389640" y="39038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46" name="Oval 13"/>
            <p:cNvSpPr/>
            <p:nvPr/>
          </p:nvSpPr>
          <p:spPr>
            <a:xfrm>
              <a:off x="6756480" y="33019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47" name="Oval 14"/>
            <p:cNvSpPr/>
            <p:nvPr/>
          </p:nvSpPr>
          <p:spPr>
            <a:xfrm>
              <a:off x="6954840" y="30654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48" name="Oval 15"/>
            <p:cNvSpPr/>
            <p:nvPr/>
          </p:nvSpPr>
          <p:spPr>
            <a:xfrm>
              <a:off x="7129440" y="32940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49" name="Oval 16"/>
            <p:cNvSpPr/>
            <p:nvPr/>
          </p:nvSpPr>
          <p:spPr>
            <a:xfrm>
              <a:off x="7440480" y="29894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50" name="Oval 17"/>
            <p:cNvSpPr/>
            <p:nvPr/>
          </p:nvSpPr>
          <p:spPr>
            <a:xfrm>
              <a:off x="7402680" y="30654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51" name="Oval 18"/>
            <p:cNvSpPr/>
            <p:nvPr/>
          </p:nvSpPr>
          <p:spPr>
            <a:xfrm>
              <a:off x="7988400" y="29354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52" name="Oval 19"/>
            <p:cNvSpPr/>
            <p:nvPr/>
          </p:nvSpPr>
          <p:spPr>
            <a:xfrm>
              <a:off x="7861320" y="268776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53" name="Oval 20"/>
            <p:cNvSpPr/>
            <p:nvPr/>
          </p:nvSpPr>
          <p:spPr>
            <a:xfrm>
              <a:off x="7745400" y="30542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54" name="Oval 21"/>
            <p:cNvSpPr/>
            <p:nvPr/>
          </p:nvSpPr>
          <p:spPr>
            <a:xfrm>
              <a:off x="5938920" y="38908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55" name="Oval 22"/>
            <p:cNvSpPr/>
            <p:nvPr/>
          </p:nvSpPr>
          <p:spPr>
            <a:xfrm>
              <a:off x="6615000" y="36212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56" name="Oval 23"/>
            <p:cNvSpPr/>
            <p:nvPr/>
          </p:nvSpPr>
          <p:spPr>
            <a:xfrm>
              <a:off x="5973840" y="251604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457" name="Oval 24"/>
            <p:cNvSpPr/>
            <p:nvPr/>
          </p:nvSpPr>
          <p:spPr>
            <a:xfrm>
              <a:off x="6408720" y="22953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458" name="Oval 25"/>
            <p:cNvSpPr/>
            <p:nvPr/>
          </p:nvSpPr>
          <p:spPr>
            <a:xfrm>
              <a:off x="6454800" y="19065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459" name="Oval 26"/>
            <p:cNvSpPr/>
            <p:nvPr/>
          </p:nvSpPr>
          <p:spPr>
            <a:xfrm>
              <a:off x="6705720" y="189864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460" name="Oval 27"/>
            <p:cNvSpPr/>
            <p:nvPr/>
          </p:nvSpPr>
          <p:spPr>
            <a:xfrm>
              <a:off x="7126200" y="157788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461" name="Oval 28"/>
            <p:cNvSpPr/>
            <p:nvPr/>
          </p:nvSpPr>
          <p:spPr>
            <a:xfrm>
              <a:off x="7004160" y="163188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462" name="Oval 29"/>
            <p:cNvSpPr/>
            <p:nvPr/>
          </p:nvSpPr>
          <p:spPr>
            <a:xfrm>
              <a:off x="5456160" y="280512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463" name="Oval 30"/>
            <p:cNvSpPr/>
            <p:nvPr/>
          </p:nvSpPr>
          <p:spPr>
            <a:xfrm>
              <a:off x="5508720" y="26067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464" name="Oval 31"/>
            <p:cNvSpPr/>
            <p:nvPr/>
          </p:nvSpPr>
          <p:spPr>
            <a:xfrm>
              <a:off x="5859360" y="286560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465" name="Oval 32"/>
            <p:cNvSpPr/>
            <p:nvPr/>
          </p:nvSpPr>
          <p:spPr>
            <a:xfrm>
              <a:off x="6019920" y="233352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466" name="Line 33"/>
            <p:cNvSpPr/>
            <p:nvPr/>
          </p:nvSpPr>
          <p:spPr>
            <a:xfrm>
              <a:off x="5121000" y="2666880"/>
              <a:ext cx="355752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467" name="Text Box 34"/>
            <p:cNvSpPr/>
            <p:nvPr/>
          </p:nvSpPr>
          <p:spPr>
            <a:xfrm>
              <a:off x="4633560" y="2435400"/>
              <a:ext cx="327240" cy="39528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s-ES_tradnl" sz="2000" b="0" i="1" strike="noStrike" spc="-1">
                  <a:solidFill>
                    <a:srgbClr val="000000"/>
                  </a:solidFill>
                  <a:latin typeface="Symbol"/>
                </a:rPr>
                <a:t>m</a:t>
              </a:r>
              <a:endParaRPr lang="es-MX" sz="2000" b="0" strike="noStrike" spc="-1">
                <a:latin typeface="Arial"/>
              </a:endParaRPr>
            </a:p>
          </p:txBody>
        </p:sp>
        <p:sp>
          <p:nvSpPr>
            <p:cNvPr id="468" name="Line 35"/>
            <p:cNvSpPr/>
            <p:nvPr/>
          </p:nvSpPr>
          <p:spPr>
            <a:xfrm>
              <a:off x="5144760" y="2276280"/>
              <a:ext cx="355788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469" name="Line 36"/>
            <p:cNvSpPr/>
            <p:nvPr/>
          </p:nvSpPr>
          <p:spPr>
            <a:xfrm>
              <a:off x="5132160" y="3313080"/>
              <a:ext cx="355752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470" name="Object 2"/>
            <p:cNvGraphicFramePr/>
            <p:nvPr/>
          </p:nvGraphicFramePr>
          <p:xfrm>
            <a:off x="4708440" y="1968480"/>
            <a:ext cx="291600" cy="442440"/>
          </p:xfrm>
          <a:graphic>
            <a:graphicData uri="http://schemas.openxmlformats.org/presentationml/2006/ole">
              <mc:AlternateContent xmlns:mc="http://schemas.openxmlformats.org/markup-compatibility/2006">
                <mc:Choice xmlns:v="urn:schemas-microsoft-com:vml" Requires="v">
                  <p:oleObj spid="_x0000_s7171" r:id="rId5" imgW="0" imgH="0" progId="">
                    <p:embed/>
                  </p:oleObj>
                </mc:Choice>
                <mc:Fallback>
                  <p:oleObj r:id="rId5" imgW="0" imgH="0" progId="">
                    <p:embed/>
                    <p:pic>
                      <p:nvPicPr>
                        <p:cNvPr id="471" name="Object 2"/>
                        <p:cNvPicPr/>
                        <p:nvPr/>
                      </p:nvPicPr>
                      <p:blipFill>
                        <a:blip r:embed="rId6"/>
                        <a:stretch/>
                      </p:blipFill>
                      <p:spPr>
                        <a:xfrm>
                          <a:off x="4708440" y="1968480"/>
                          <a:ext cx="291600" cy="442440"/>
                        </a:xfrm>
                        <a:prstGeom prst="rect">
                          <a:avLst/>
                        </a:prstGeom>
                        <a:ln w="0">
                          <a:noFill/>
                        </a:ln>
                      </p:spPr>
                    </p:pic>
                  </p:oleObj>
                </mc:Fallback>
              </mc:AlternateContent>
            </a:graphicData>
          </a:graphic>
        </p:graphicFrame>
        <p:graphicFrame>
          <p:nvGraphicFramePr>
            <p:cNvPr id="472" name="Object 3"/>
            <p:cNvGraphicFramePr/>
            <p:nvPr/>
          </p:nvGraphicFramePr>
          <p:xfrm>
            <a:off x="4718160" y="3114720"/>
            <a:ext cx="291600" cy="442440"/>
          </p:xfrm>
          <a:graphic>
            <a:graphicData uri="http://schemas.openxmlformats.org/presentationml/2006/ole">
              <mc:AlternateContent xmlns:mc="http://schemas.openxmlformats.org/markup-compatibility/2006">
                <mc:Choice xmlns:v="urn:schemas-microsoft-com:vml" Requires="v">
                  <p:oleObj spid="_x0000_s7172" r:id="rId7" imgW="0" imgH="0" progId="">
                    <p:embed/>
                  </p:oleObj>
                </mc:Choice>
                <mc:Fallback>
                  <p:oleObj r:id="rId7" imgW="0" imgH="0" progId="">
                    <p:embed/>
                    <p:pic>
                      <p:nvPicPr>
                        <p:cNvPr id="473" name="Object 3"/>
                        <p:cNvPicPr/>
                        <p:nvPr/>
                      </p:nvPicPr>
                      <p:blipFill>
                        <a:blip r:embed="rId8"/>
                        <a:stretch/>
                      </p:blipFill>
                      <p:spPr>
                        <a:xfrm>
                          <a:off x="4718160" y="3114720"/>
                          <a:ext cx="291600" cy="442440"/>
                        </a:xfrm>
                        <a:prstGeom prst="rect">
                          <a:avLst/>
                        </a:prstGeom>
                        <a:ln w="0">
                          <a:noFill/>
                        </a:ln>
                      </p:spPr>
                    </p:pic>
                  </p:oleObj>
                </mc:Fallback>
              </mc:AlternateContent>
            </a:graphicData>
          </a:graphic>
        </p:graphicFrame>
        <p:sp>
          <p:nvSpPr>
            <p:cNvPr id="474" name="Oval 39"/>
            <p:cNvSpPr/>
            <p:nvPr/>
          </p:nvSpPr>
          <p:spPr>
            <a:xfrm>
              <a:off x="8186760" y="25225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75" name="Oval 40"/>
            <p:cNvSpPr/>
            <p:nvPr/>
          </p:nvSpPr>
          <p:spPr>
            <a:xfrm>
              <a:off x="8435880" y="22924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476" name="Line 41"/>
            <p:cNvSpPr/>
            <p:nvPr/>
          </p:nvSpPr>
          <p:spPr>
            <a:xfrm>
              <a:off x="6210000" y="123480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477" name="Line 42"/>
            <p:cNvSpPr/>
            <p:nvPr/>
          </p:nvSpPr>
          <p:spPr>
            <a:xfrm>
              <a:off x="7202160" y="124776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478" name="Object 4"/>
            <p:cNvGraphicFramePr/>
            <p:nvPr/>
          </p:nvGraphicFramePr>
          <p:xfrm>
            <a:off x="6054840" y="4257720"/>
            <a:ext cx="390240" cy="442440"/>
          </p:xfrm>
          <a:graphic>
            <a:graphicData uri="http://schemas.openxmlformats.org/presentationml/2006/ole">
              <mc:AlternateContent xmlns:mc="http://schemas.openxmlformats.org/markup-compatibility/2006">
                <mc:Choice xmlns:v="urn:schemas-microsoft-com:vml" Requires="v">
                  <p:oleObj spid="_x0000_s7173" r:id="rId9" imgW="0" imgH="0" progId="">
                    <p:embed/>
                  </p:oleObj>
                </mc:Choice>
                <mc:Fallback>
                  <p:oleObj r:id="rId9" imgW="0" imgH="0" progId="">
                    <p:embed/>
                    <p:pic>
                      <p:nvPicPr>
                        <p:cNvPr id="479" name="Object 4"/>
                        <p:cNvPicPr/>
                        <p:nvPr/>
                      </p:nvPicPr>
                      <p:blipFill>
                        <a:blip r:embed="rId10"/>
                        <a:stretch/>
                      </p:blipFill>
                      <p:spPr>
                        <a:xfrm>
                          <a:off x="6054840" y="4257720"/>
                          <a:ext cx="390240" cy="442440"/>
                        </a:xfrm>
                        <a:prstGeom prst="rect">
                          <a:avLst/>
                        </a:prstGeom>
                        <a:ln w="0">
                          <a:noFill/>
                        </a:ln>
                      </p:spPr>
                    </p:pic>
                  </p:oleObj>
                </mc:Fallback>
              </mc:AlternateContent>
            </a:graphicData>
          </a:graphic>
        </p:graphicFrame>
        <p:graphicFrame>
          <p:nvGraphicFramePr>
            <p:cNvPr id="480" name="Object 5"/>
            <p:cNvGraphicFramePr/>
            <p:nvPr/>
          </p:nvGraphicFramePr>
          <p:xfrm>
            <a:off x="6989760" y="4268880"/>
            <a:ext cx="414000" cy="442440"/>
          </p:xfrm>
          <a:graphic>
            <a:graphicData uri="http://schemas.openxmlformats.org/presentationml/2006/ole">
              <mc:AlternateContent xmlns:mc="http://schemas.openxmlformats.org/markup-compatibility/2006">
                <mc:Choice xmlns:v="urn:schemas-microsoft-com:vml" Requires="v">
                  <p:oleObj spid="_x0000_s7174" r:id="rId11" imgW="0" imgH="0" progId="">
                    <p:embed/>
                  </p:oleObj>
                </mc:Choice>
                <mc:Fallback>
                  <p:oleObj r:id="rId11" imgW="0" imgH="0" progId="">
                    <p:embed/>
                    <p:pic>
                      <p:nvPicPr>
                        <p:cNvPr id="481" name="Object 5"/>
                        <p:cNvPicPr/>
                        <p:nvPr/>
                      </p:nvPicPr>
                      <p:blipFill>
                        <a:blip r:embed="rId12"/>
                        <a:stretch/>
                      </p:blipFill>
                      <p:spPr>
                        <a:xfrm>
                          <a:off x="6989760" y="4268880"/>
                          <a:ext cx="414000" cy="442440"/>
                        </a:xfrm>
                        <a:prstGeom prst="rect">
                          <a:avLst/>
                        </a:prstGeom>
                        <a:ln w="0">
                          <a:noFill/>
                        </a:ln>
                      </p:spPr>
                    </p:pic>
                  </p:oleObj>
                </mc:Fallback>
              </mc:AlternateContent>
            </a:graphicData>
          </a:graphic>
        </p:graphicFrame>
        <p:sp>
          <p:nvSpPr>
            <p:cNvPr id="482" name="AutoShape 45"/>
            <p:cNvSpPr/>
            <p:nvPr/>
          </p:nvSpPr>
          <p:spPr>
            <a:xfrm>
              <a:off x="6256440" y="2316240"/>
              <a:ext cx="151920" cy="328320"/>
            </a:xfrm>
            <a:prstGeom prst="rightBrace">
              <a:avLst>
                <a:gd name="adj1" fmla="val 1796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483" name="Object 6"/>
            <p:cNvGraphicFramePr/>
            <p:nvPr/>
          </p:nvGraphicFramePr>
          <p:xfrm>
            <a:off x="6486480" y="2289240"/>
            <a:ext cx="340920" cy="390240"/>
          </p:xfrm>
          <a:graphic>
            <a:graphicData uri="http://schemas.openxmlformats.org/presentationml/2006/ole">
              <mc:AlternateContent xmlns:mc="http://schemas.openxmlformats.org/markup-compatibility/2006">
                <mc:Choice xmlns:v="urn:schemas-microsoft-com:vml" Requires="v">
                  <p:oleObj spid="_x0000_s7175" r:id="rId13" imgW="0" imgH="0" progId="">
                    <p:embed/>
                  </p:oleObj>
                </mc:Choice>
                <mc:Fallback>
                  <p:oleObj r:id="rId13" imgW="0" imgH="0" progId="">
                    <p:embed/>
                    <p:pic>
                      <p:nvPicPr>
                        <p:cNvPr id="484" name="Object 6"/>
                        <p:cNvPicPr/>
                        <p:nvPr/>
                      </p:nvPicPr>
                      <p:blipFill>
                        <a:blip r:embed="rId14"/>
                        <a:stretch/>
                      </p:blipFill>
                      <p:spPr>
                        <a:xfrm>
                          <a:off x="6486480" y="2289240"/>
                          <a:ext cx="340920" cy="390240"/>
                        </a:xfrm>
                        <a:prstGeom prst="rect">
                          <a:avLst/>
                        </a:prstGeom>
                        <a:ln w="0">
                          <a:noFill/>
                        </a:ln>
                      </p:spPr>
                    </p:pic>
                  </p:oleObj>
                </mc:Fallback>
              </mc:AlternateContent>
            </a:graphicData>
          </a:graphic>
        </p:graphicFrame>
        <p:sp>
          <p:nvSpPr>
            <p:cNvPr id="485" name="AutoShape 47"/>
            <p:cNvSpPr/>
            <p:nvPr/>
          </p:nvSpPr>
          <p:spPr>
            <a:xfrm>
              <a:off x="7689960" y="1257480"/>
              <a:ext cx="151920" cy="328320"/>
            </a:xfrm>
            <a:prstGeom prst="rightBrace">
              <a:avLst>
                <a:gd name="adj1" fmla="val 1796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486" name="Object 7"/>
            <p:cNvGraphicFramePr/>
            <p:nvPr/>
          </p:nvGraphicFramePr>
          <p:xfrm>
            <a:off x="7885080" y="1265400"/>
            <a:ext cx="391680" cy="442440"/>
          </p:xfrm>
          <a:graphic>
            <a:graphicData uri="http://schemas.openxmlformats.org/presentationml/2006/ole">
              <mc:AlternateContent xmlns:mc="http://schemas.openxmlformats.org/markup-compatibility/2006">
                <mc:Choice xmlns:v="urn:schemas-microsoft-com:vml" Requires="v">
                  <p:oleObj spid="_x0000_s7176" r:id="rId15" imgW="0" imgH="0" progId="">
                    <p:embed/>
                  </p:oleObj>
                </mc:Choice>
                <mc:Fallback>
                  <p:oleObj r:id="rId15" imgW="0" imgH="0" progId="">
                    <p:embed/>
                    <p:pic>
                      <p:nvPicPr>
                        <p:cNvPr id="487" name="Object 7"/>
                        <p:cNvPicPr/>
                        <p:nvPr/>
                      </p:nvPicPr>
                      <p:blipFill>
                        <a:blip r:embed="rId16"/>
                        <a:stretch/>
                      </p:blipFill>
                      <p:spPr>
                        <a:xfrm>
                          <a:off x="7885080" y="1265400"/>
                          <a:ext cx="391680" cy="442440"/>
                        </a:xfrm>
                        <a:prstGeom prst="rect">
                          <a:avLst/>
                        </a:prstGeom>
                        <a:ln w="0">
                          <a:noFill/>
                        </a:ln>
                      </p:spPr>
                    </p:pic>
                  </p:oleObj>
                </mc:Fallback>
              </mc:AlternateContent>
            </a:graphicData>
          </a:graphic>
        </p:graphicFrame>
        <p:sp>
          <p:nvSpPr>
            <p:cNvPr id="488" name="Line 49"/>
            <p:cNvSpPr/>
            <p:nvPr/>
          </p:nvSpPr>
          <p:spPr>
            <a:xfrm>
              <a:off x="7605360" y="123336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489" name="Object 8"/>
            <p:cNvGraphicFramePr/>
            <p:nvPr/>
          </p:nvGraphicFramePr>
          <p:xfrm>
            <a:off x="7431120" y="4307040"/>
            <a:ext cx="487080" cy="442440"/>
          </p:xfrm>
          <a:graphic>
            <a:graphicData uri="http://schemas.openxmlformats.org/presentationml/2006/ole">
              <mc:AlternateContent xmlns:mc="http://schemas.openxmlformats.org/markup-compatibility/2006">
                <mc:Choice xmlns:v="urn:schemas-microsoft-com:vml" Requires="v">
                  <p:oleObj spid="_x0000_s7177" r:id="rId17" imgW="0" imgH="0" progId="">
                    <p:embed/>
                  </p:oleObj>
                </mc:Choice>
                <mc:Fallback>
                  <p:oleObj r:id="rId17" imgW="0" imgH="0" progId="">
                    <p:embed/>
                    <p:pic>
                      <p:nvPicPr>
                        <p:cNvPr id="490" name="Object 8"/>
                        <p:cNvPicPr/>
                        <p:nvPr/>
                      </p:nvPicPr>
                      <p:blipFill>
                        <a:blip r:embed="rId18"/>
                        <a:stretch/>
                      </p:blipFill>
                      <p:spPr>
                        <a:xfrm>
                          <a:off x="7431120" y="4307040"/>
                          <a:ext cx="487080" cy="442440"/>
                        </a:xfrm>
                        <a:prstGeom prst="rect">
                          <a:avLst/>
                        </a:prstGeom>
                        <a:ln w="0">
                          <a:noFill/>
                        </a:ln>
                      </p:spPr>
                    </p:pic>
                  </p:oleObj>
                </mc:Fallback>
              </mc:AlternateContent>
            </a:graphicData>
          </a:graphic>
        </p:graphicFrame>
        <p:sp>
          <p:nvSpPr>
            <p:cNvPr id="491" name="Line 51"/>
            <p:cNvSpPr/>
            <p:nvPr/>
          </p:nvSpPr>
          <p:spPr>
            <a:xfrm flipV="1">
              <a:off x="5151240" y="1257120"/>
              <a:ext cx="2513160" cy="1820880"/>
            </a:xfrm>
            <a:prstGeom prst="line">
              <a:avLst/>
            </a:prstGeom>
            <a:ln w="22225">
              <a:solidFill>
                <a:srgbClr val="0000FF"/>
              </a:solidFill>
              <a:round/>
            </a:ln>
          </p:spPr>
          <p:style>
            <a:lnRef idx="0">
              <a:scrgbClr r="0" g="0" b="0"/>
            </a:lnRef>
            <a:fillRef idx="0">
              <a:scrgbClr r="0" g="0" b="0"/>
            </a:fillRef>
            <a:effectRef idx="0">
              <a:scrgbClr r="0" g="0" b="0"/>
            </a:effectRef>
            <a:fontRef idx="minor"/>
          </p:style>
        </p:sp>
        <p:sp>
          <p:nvSpPr>
            <p:cNvPr id="492" name="Rectangle 52"/>
            <p:cNvSpPr/>
            <p:nvPr/>
          </p:nvSpPr>
          <p:spPr>
            <a:xfrm>
              <a:off x="7551720" y="1546200"/>
              <a:ext cx="105840" cy="90000"/>
            </a:xfrm>
            <a:prstGeom prst="rect">
              <a:avLst/>
            </a:prstGeom>
            <a:solidFill>
              <a:srgbClr val="008000"/>
            </a:solidFill>
            <a:ln w="12700">
              <a:solidFill>
                <a:srgbClr val="000000"/>
              </a:solidFill>
              <a:miter/>
            </a:ln>
          </p:spPr>
          <p:style>
            <a:lnRef idx="0">
              <a:scrgbClr r="0" g="0" b="0"/>
            </a:lnRef>
            <a:fillRef idx="0">
              <a:scrgbClr r="0" g="0" b="0"/>
            </a:fillRef>
            <a:effectRef idx="0">
              <a:scrgbClr r="0" g="0" b="0"/>
            </a:effectRef>
            <a:fontRef idx="minor"/>
          </p:style>
        </p:sp>
        <p:sp>
          <p:nvSpPr>
            <p:cNvPr id="493" name="AutoShape 53"/>
            <p:cNvSpPr/>
            <p:nvPr/>
          </p:nvSpPr>
          <p:spPr>
            <a:xfrm rot="5400000">
              <a:off x="6786720" y="384120"/>
              <a:ext cx="266400" cy="1363320"/>
            </a:xfrm>
            <a:prstGeom prst="leftBrace">
              <a:avLst>
                <a:gd name="adj1" fmla="val 4260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494" name="Object 9"/>
            <p:cNvGraphicFramePr/>
            <p:nvPr/>
          </p:nvGraphicFramePr>
          <p:xfrm>
            <a:off x="6372360" y="473040"/>
            <a:ext cx="1087200" cy="488520"/>
          </p:xfrm>
          <a:graphic>
            <a:graphicData uri="http://schemas.openxmlformats.org/presentationml/2006/ole">
              <mc:AlternateContent xmlns:mc="http://schemas.openxmlformats.org/markup-compatibility/2006">
                <mc:Choice xmlns:v="urn:schemas-microsoft-com:vml" Requires="v">
                  <p:oleObj spid="_x0000_s7178" r:id="rId19" imgW="0" imgH="0" progId="">
                    <p:embed/>
                  </p:oleObj>
                </mc:Choice>
                <mc:Fallback>
                  <p:oleObj r:id="rId19" imgW="0" imgH="0" progId="">
                    <p:embed/>
                    <p:pic>
                      <p:nvPicPr>
                        <p:cNvPr id="495" name="Object 9"/>
                        <p:cNvPicPr/>
                        <p:nvPr/>
                      </p:nvPicPr>
                      <p:blipFill>
                        <a:blip r:embed="rId20"/>
                        <a:stretch/>
                      </p:blipFill>
                      <p:spPr>
                        <a:xfrm>
                          <a:off x="6372360" y="473040"/>
                          <a:ext cx="1087200" cy="488520"/>
                        </a:xfrm>
                        <a:prstGeom prst="rect">
                          <a:avLst/>
                        </a:prstGeom>
                        <a:ln w="0">
                          <a:noFill/>
                        </a:ln>
                      </p:spPr>
                    </p:pic>
                  </p:oleObj>
                </mc:Fallback>
              </mc:AlternateContent>
            </a:graphicData>
          </a:graphic>
        </p:graphicFrame>
        <p:graphicFrame>
          <p:nvGraphicFramePr>
            <p:cNvPr id="496" name="Object 10"/>
            <p:cNvGraphicFramePr/>
            <p:nvPr/>
          </p:nvGraphicFramePr>
          <p:xfrm>
            <a:off x="6242040" y="2762280"/>
            <a:ext cx="390240" cy="390240"/>
          </p:xfrm>
          <a:graphic>
            <a:graphicData uri="http://schemas.openxmlformats.org/presentationml/2006/ole">
              <mc:AlternateContent xmlns:mc="http://schemas.openxmlformats.org/markup-compatibility/2006">
                <mc:Choice xmlns:v="urn:schemas-microsoft-com:vml" Requires="v">
                  <p:oleObj spid="_x0000_s7179" r:id="rId21" imgW="0" imgH="0" progId="">
                    <p:embed/>
                  </p:oleObj>
                </mc:Choice>
                <mc:Fallback>
                  <p:oleObj r:id="rId21" imgW="0" imgH="0" progId="">
                    <p:embed/>
                    <p:pic>
                      <p:nvPicPr>
                        <p:cNvPr id="497" name="Object 10"/>
                        <p:cNvPicPr/>
                        <p:nvPr/>
                      </p:nvPicPr>
                      <p:blipFill>
                        <a:blip r:embed="rId22"/>
                        <a:stretch/>
                      </p:blipFill>
                      <p:spPr>
                        <a:xfrm>
                          <a:off x="6242040" y="2762280"/>
                          <a:ext cx="390240" cy="390240"/>
                        </a:xfrm>
                        <a:prstGeom prst="rect">
                          <a:avLst/>
                        </a:prstGeom>
                        <a:ln w="0">
                          <a:noFill/>
                        </a:ln>
                      </p:spPr>
                    </p:pic>
                  </p:oleObj>
                </mc:Fallback>
              </mc:AlternateContent>
            </a:graphicData>
          </a:graphic>
        </p:graphicFrame>
        <p:sp>
          <p:nvSpPr>
            <p:cNvPr id="498" name="AutoShape 56"/>
            <p:cNvSpPr/>
            <p:nvPr/>
          </p:nvSpPr>
          <p:spPr>
            <a:xfrm flipH="1">
              <a:off x="6660360" y="2674800"/>
              <a:ext cx="509400" cy="588600"/>
            </a:xfrm>
            <a:prstGeom prst="rightBrace">
              <a:avLst>
                <a:gd name="adj1" fmla="val 9631"/>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499" name="Object 11"/>
            <p:cNvGraphicFramePr/>
            <p:nvPr/>
          </p:nvGraphicFramePr>
          <p:xfrm>
            <a:off x="5516640" y="1368360"/>
            <a:ext cx="228240" cy="369360"/>
          </p:xfrm>
          <a:graphic>
            <a:graphicData uri="http://schemas.openxmlformats.org/presentationml/2006/ole">
              <mc:AlternateContent xmlns:mc="http://schemas.openxmlformats.org/markup-compatibility/2006">
                <mc:Choice xmlns:v="urn:schemas-microsoft-com:vml" Requires="v">
                  <p:oleObj spid="_x0000_s7180" r:id="rId23" imgW="0" imgH="0" progId="">
                    <p:embed/>
                  </p:oleObj>
                </mc:Choice>
                <mc:Fallback>
                  <p:oleObj r:id="rId23" imgW="0" imgH="0" progId="">
                    <p:embed/>
                    <p:pic>
                      <p:nvPicPr>
                        <p:cNvPr id="500" name="Object 11"/>
                        <p:cNvPicPr/>
                        <p:nvPr/>
                      </p:nvPicPr>
                      <p:blipFill>
                        <a:blip r:embed="rId24"/>
                        <a:stretch/>
                      </p:blipFill>
                      <p:spPr>
                        <a:xfrm>
                          <a:off x="5516640" y="1368360"/>
                          <a:ext cx="228240" cy="369360"/>
                        </a:xfrm>
                        <a:prstGeom prst="rect">
                          <a:avLst/>
                        </a:prstGeom>
                        <a:ln w="0">
                          <a:noFill/>
                        </a:ln>
                      </p:spPr>
                    </p:pic>
                  </p:oleObj>
                </mc:Fallback>
              </mc:AlternateContent>
            </a:graphicData>
          </a:graphic>
        </p:graphicFrame>
        <p:sp>
          <p:nvSpPr>
            <p:cNvPr id="501" name="Line 58"/>
            <p:cNvSpPr/>
            <p:nvPr/>
          </p:nvSpPr>
          <p:spPr>
            <a:xfrm>
              <a:off x="5659200" y="1755720"/>
              <a:ext cx="1800" cy="838080"/>
            </a:xfrm>
            <a:prstGeom prst="line">
              <a:avLst/>
            </a:prstGeom>
            <a:ln w="25400">
              <a:solidFill>
                <a:srgbClr val="000000"/>
              </a:solidFill>
              <a:round/>
              <a:tailEnd type="triangle" w="med" len="med"/>
            </a:ln>
          </p:spPr>
          <p:style>
            <a:lnRef idx="0">
              <a:scrgbClr r="0" g="0" b="0"/>
            </a:lnRef>
            <a:fillRef idx="0">
              <a:scrgbClr r="0" g="0" b="0"/>
            </a:fillRef>
            <a:effectRef idx="0">
              <a:scrgbClr r="0" g="0" b="0"/>
            </a:effectRef>
            <a:fontRef idx="minor"/>
          </p:style>
        </p:sp>
        <p:sp>
          <p:nvSpPr>
            <p:cNvPr id="502" name="Oval 61"/>
            <p:cNvSpPr/>
            <p:nvPr/>
          </p:nvSpPr>
          <p:spPr>
            <a:xfrm>
              <a:off x="8426520" y="25351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03" name="Line 63"/>
            <p:cNvSpPr/>
            <p:nvPr/>
          </p:nvSpPr>
          <p:spPr>
            <a:xfrm>
              <a:off x="5829120" y="1590480"/>
              <a:ext cx="2733840" cy="600120"/>
            </a:xfrm>
            <a:prstGeom prst="line">
              <a:avLst/>
            </a:prstGeom>
            <a:ln w="25400">
              <a:solidFill>
                <a:srgbClr val="000000"/>
              </a:solidFill>
              <a:round/>
              <a:tailEnd type="triangle" w="med" len="med"/>
            </a:ln>
          </p:spPr>
          <p:style>
            <a:lnRef idx="0">
              <a:scrgbClr r="0" g="0" b="0"/>
            </a:lnRef>
            <a:fillRef idx="0">
              <a:scrgbClr r="0" g="0" b="0"/>
            </a:fillRef>
            <a:effectRef idx="0">
              <a:scrgbClr r="0" g="0" b="0"/>
            </a:effectRef>
            <a:fontRef idx="minor"/>
          </p:style>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 name="PlaceHolder 1"/>
          <p:cNvSpPr>
            <a:spLocks noGrp="1"/>
          </p:cNvSpPr>
          <p:nvPr>
            <p:ph type="title"/>
          </p:nvPr>
        </p:nvSpPr>
        <p:spPr>
          <a:xfrm>
            <a:off x="326880" y="187200"/>
            <a:ext cx="4625640" cy="1142640"/>
          </a:xfrm>
          <a:prstGeom prst="rect">
            <a:avLst/>
          </a:prstGeom>
          <a:noFill/>
          <a:ln w="9360">
            <a:noFill/>
          </a:ln>
        </p:spPr>
        <p:txBody>
          <a:bodyPr numCol="1" spcCol="0" anchor="ctr">
            <a:noAutofit/>
          </a:bodyPr>
          <a:lstStyle/>
          <a:p>
            <a:pPr algn="ctr">
              <a:lnSpc>
                <a:spcPct val="100000"/>
              </a:lnSpc>
              <a:buNone/>
            </a:pPr>
            <a:r>
              <a:rPr lang="es-ES_tradnl" sz="3200" b="0" strike="noStrike" spc="-1">
                <a:solidFill>
                  <a:srgbClr val="000000"/>
                </a:solidFill>
                <a:latin typeface="Calibri"/>
              </a:rPr>
              <a:t>Probar si la pendiente de </a:t>
            </a:r>
            <a:br>
              <a:rPr sz="3200"/>
            </a:br>
            <a:r>
              <a:rPr lang="es-ES_tradnl" sz="3200" b="0" strike="noStrike" spc="-1">
                <a:solidFill>
                  <a:srgbClr val="000000"/>
                </a:solidFill>
                <a:latin typeface="Calibri"/>
              </a:rPr>
              <a:t>la covariable es 0</a:t>
            </a:r>
            <a:endParaRPr lang="es-ES" sz="3200" b="0" strike="noStrike" spc="-1">
              <a:solidFill>
                <a:srgbClr val="000000"/>
              </a:solidFill>
              <a:latin typeface="Arial"/>
            </a:endParaRPr>
          </a:p>
        </p:txBody>
      </p:sp>
      <p:sp>
        <p:nvSpPr>
          <p:cNvPr id="505" name="PlaceHolder 2"/>
          <p:cNvSpPr>
            <a:spLocks noGrp="1"/>
          </p:cNvSpPr>
          <p:nvPr>
            <p:ph/>
          </p:nvPr>
        </p:nvSpPr>
        <p:spPr>
          <a:xfrm>
            <a:off x="412920" y="1512720"/>
            <a:ext cx="4008240" cy="3804840"/>
          </a:xfrm>
          <a:prstGeom prst="rect">
            <a:avLst/>
          </a:prstGeom>
          <a:noFill/>
          <a:ln w="9360">
            <a:noFill/>
          </a:ln>
        </p:spPr>
        <p:txBody>
          <a:bodyPr numCol="1" spcCol="0" anchor="t">
            <a:noAutofit/>
          </a:bodyPr>
          <a:lstStyle/>
          <a:p>
            <a:pPr marL="343080" indent="-343080">
              <a:lnSpc>
                <a:spcPct val="100000"/>
              </a:lnSpc>
              <a:spcBef>
                <a:spcPts val="479"/>
              </a:spcBef>
              <a:buClr>
                <a:srgbClr val="000000"/>
              </a:buClr>
              <a:buFont typeface="Arial"/>
              <a:buChar char="•"/>
            </a:pPr>
            <a:r>
              <a:rPr lang="es-ES_tradnl" sz="2400" b="0" strike="noStrike" spc="-1">
                <a:solidFill>
                  <a:srgbClr val="000000"/>
                </a:solidFill>
                <a:latin typeface="Calibri"/>
              </a:rPr>
              <a:t>Si  no rechazo Ho, entonces hago ANOVA ignorando la covariable</a:t>
            </a:r>
            <a:endParaRPr lang="es-ES" sz="2400" b="0" strike="noStrike" spc="-1">
              <a:solidFill>
                <a:srgbClr val="000000"/>
              </a:solidFill>
              <a:latin typeface="Calibri"/>
            </a:endParaRPr>
          </a:p>
          <a:p>
            <a:pPr>
              <a:lnSpc>
                <a:spcPct val="100000"/>
              </a:lnSpc>
              <a:spcBef>
                <a:spcPts val="479"/>
              </a:spcBef>
              <a:buNone/>
            </a:pPr>
            <a:endParaRPr lang="es-ES" sz="2400" b="0" strike="noStrike" spc="-1">
              <a:solidFill>
                <a:srgbClr val="000000"/>
              </a:solidFill>
              <a:latin typeface="Calibri"/>
            </a:endParaRPr>
          </a:p>
          <a:p>
            <a:pPr>
              <a:lnSpc>
                <a:spcPct val="100000"/>
              </a:lnSpc>
              <a:spcBef>
                <a:spcPts val="479"/>
              </a:spcBef>
              <a:buNone/>
            </a:pPr>
            <a:endParaRPr lang="es-ES" sz="2400" b="0" strike="noStrike" spc="-1">
              <a:solidFill>
                <a:srgbClr val="000000"/>
              </a:solidFill>
              <a:latin typeface="Calibri"/>
            </a:endParaRPr>
          </a:p>
          <a:p>
            <a:pPr>
              <a:lnSpc>
                <a:spcPct val="100000"/>
              </a:lnSpc>
              <a:spcBef>
                <a:spcPts val="479"/>
              </a:spcBef>
              <a:buNone/>
            </a:pPr>
            <a:endParaRPr lang="es-ES" sz="2400" b="0" strike="noStrike" spc="-1">
              <a:solidFill>
                <a:srgbClr val="000000"/>
              </a:solidFill>
              <a:latin typeface="Calibri"/>
            </a:endParaRPr>
          </a:p>
          <a:p>
            <a:pPr>
              <a:lnSpc>
                <a:spcPct val="100000"/>
              </a:lnSpc>
              <a:spcBef>
                <a:spcPts val="479"/>
              </a:spcBef>
              <a:buNone/>
            </a:pPr>
            <a:endParaRPr lang="es-ES" sz="2400" b="0" strike="noStrike" spc="-1">
              <a:solidFill>
                <a:srgbClr val="000000"/>
              </a:solidFill>
              <a:latin typeface="Calibri"/>
            </a:endParaRPr>
          </a:p>
          <a:p>
            <a:pPr>
              <a:lnSpc>
                <a:spcPct val="100000"/>
              </a:lnSpc>
              <a:spcBef>
                <a:spcPts val="479"/>
              </a:spcBef>
              <a:buNone/>
            </a:pPr>
            <a:endParaRPr lang="es-ES" sz="2400" b="0" strike="noStrike" spc="-1">
              <a:solidFill>
                <a:srgbClr val="000000"/>
              </a:solidFill>
              <a:latin typeface="Calibri"/>
            </a:endParaRPr>
          </a:p>
          <a:p>
            <a:pPr marL="343080" indent="-343080">
              <a:lnSpc>
                <a:spcPct val="100000"/>
              </a:lnSpc>
              <a:spcBef>
                <a:spcPts val="479"/>
              </a:spcBef>
              <a:buClr>
                <a:srgbClr val="000000"/>
              </a:buClr>
              <a:buFont typeface="Arial"/>
              <a:buChar char="•"/>
            </a:pPr>
            <a:r>
              <a:rPr lang="es-ES_tradnl" sz="2400" b="0" i="1" strike="noStrike" spc="-1">
                <a:solidFill>
                  <a:srgbClr val="000000"/>
                </a:solidFill>
                <a:latin typeface="Calibri"/>
              </a:rPr>
              <a:t>Si  rechazo Ho comparo los tratamientos ajustados por la covariable</a:t>
            </a:r>
            <a:endParaRPr lang="es-ES" sz="2400" b="0" strike="noStrike" spc="-1">
              <a:solidFill>
                <a:srgbClr val="000000"/>
              </a:solidFill>
              <a:latin typeface="Calibri"/>
            </a:endParaRPr>
          </a:p>
          <a:p>
            <a:pPr>
              <a:lnSpc>
                <a:spcPct val="100000"/>
              </a:lnSpc>
              <a:spcBef>
                <a:spcPts val="439"/>
              </a:spcBef>
              <a:buNone/>
            </a:pPr>
            <a:endParaRPr lang="es-ES" sz="2200" b="0" strike="noStrike" spc="-1">
              <a:solidFill>
                <a:srgbClr val="000000"/>
              </a:solidFill>
              <a:latin typeface="Calibri"/>
            </a:endParaRPr>
          </a:p>
        </p:txBody>
      </p:sp>
      <p:grpSp>
        <p:nvGrpSpPr>
          <p:cNvPr id="506" name="Group 177"/>
          <p:cNvGrpSpPr/>
          <p:nvPr/>
        </p:nvGrpSpPr>
        <p:grpSpPr>
          <a:xfrm>
            <a:off x="988920" y="2786040"/>
            <a:ext cx="3125520" cy="1213920"/>
            <a:chOff x="988920" y="2786040"/>
            <a:chExt cx="3125520" cy="1213920"/>
          </a:xfrm>
        </p:grpSpPr>
        <p:sp>
          <p:nvSpPr>
            <p:cNvPr id="507" name="Rectangle 2"/>
            <p:cNvSpPr/>
            <p:nvPr/>
          </p:nvSpPr>
          <p:spPr>
            <a:xfrm>
              <a:off x="988920" y="2786040"/>
              <a:ext cx="3125520" cy="1213920"/>
            </a:xfrm>
            <a:prstGeom prst="rect">
              <a:avLst/>
            </a:prstGeom>
            <a:solidFill>
              <a:srgbClr val="00FFFF"/>
            </a:solidFill>
            <a:ln w="12700">
              <a:noFill/>
            </a:ln>
          </p:spPr>
          <p:style>
            <a:lnRef idx="0">
              <a:scrgbClr r="0" g="0" b="0"/>
            </a:lnRef>
            <a:fillRef idx="0">
              <a:scrgbClr r="0" g="0" b="0"/>
            </a:fillRef>
            <a:effectRef idx="0">
              <a:scrgbClr r="0" g="0" b="0"/>
            </a:effectRef>
            <a:fontRef idx="minor"/>
          </p:style>
        </p:sp>
        <p:graphicFrame>
          <p:nvGraphicFramePr>
            <p:cNvPr id="508" name="Object 12"/>
            <p:cNvGraphicFramePr/>
            <p:nvPr/>
          </p:nvGraphicFramePr>
          <p:xfrm>
            <a:off x="1479600" y="3127320"/>
            <a:ext cx="2161800" cy="517320"/>
          </p:xfrm>
          <a:graphic>
            <a:graphicData uri="http://schemas.openxmlformats.org/presentationml/2006/ole">
              <mc:AlternateContent xmlns:mc="http://schemas.openxmlformats.org/markup-compatibility/2006">
                <mc:Choice xmlns:v="urn:schemas-microsoft-com:vml" Requires="v">
                  <p:oleObj spid="_x0000_s8194" r:id="rId3" imgW="0" imgH="0" progId="Equation.3">
                    <p:embed/>
                  </p:oleObj>
                </mc:Choice>
                <mc:Fallback>
                  <p:oleObj r:id="rId3" imgW="0" imgH="0" progId="Equation.3">
                    <p:embed/>
                    <p:pic>
                      <p:nvPicPr>
                        <p:cNvPr id="509" name="Object 12"/>
                        <p:cNvPicPr/>
                        <p:nvPr/>
                      </p:nvPicPr>
                      <p:blipFill>
                        <a:blip r:embed="rId4"/>
                        <a:stretch/>
                      </p:blipFill>
                      <p:spPr>
                        <a:xfrm>
                          <a:off x="1479600" y="3127320"/>
                          <a:ext cx="2161800" cy="517320"/>
                        </a:xfrm>
                        <a:prstGeom prst="rect">
                          <a:avLst/>
                        </a:prstGeom>
                        <a:ln w="0">
                          <a:noFill/>
                        </a:ln>
                      </p:spPr>
                    </p:pic>
                  </p:oleObj>
                </mc:Fallback>
              </mc:AlternateContent>
            </a:graphicData>
          </a:graphic>
        </p:graphicFrame>
      </p:grpSp>
      <p:grpSp>
        <p:nvGrpSpPr>
          <p:cNvPr id="510" name="Group 178"/>
          <p:cNvGrpSpPr/>
          <p:nvPr/>
        </p:nvGrpSpPr>
        <p:grpSpPr>
          <a:xfrm>
            <a:off x="4633560" y="473040"/>
            <a:ext cx="4069080" cy="5189760"/>
            <a:chOff x="4633560" y="473040"/>
            <a:chExt cx="4069080" cy="5189760"/>
          </a:xfrm>
        </p:grpSpPr>
        <p:sp>
          <p:nvSpPr>
            <p:cNvPr id="511" name="Text Box 179"/>
            <p:cNvSpPr/>
            <p:nvPr/>
          </p:nvSpPr>
          <p:spPr>
            <a:xfrm>
              <a:off x="5567760" y="4962600"/>
              <a:ext cx="1741680" cy="70020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gn="ctr">
                <a:lnSpc>
                  <a:spcPct val="100000"/>
                </a:lnSpc>
                <a:buNone/>
              </a:pPr>
              <a:r>
                <a:rPr lang="es-ES_tradnl" sz="2000" b="0" strike="noStrike" spc="-1">
                  <a:solidFill>
                    <a:srgbClr val="000000"/>
                  </a:solidFill>
                  <a:latin typeface="Arial"/>
                </a:rPr>
                <a:t>Tratamiento 1</a:t>
              </a:r>
              <a:endParaRPr lang="es-MX" sz="2000" b="0" strike="noStrike" spc="-1">
                <a:latin typeface="Arial"/>
              </a:endParaRPr>
            </a:p>
            <a:p>
              <a:pPr algn="ctr">
                <a:lnSpc>
                  <a:spcPct val="100000"/>
                </a:lnSpc>
                <a:buNone/>
              </a:pPr>
              <a:r>
                <a:rPr lang="es-ES_tradnl" sz="2000" b="0" strike="noStrike" spc="-1">
                  <a:solidFill>
                    <a:srgbClr val="000000"/>
                  </a:solidFill>
                  <a:latin typeface="Arial"/>
                </a:rPr>
                <a:t>Tratamiento 2</a:t>
              </a:r>
              <a:endParaRPr lang="es-MX" sz="2000" b="0" strike="noStrike" spc="-1">
                <a:latin typeface="Arial"/>
              </a:endParaRPr>
            </a:p>
          </p:txBody>
        </p:sp>
        <p:sp>
          <p:nvSpPr>
            <p:cNvPr id="512" name="Oval 180"/>
            <p:cNvSpPr/>
            <p:nvPr/>
          </p:nvSpPr>
          <p:spPr>
            <a:xfrm>
              <a:off x="5311800" y="513540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513" name="Oval 181"/>
            <p:cNvSpPr/>
            <p:nvPr/>
          </p:nvSpPr>
          <p:spPr>
            <a:xfrm>
              <a:off x="5319720" y="54244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14" name="Rectangle 182"/>
            <p:cNvSpPr/>
            <p:nvPr/>
          </p:nvSpPr>
          <p:spPr>
            <a:xfrm>
              <a:off x="5121360" y="1224000"/>
              <a:ext cx="3571560" cy="2966760"/>
            </a:xfrm>
            <a:prstGeom prst="rect">
              <a:avLst/>
            </a:prstGeom>
            <a:gradFill rotWithShape="0">
              <a:gsLst>
                <a:gs pos="0">
                  <a:srgbClr val="FFFF00"/>
                </a:gs>
                <a:gs pos="100000">
                  <a:srgbClr val="FFFFFF"/>
                </a:gs>
              </a:gsLst>
              <a:lin ang="5400000"/>
            </a:gradFill>
            <a:ln w="12700">
              <a:noFill/>
            </a:ln>
          </p:spPr>
          <p:style>
            <a:lnRef idx="0">
              <a:scrgbClr r="0" g="0" b="0"/>
            </a:lnRef>
            <a:fillRef idx="0">
              <a:scrgbClr r="0" g="0" b="0"/>
            </a:fillRef>
            <a:effectRef idx="0">
              <a:scrgbClr r="0" g="0" b="0"/>
            </a:effectRef>
            <a:fontRef idx="minor"/>
          </p:style>
        </p:sp>
        <p:sp>
          <p:nvSpPr>
            <p:cNvPr id="515" name="Line 183"/>
            <p:cNvSpPr/>
            <p:nvPr/>
          </p:nvSpPr>
          <p:spPr>
            <a:xfrm flipV="1">
              <a:off x="6087960" y="2180880"/>
              <a:ext cx="2608200" cy="1987560"/>
            </a:xfrm>
            <a:prstGeom prst="line">
              <a:avLst/>
            </a:prstGeom>
            <a:ln w="22225">
              <a:solidFill>
                <a:srgbClr val="00FF00"/>
              </a:solidFill>
              <a:round/>
            </a:ln>
          </p:spPr>
          <p:style>
            <a:lnRef idx="0">
              <a:scrgbClr r="0" g="0" b="0"/>
            </a:lnRef>
            <a:fillRef idx="0">
              <a:scrgbClr r="0" g="0" b="0"/>
            </a:fillRef>
            <a:effectRef idx="0">
              <a:scrgbClr r="0" g="0" b="0"/>
            </a:effectRef>
            <a:fontRef idx="minor"/>
          </p:style>
        </p:sp>
        <p:sp>
          <p:nvSpPr>
            <p:cNvPr id="516" name="Line 184"/>
            <p:cNvSpPr/>
            <p:nvPr/>
          </p:nvSpPr>
          <p:spPr>
            <a:xfrm flipH="1">
              <a:off x="5115600" y="4209120"/>
              <a:ext cx="3585960" cy="36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517" name="Oval 185"/>
            <p:cNvSpPr/>
            <p:nvPr/>
          </p:nvSpPr>
          <p:spPr>
            <a:xfrm>
              <a:off x="7211880" y="31417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18" name="Line 186"/>
            <p:cNvSpPr/>
            <p:nvPr/>
          </p:nvSpPr>
          <p:spPr>
            <a:xfrm>
              <a:off x="5127480" y="1226880"/>
              <a:ext cx="360" cy="2992680"/>
            </a:xfrm>
            <a:prstGeom prst="line">
              <a:avLst/>
            </a:prstGeom>
            <a:ln w="25400">
              <a:solidFill>
                <a:srgbClr val="000000"/>
              </a:solidFill>
              <a:round/>
            </a:ln>
          </p:spPr>
          <p:style>
            <a:lnRef idx="0">
              <a:scrgbClr r="0" g="0" b="0"/>
            </a:lnRef>
            <a:fillRef idx="0">
              <a:scrgbClr r="0" g="0" b="0"/>
            </a:fillRef>
            <a:effectRef idx="0">
              <a:scrgbClr r="0" g="0" b="0"/>
            </a:effectRef>
            <a:fontRef idx="minor"/>
          </p:style>
        </p:sp>
        <p:sp>
          <p:nvSpPr>
            <p:cNvPr id="519" name="Oval 187"/>
            <p:cNvSpPr/>
            <p:nvPr/>
          </p:nvSpPr>
          <p:spPr>
            <a:xfrm>
              <a:off x="6389640" y="39038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20" name="Oval 188"/>
            <p:cNvSpPr/>
            <p:nvPr/>
          </p:nvSpPr>
          <p:spPr>
            <a:xfrm>
              <a:off x="6756480" y="33019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21" name="Oval 189"/>
            <p:cNvSpPr/>
            <p:nvPr/>
          </p:nvSpPr>
          <p:spPr>
            <a:xfrm>
              <a:off x="6954840" y="30654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22" name="Oval 190"/>
            <p:cNvSpPr/>
            <p:nvPr/>
          </p:nvSpPr>
          <p:spPr>
            <a:xfrm>
              <a:off x="7129440" y="32940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23" name="Oval 191"/>
            <p:cNvSpPr/>
            <p:nvPr/>
          </p:nvSpPr>
          <p:spPr>
            <a:xfrm>
              <a:off x="7440480" y="29894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24" name="Oval 192"/>
            <p:cNvSpPr/>
            <p:nvPr/>
          </p:nvSpPr>
          <p:spPr>
            <a:xfrm>
              <a:off x="7402680" y="306540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25" name="Oval 193"/>
            <p:cNvSpPr/>
            <p:nvPr/>
          </p:nvSpPr>
          <p:spPr>
            <a:xfrm>
              <a:off x="7988400" y="29354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26" name="Oval 194"/>
            <p:cNvSpPr/>
            <p:nvPr/>
          </p:nvSpPr>
          <p:spPr>
            <a:xfrm>
              <a:off x="7861320" y="268776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27" name="Oval 195"/>
            <p:cNvSpPr/>
            <p:nvPr/>
          </p:nvSpPr>
          <p:spPr>
            <a:xfrm>
              <a:off x="7745400" y="30542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28" name="Oval 196"/>
            <p:cNvSpPr/>
            <p:nvPr/>
          </p:nvSpPr>
          <p:spPr>
            <a:xfrm>
              <a:off x="5938920" y="38908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29" name="Oval 197"/>
            <p:cNvSpPr/>
            <p:nvPr/>
          </p:nvSpPr>
          <p:spPr>
            <a:xfrm>
              <a:off x="6615000" y="362124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30" name="Oval 198"/>
            <p:cNvSpPr/>
            <p:nvPr/>
          </p:nvSpPr>
          <p:spPr>
            <a:xfrm>
              <a:off x="5973840" y="251604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531" name="Oval 199"/>
            <p:cNvSpPr/>
            <p:nvPr/>
          </p:nvSpPr>
          <p:spPr>
            <a:xfrm>
              <a:off x="6408720" y="22953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532" name="Oval 200"/>
            <p:cNvSpPr/>
            <p:nvPr/>
          </p:nvSpPr>
          <p:spPr>
            <a:xfrm>
              <a:off x="6454800" y="19065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533" name="Oval 201"/>
            <p:cNvSpPr/>
            <p:nvPr/>
          </p:nvSpPr>
          <p:spPr>
            <a:xfrm>
              <a:off x="6705720" y="189864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534" name="Oval 202"/>
            <p:cNvSpPr/>
            <p:nvPr/>
          </p:nvSpPr>
          <p:spPr>
            <a:xfrm>
              <a:off x="7126200" y="157788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535" name="Oval 203"/>
            <p:cNvSpPr/>
            <p:nvPr/>
          </p:nvSpPr>
          <p:spPr>
            <a:xfrm>
              <a:off x="7004160" y="163188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536" name="Oval 204"/>
            <p:cNvSpPr/>
            <p:nvPr/>
          </p:nvSpPr>
          <p:spPr>
            <a:xfrm>
              <a:off x="5456160" y="280512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537" name="Oval 205"/>
            <p:cNvSpPr/>
            <p:nvPr/>
          </p:nvSpPr>
          <p:spPr>
            <a:xfrm>
              <a:off x="5508720" y="260676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538" name="Oval 206"/>
            <p:cNvSpPr/>
            <p:nvPr/>
          </p:nvSpPr>
          <p:spPr>
            <a:xfrm>
              <a:off x="5859360" y="286560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539" name="Oval 207"/>
            <p:cNvSpPr/>
            <p:nvPr/>
          </p:nvSpPr>
          <p:spPr>
            <a:xfrm>
              <a:off x="6019920" y="2333520"/>
              <a:ext cx="83880" cy="75960"/>
            </a:xfrm>
            <a:prstGeom prst="ellipse">
              <a:avLst/>
            </a:prstGeom>
            <a:solidFill>
              <a:srgbClr val="0000FF"/>
            </a:solidFill>
            <a:ln w="9525">
              <a:solidFill>
                <a:srgbClr val="000000"/>
              </a:solidFill>
              <a:round/>
            </a:ln>
          </p:spPr>
          <p:style>
            <a:lnRef idx="0">
              <a:scrgbClr r="0" g="0" b="0"/>
            </a:lnRef>
            <a:fillRef idx="0">
              <a:scrgbClr r="0" g="0" b="0"/>
            </a:fillRef>
            <a:effectRef idx="0">
              <a:scrgbClr r="0" g="0" b="0"/>
            </a:effectRef>
            <a:fontRef idx="minor"/>
          </p:style>
        </p:sp>
        <p:sp>
          <p:nvSpPr>
            <p:cNvPr id="540" name="Line 208"/>
            <p:cNvSpPr/>
            <p:nvPr/>
          </p:nvSpPr>
          <p:spPr>
            <a:xfrm>
              <a:off x="5121000" y="2666880"/>
              <a:ext cx="355752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541" name="Text Box 209"/>
            <p:cNvSpPr/>
            <p:nvPr/>
          </p:nvSpPr>
          <p:spPr>
            <a:xfrm>
              <a:off x="4633560" y="2435400"/>
              <a:ext cx="327240" cy="395280"/>
            </a:xfrm>
            <a:prstGeom prst="rect">
              <a:avLst/>
            </a:prstGeom>
            <a:noFill/>
            <a:ln w="1270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s-ES_tradnl" sz="2000" b="0" i="1" strike="noStrike" spc="-1">
                  <a:solidFill>
                    <a:srgbClr val="000000"/>
                  </a:solidFill>
                  <a:latin typeface="Symbol"/>
                </a:rPr>
                <a:t>m</a:t>
              </a:r>
              <a:endParaRPr lang="es-MX" sz="2000" b="0" strike="noStrike" spc="-1">
                <a:latin typeface="Arial"/>
              </a:endParaRPr>
            </a:p>
          </p:txBody>
        </p:sp>
        <p:sp>
          <p:nvSpPr>
            <p:cNvPr id="542" name="Line 210"/>
            <p:cNvSpPr/>
            <p:nvPr/>
          </p:nvSpPr>
          <p:spPr>
            <a:xfrm>
              <a:off x="5144760" y="2276280"/>
              <a:ext cx="355788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543" name="Line 211"/>
            <p:cNvSpPr/>
            <p:nvPr/>
          </p:nvSpPr>
          <p:spPr>
            <a:xfrm>
              <a:off x="5132160" y="3313080"/>
              <a:ext cx="3557520" cy="36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544" name="Object 2"/>
            <p:cNvGraphicFramePr/>
            <p:nvPr/>
          </p:nvGraphicFramePr>
          <p:xfrm>
            <a:off x="4708440" y="1968480"/>
            <a:ext cx="291600" cy="442440"/>
          </p:xfrm>
          <a:graphic>
            <a:graphicData uri="http://schemas.openxmlformats.org/presentationml/2006/ole">
              <mc:AlternateContent xmlns:mc="http://schemas.openxmlformats.org/markup-compatibility/2006">
                <mc:Choice xmlns:v="urn:schemas-microsoft-com:vml" Requires="v">
                  <p:oleObj spid="_x0000_s8195" r:id="rId5" imgW="0" imgH="0" progId="">
                    <p:embed/>
                  </p:oleObj>
                </mc:Choice>
                <mc:Fallback>
                  <p:oleObj r:id="rId5" imgW="0" imgH="0" progId="">
                    <p:embed/>
                    <p:pic>
                      <p:nvPicPr>
                        <p:cNvPr id="545" name="Object 2"/>
                        <p:cNvPicPr/>
                        <p:nvPr/>
                      </p:nvPicPr>
                      <p:blipFill>
                        <a:blip r:embed="rId6"/>
                        <a:stretch/>
                      </p:blipFill>
                      <p:spPr>
                        <a:xfrm>
                          <a:off x="4708440" y="1968480"/>
                          <a:ext cx="291600" cy="442440"/>
                        </a:xfrm>
                        <a:prstGeom prst="rect">
                          <a:avLst/>
                        </a:prstGeom>
                        <a:ln w="0">
                          <a:noFill/>
                        </a:ln>
                      </p:spPr>
                    </p:pic>
                  </p:oleObj>
                </mc:Fallback>
              </mc:AlternateContent>
            </a:graphicData>
          </a:graphic>
        </p:graphicFrame>
        <p:graphicFrame>
          <p:nvGraphicFramePr>
            <p:cNvPr id="546" name="Object 3"/>
            <p:cNvGraphicFramePr/>
            <p:nvPr/>
          </p:nvGraphicFramePr>
          <p:xfrm>
            <a:off x="4718160" y="3114720"/>
            <a:ext cx="291600" cy="442440"/>
          </p:xfrm>
          <a:graphic>
            <a:graphicData uri="http://schemas.openxmlformats.org/presentationml/2006/ole">
              <mc:AlternateContent xmlns:mc="http://schemas.openxmlformats.org/markup-compatibility/2006">
                <mc:Choice xmlns:v="urn:schemas-microsoft-com:vml" Requires="v">
                  <p:oleObj spid="_x0000_s8196" r:id="rId7" imgW="0" imgH="0" progId="">
                    <p:embed/>
                  </p:oleObj>
                </mc:Choice>
                <mc:Fallback>
                  <p:oleObj r:id="rId7" imgW="0" imgH="0" progId="">
                    <p:embed/>
                    <p:pic>
                      <p:nvPicPr>
                        <p:cNvPr id="547" name="Object 3"/>
                        <p:cNvPicPr/>
                        <p:nvPr/>
                      </p:nvPicPr>
                      <p:blipFill>
                        <a:blip r:embed="rId8"/>
                        <a:stretch/>
                      </p:blipFill>
                      <p:spPr>
                        <a:xfrm>
                          <a:off x="4718160" y="3114720"/>
                          <a:ext cx="291600" cy="442440"/>
                        </a:xfrm>
                        <a:prstGeom prst="rect">
                          <a:avLst/>
                        </a:prstGeom>
                        <a:ln w="0">
                          <a:noFill/>
                        </a:ln>
                      </p:spPr>
                    </p:pic>
                  </p:oleObj>
                </mc:Fallback>
              </mc:AlternateContent>
            </a:graphicData>
          </a:graphic>
        </p:graphicFrame>
        <p:sp>
          <p:nvSpPr>
            <p:cNvPr id="548" name="Oval 214"/>
            <p:cNvSpPr/>
            <p:nvPr/>
          </p:nvSpPr>
          <p:spPr>
            <a:xfrm>
              <a:off x="8186760" y="25225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49" name="Oval 215"/>
            <p:cNvSpPr/>
            <p:nvPr/>
          </p:nvSpPr>
          <p:spPr>
            <a:xfrm>
              <a:off x="8435880" y="229248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50" name="Line 216"/>
            <p:cNvSpPr/>
            <p:nvPr/>
          </p:nvSpPr>
          <p:spPr>
            <a:xfrm>
              <a:off x="6210000" y="123480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sp>
          <p:nvSpPr>
            <p:cNvPr id="551" name="Line 217"/>
            <p:cNvSpPr/>
            <p:nvPr/>
          </p:nvSpPr>
          <p:spPr>
            <a:xfrm>
              <a:off x="7202160" y="124776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552" name="Object 4"/>
            <p:cNvGraphicFramePr/>
            <p:nvPr/>
          </p:nvGraphicFramePr>
          <p:xfrm>
            <a:off x="6054840" y="4257720"/>
            <a:ext cx="390240" cy="442440"/>
          </p:xfrm>
          <a:graphic>
            <a:graphicData uri="http://schemas.openxmlformats.org/presentationml/2006/ole">
              <mc:AlternateContent xmlns:mc="http://schemas.openxmlformats.org/markup-compatibility/2006">
                <mc:Choice xmlns:v="urn:schemas-microsoft-com:vml" Requires="v">
                  <p:oleObj spid="_x0000_s8197" r:id="rId9" imgW="0" imgH="0" progId="">
                    <p:embed/>
                  </p:oleObj>
                </mc:Choice>
                <mc:Fallback>
                  <p:oleObj r:id="rId9" imgW="0" imgH="0" progId="">
                    <p:embed/>
                    <p:pic>
                      <p:nvPicPr>
                        <p:cNvPr id="553" name="Object 4"/>
                        <p:cNvPicPr/>
                        <p:nvPr/>
                      </p:nvPicPr>
                      <p:blipFill>
                        <a:blip r:embed="rId10"/>
                        <a:stretch/>
                      </p:blipFill>
                      <p:spPr>
                        <a:xfrm>
                          <a:off x="6054840" y="4257720"/>
                          <a:ext cx="390240" cy="442440"/>
                        </a:xfrm>
                        <a:prstGeom prst="rect">
                          <a:avLst/>
                        </a:prstGeom>
                        <a:ln w="0">
                          <a:noFill/>
                        </a:ln>
                      </p:spPr>
                    </p:pic>
                  </p:oleObj>
                </mc:Fallback>
              </mc:AlternateContent>
            </a:graphicData>
          </a:graphic>
        </p:graphicFrame>
        <p:graphicFrame>
          <p:nvGraphicFramePr>
            <p:cNvPr id="554" name="Object 5"/>
            <p:cNvGraphicFramePr/>
            <p:nvPr/>
          </p:nvGraphicFramePr>
          <p:xfrm>
            <a:off x="6989760" y="4268880"/>
            <a:ext cx="414000" cy="442440"/>
          </p:xfrm>
          <a:graphic>
            <a:graphicData uri="http://schemas.openxmlformats.org/presentationml/2006/ole">
              <mc:AlternateContent xmlns:mc="http://schemas.openxmlformats.org/markup-compatibility/2006">
                <mc:Choice xmlns:v="urn:schemas-microsoft-com:vml" Requires="v">
                  <p:oleObj spid="_x0000_s8198" r:id="rId11" imgW="0" imgH="0" progId="">
                    <p:embed/>
                  </p:oleObj>
                </mc:Choice>
                <mc:Fallback>
                  <p:oleObj r:id="rId11" imgW="0" imgH="0" progId="">
                    <p:embed/>
                    <p:pic>
                      <p:nvPicPr>
                        <p:cNvPr id="555" name="Object 5"/>
                        <p:cNvPicPr/>
                        <p:nvPr/>
                      </p:nvPicPr>
                      <p:blipFill>
                        <a:blip r:embed="rId12"/>
                        <a:stretch/>
                      </p:blipFill>
                      <p:spPr>
                        <a:xfrm>
                          <a:off x="6989760" y="4268880"/>
                          <a:ext cx="414000" cy="442440"/>
                        </a:xfrm>
                        <a:prstGeom prst="rect">
                          <a:avLst/>
                        </a:prstGeom>
                        <a:ln w="0">
                          <a:noFill/>
                        </a:ln>
                      </p:spPr>
                    </p:pic>
                  </p:oleObj>
                </mc:Fallback>
              </mc:AlternateContent>
            </a:graphicData>
          </a:graphic>
        </p:graphicFrame>
        <p:sp>
          <p:nvSpPr>
            <p:cNvPr id="556" name="AutoShape 220"/>
            <p:cNvSpPr/>
            <p:nvPr/>
          </p:nvSpPr>
          <p:spPr>
            <a:xfrm>
              <a:off x="6256440" y="2316240"/>
              <a:ext cx="151920" cy="328320"/>
            </a:xfrm>
            <a:prstGeom prst="rightBrace">
              <a:avLst>
                <a:gd name="adj1" fmla="val 1796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557" name="Object 6"/>
            <p:cNvGraphicFramePr/>
            <p:nvPr/>
          </p:nvGraphicFramePr>
          <p:xfrm>
            <a:off x="6486480" y="2289240"/>
            <a:ext cx="340920" cy="390240"/>
          </p:xfrm>
          <a:graphic>
            <a:graphicData uri="http://schemas.openxmlformats.org/presentationml/2006/ole">
              <mc:AlternateContent xmlns:mc="http://schemas.openxmlformats.org/markup-compatibility/2006">
                <mc:Choice xmlns:v="urn:schemas-microsoft-com:vml" Requires="v">
                  <p:oleObj spid="_x0000_s8199" r:id="rId13" imgW="0" imgH="0" progId="">
                    <p:embed/>
                  </p:oleObj>
                </mc:Choice>
                <mc:Fallback>
                  <p:oleObj r:id="rId13" imgW="0" imgH="0" progId="">
                    <p:embed/>
                    <p:pic>
                      <p:nvPicPr>
                        <p:cNvPr id="558" name="Object 6"/>
                        <p:cNvPicPr/>
                        <p:nvPr/>
                      </p:nvPicPr>
                      <p:blipFill>
                        <a:blip r:embed="rId14"/>
                        <a:stretch/>
                      </p:blipFill>
                      <p:spPr>
                        <a:xfrm>
                          <a:off x="6486480" y="2289240"/>
                          <a:ext cx="340920" cy="390240"/>
                        </a:xfrm>
                        <a:prstGeom prst="rect">
                          <a:avLst/>
                        </a:prstGeom>
                        <a:ln w="0">
                          <a:noFill/>
                        </a:ln>
                      </p:spPr>
                    </p:pic>
                  </p:oleObj>
                </mc:Fallback>
              </mc:AlternateContent>
            </a:graphicData>
          </a:graphic>
        </p:graphicFrame>
        <p:sp>
          <p:nvSpPr>
            <p:cNvPr id="559" name="AutoShape 222"/>
            <p:cNvSpPr/>
            <p:nvPr/>
          </p:nvSpPr>
          <p:spPr>
            <a:xfrm>
              <a:off x="7689960" y="1257480"/>
              <a:ext cx="151920" cy="328320"/>
            </a:xfrm>
            <a:prstGeom prst="rightBrace">
              <a:avLst>
                <a:gd name="adj1" fmla="val 1796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560" name="Object 7"/>
            <p:cNvGraphicFramePr/>
            <p:nvPr/>
          </p:nvGraphicFramePr>
          <p:xfrm>
            <a:off x="7885080" y="1265400"/>
            <a:ext cx="391680" cy="442440"/>
          </p:xfrm>
          <a:graphic>
            <a:graphicData uri="http://schemas.openxmlformats.org/presentationml/2006/ole">
              <mc:AlternateContent xmlns:mc="http://schemas.openxmlformats.org/markup-compatibility/2006">
                <mc:Choice xmlns:v="urn:schemas-microsoft-com:vml" Requires="v">
                  <p:oleObj spid="_x0000_s8200" r:id="rId15" imgW="0" imgH="0" progId="">
                    <p:embed/>
                  </p:oleObj>
                </mc:Choice>
                <mc:Fallback>
                  <p:oleObj r:id="rId15" imgW="0" imgH="0" progId="">
                    <p:embed/>
                    <p:pic>
                      <p:nvPicPr>
                        <p:cNvPr id="561" name="Object 7"/>
                        <p:cNvPicPr/>
                        <p:nvPr/>
                      </p:nvPicPr>
                      <p:blipFill>
                        <a:blip r:embed="rId16"/>
                        <a:stretch/>
                      </p:blipFill>
                      <p:spPr>
                        <a:xfrm>
                          <a:off x="7885080" y="1265400"/>
                          <a:ext cx="391680" cy="442440"/>
                        </a:xfrm>
                        <a:prstGeom prst="rect">
                          <a:avLst/>
                        </a:prstGeom>
                        <a:ln w="0">
                          <a:noFill/>
                        </a:ln>
                      </p:spPr>
                    </p:pic>
                  </p:oleObj>
                </mc:Fallback>
              </mc:AlternateContent>
            </a:graphicData>
          </a:graphic>
        </p:graphicFrame>
        <p:sp>
          <p:nvSpPr>
            <p:cNvPr id="562" name="Line 224"/>
            <p:cNvSpPr/>
            <p:nvPr/>
          </p:nvSpPr>
          <p:spPr>
            <a:xfrm>
              <a:off x="7605360" y="1233360"/>
              <a:ext cx="360" cy="2979720"/>
            </a:xfrm>
            <a:prstGeom prst="line">
              <a:avLst/>
            </a:prstGeom>
            <a:ln w="19050">
              <a:solidFill>
                <a:srgbClr val="000000"/>
              </a:solidFill>
              <a:prstDash val="dash"/>
              <a:round/>
            </a:ln>
          </p:spPr>
          <p:style>
            <a:lnRef idx="0">
              <a:scrgbClr r="0" g="0" b="0"/>
            </a:lnRef>
            <a:fillRef idx="0">
              <a:scrgbClr r="0" g="0" b="0"/>
            </a:fillRef>
            <a:effectRef idx="0">
              <a:scrgbClr r="0" g="0" b="0"/>
            </a:effectRef>
            <a:fontRef idx="minor"/>
          </p:style>
        </p:sp>
        <p:graphicFrame>
          <p:nvGraphicFramePr>
            <p:cNvPr id="563" name="Object 8"/>
            <p:cNvGraphicFramePr/>
            <p:nvPr/>
          </p:nvGraphicFramePr>
          <p:xfrm>
            <a:off x="7431120" y="4307040"/>
            <a:ext cx="487080" cy="442440"/>
          </p:xfrm>
          <a:graphic>
            <a:graphicData uri="http://schemas.openxmlformats.org/presentationml/2006/ole">
              <mc:AlternateContent xmlns:mc="http://schemas.openxmlformats.org/markup-compatibility/2006">
                <mc:Choice xmlns:v="urn:schemas-microsoft-com:vml" Requires="v">
                  <p:oleObj spid="_x0000_s8201" r:id="rId17" imgW="0" imgH="0" progId="">
                    <p:embed/>
                  </p:oleObj>
                </mc:Choice>
                <mc:Fallback>
                  <p:oleObj r:id="rId17" imgW="0" imgH="0" progId="">
                    <p:embed/>
                    <p:pic>
                      <p:nvPicPr>
                        <p:cNvPr id="564" name="Object 8"/>
                        <p:cNvPicPr/>
                        <p:nvPr/>
                      </p:nvPicPr>
                      <p:blipFill>
                        <a:blip r:embed="rId18"/>
                        <a:stretch/>
                      </p:blipFill>
                      <p:spPr>
                        <a:xfrm>
                          <a:off x="7431120" y="4307040"/>
                          <a:ext cx="487080" cy="442440"/>
                        </a:xfrm>
                        <a:prstGeom prst="rect">
                          <a:avLst/>
                        </a:prstGeom>
                        <a:ln w="0">
                          <a:noFill/>
                        </a:ln>
                      </p:spPr>
                    </p:pic>
                  </p:oleObj>
                </mc:Fallback>
              </mc:AlternateContent>
            </a:graphicData>
          </a:graphic>
        </p:graphicFrame>
        <p:sp>
          <p:nvSpPr>
            <p:cNvPr id="565" name="Line 226"/>
            <p:cNvSpPr/>
            <p:nvPr/>
          </p:nvSpPr>
          <p:spPr>
            <a:xfrm flipV="1">
              <a:off x="5151240" y="1257120"/>
              <a:ext cx="2513160" cy="1820880"/>
            </a:xfrm>
            <a:prstGeom prst="line">
              <a:avLst/>
            </a:prstGeom>
            <a:ln w="22225">
              <a:solidFill>
                <a:srgbClr val="0000FF"/>
              </a:solidFill>
              <a:round/>
            </a:ln>
          </p:spPr>
          <p:style>
            <a:lnRef idx="0">
              <a:scrgbClr r="0" g="0" b="0"/>
            </a:lnRef>
            <a:fillRef idx="0">
              <a:scrgbClr r="0" g="0" b="0"/>
            </a:fillRef>
            <a:effectRef idx="0">
              <a:scrgbClr r="0" g="0" b="0"/>
            </a:effectRef>
            <a:fontRef idx="minor"/>
          </p:style>
        </p:sp>
        <p:sp>
          <p:nvSpPr>
            <p:cNvPr id="566" name="Rectangle 227"/>
            <p:cNvSpPr/>
            <p:nvPr/>
          </p:nvSpPr>
          <p:spPr>
            <a:xfrm>
              <a:off x="7551720" y="1546200"/>
              <a:ext cx="105840" cy="90000"/>
            </a:xfrm>
            <a:prstGeom prst="rect">
              <a:avLst/>
            </a:prstGeom>
            <a:solidFill>
              <a:srgbClr val="008000"/>
            </a:solidFill>
            <a:ln w="12700">
              <a:solidFill>
                <a:srgbClr val="000000"/>
              </a:solidFill>
              <a:miter/>
            </a:ln>
          </p:spPr>
          <p:style>
            <a:lnRef idx="0">
              <a:scrgbClr r="0" g="0" b="0"/>
            </a:lnRef>
            <a:fillRef idx="0">
              <a:scrgbClr r="0" g="0" b="0"/>
            </a:fillRef>
            <a:effectRef idx="0">
              <a:scrgbClr r="0" g="0" b="0"/>
            </a:effectRef>
            <a:fontRef idx="minor"/>
          </p:style>
        </p:sp>
        <p:sp>
          <p:nvSpPr>
            <p:cNvPr id="567" name="AutoShape 228"/>
            <p:cNvSpPr/>
            <p:nvPr/>
          </p:nvSpPr>
          <p:spPr>
            <a:xfrm rot="5400000">
              <a:off x="6786720" y="384120"/>
              <a:ext cx="266400" cy="1363320"/>
            </a:xfrm>
            <a:prstGeom prst="leftBrace">
              <a:avLst>
                <a:gd name="adj1" fmla="val 42609"/>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568" name="Object 9"/>
            <p:cNvGraphicFramePr/>
            <p:nvPr/>
          </p:nvGraphicFramePr>
          <p:xfrm>
            <a:off x="6372360" y="473040"/>
            <a:ext cx="1087200" cy="488520"/>
          </p:xfrm>
          <a:graphic>
            <a:graphicData uri="http://schemas.openxmlformats.org/presentationml/2006/ole">
              <mc:AlternateContent xmlns:mc="http://schemas.openxmlformats.org/markup-compatibility/2006">
                <mc:Choice xmlns:v="urn:schemas-microsoft-com:vml" Requires="v">
                  <p:oleObj spid="_x0000_s8202" r:id="rId19" imgW="0" imgH="0" progId="">
                    <p:embed/>
                  </p:oleObj>
                </mc:Choice>
                <mc:Fallback>
                  <p:oleObj r:id="rId19" imgW="0" imgH="0" progId="">
                    <p:embed/>
                    <p:pic>
                      <p:nvPicPr>
                        <p:cNvPr id="569" name="Object 9"/>
                        <p:cNvPicPr/>
                        <p:nvPr/>
                      </p:nvPicPr>
                      <p:blipFill>
                        <a:blip r:embed="rId20"/>
                        <a:stretch/>
                      </p:blipFill>
                      <p:spPr>
                        <a:xfrm>
                          <a:off x="6372360" y="473040"/>
                          <a:ext cx="1087200" cy="488520"/>
                        </a:xfrm>
                        <a:prstGeom prst="rect">
                          <a:avLst/>
                        </a:prstGeom>
                        <a:ln w="0">
                          <a:noFill/>
                        </a:ln>
                      </p:spPr>
                    </p:pic>
                  </p:oleObj>
                </mc:Fallback>
              </mc:AlternateContent>
            </a:graphicData>
          </a:graphic>
        </p:graphicFrame>
        <p:graphicFrame>
          <p:nvGraphicFramePr>
            <p:cNvPr id="570" name="Object 10"/>
            <p:cNvGraphicFramePr/>
            <p:nvPr/>
          </p:nvGraphicFramePr>
          <p:xfrm>
            <a:off x="6242040" y="2762280"/>
            <a:ext cx="390240" cy="390240"/>
          </p:xfrm>
          <a:graphic>
            <a:graphicData uri="http://schemas.openxmlformats.org/presentationml/2006/ole">
              <mc:AlternateContent xmlns:mc="http://schemas.openxmlformats.org/markup-compatibility/2006">
                <mc:Choice xmlns:v="urn:schemas-microsoft-com:vml" Requires="v">
                  <p:oleObj spid="_x0000_s8203" r:id="rId21" imgW="0" imgH="0" progId="">
                    <p:embed/>
                  </p:oleObj>
                </mc:Choice>
                <mc:Fallback>
                  <p:oleObj r:id="rId21" imgW="0" imgH="0" progId="">
                    <p:embed/>
                    <p:pic>
                      <p:nvPicPr>
                        <p:cNvPr id="571" name="Object 10"/>
                        <p:cNvPicPr/>
                        <p:nvPr/>
                      </p:nvPicPr>
                      <p:blipFill>
                        <a:blip r:embed="rId22"/>
                        <a:stretch/>
                      </p:blipFill>
                      <p:spPr>
                        <a:xfrm>
                          <a:off x="6242040" y="2762280"/>
                          <a:ext cx="390240" cy="390240"/>
                        </a:xfrm>
                        <a:prstGeom prst="rect">
                          <a:avLst/>
                        </a:prstGeom>
                        <a:ln w="0">
                          <a:noFill/>
                        </a:ln>
                      </p:spPr>
                    </p:pic>
                  </p:oleObj>
                </mc:Fallback>
              </mc:AlternateContent>
            </a:graphicData>
          </a:graphic>
        </p:graphicFrame>
        <p:sp>
          <p:nvSpPr>
            <p:cNvPr id="572" name="AutoShape 231"/>
            <p:cNvSpPr/>
            <p:nvPr/>
          </p:nvSpPr>
          <p:spPr>
            <a:xfrm flipH="1">
              <a:off x="6660360" y="2674800"/>
              <a:ext cx="509400" cy="588600"/>
            </a:xfrm>
            <a:prstGeom prst="rightBrace">
              <a:avLst>
                <a:gd name="adj1" fmla="val 9631"/>
                <a:gd name="adj2" fmla="val 50000"/>
              </a:avLst>
            </a:prstGeom>
            <a:noFill/>
            <a:ln w="25400">
              <a:solidFill>
                <a:srgbClr val="000000"/>
              </a:solidFill>
              <a:round/>
            </a:ln>
          </p:spPr>
          <p:style>
            <a:lnRef idx="0">
              <a:scrgbClr r="0" g="0" b="0"/>
            </a:lnRef>
            <a:fillRef idx="0">
              <a:scrgbClr r="0" g="0" b="0"/>
            </a:fillRef>
            <a:effectRef idx="0">
              <a:scrgbClr r="0" g="0" b="0"/>
            </a:effectRef>
            <a:fontRef idx="minor"/>
          </p:style>
        </p:sp>
        <p:graphicFrame>
          <p:nvGraphicFramePr>
            <p:cNvPr id="573" name="Object 11"/>
            <p:cNvGraphicFramePr/>
            <p:nvPr/>
          </p:nvGraphicFramePr>
          <p:xfrm>
            <a:off x="5516640" y="1368360"/>
            <a:ext cx="228240" cy="369360"/>
          </p:xfrm>
          <a:graphic>
            <a:graphicData uri="http://schemas.openxmlformats.org/presentationml/2006/ole">
              <mc:AlternateContent xmlns:mc="http://schemas.openxmlformats.org/markup-compatibility/2006">
                <mc:Choice xmlns:v="urn:schemas-microsoft-com:vml" Requires="v">
                  <p:oleObj spid="_x0000_s8204" r:id="rId23" imgW="0" imgH="0" progId="">
                    <p:embed/>
                  </p:oleObj>
                </mc:Choice>
                <mc:Fallback>
                  <p:oleObj r:id="rId23" imgW="0" imgH="0" progId="">
                    <p:embed/>
                    <p:pic>
                      <p:nvPicPr>
                        <p:cNvPr id="574" name="Object 11"/>
                        <p:cNvPicPr/>
                        <p:nvPr/>
                      </p:nvPicPr>
                      <p:blipFill>
                        <a:blip r:embed="rId24"/>
                        <a:stretch/>
                      </p:blipFill>
                      <p:spPr>
                        <a:xfrm>
                          <a:off x="5516640" y="1368360"/>
                          <a:ext cx="228240" cy="369360"/>
                        </a:xfrm>
                        <a:prstGeom prst="rect">
                          <a:avLst/>
                        </a:prstGeom>
                        <a:ln w="0">
                          <a:noFill/>
                        </a:ln>
                      </p:spPr>
                    </p:pic>
                  </p:oleObj>
                </mc:Fallback>
              </mc:AlternateContent>
            </a:graphicData>
          </a:graphic>
        </p:graphicFrame>
        <p:sp>
          <p:nvSpPr>
            <p:cNvPr id="575" name="Line 233"/>
            <p:cNvSpPr/>
            <p:nvPr/>
          </p:nvSpPr>
          <p:spPr>
            <a:xfrm>
              <a:off x="5659200" y="1755720"/>
              <a:ext cx="1800" cy="838080"/>
            </a:xfrm>
            <a:prstGeom prst="line">
              <a:avLst/>
            </a:prstGeom>
            <a:ln w="25400">
              <a:solidFill>
                <a:srgbClr val="000000"/>
              </a:solidFill>
              <a:round/>
              <a:tailEnd type="triangle" w="med" len="med"/>
            </a:ln>
          </p:spPr>
          <p:style>
            <a:lnRef idx="0">
              <a:scrgbClr r="0" g="0" b="0"/>
            </a:lnRef>
            <a:fillRef idx="0">
              <a:scrgbClr r="0" g="0" b="0"/>
            </a:fillRef>
            <a:effectRef idx="0">
              <a:scrgbClr r="0" g="0" b="0"/>
            </a:effectRef>
            <a:fontRef idx="minor"/>
          </p:style>
        </p:sp>
        <p:sp>
          <p:nvSpPr>
            <p:cNvPr id="576" name="Oval 234"/>
            <p:cNvSpPr/>
            <p:nvPr/>
          </p:nvSpPr>
          <p:spPr>
            <a:xfrm>
              <a:off x="8426520" y="2535120"/>
              <a:ext cx="83880" cy="75960"/>
            </a:xfrm>
            <a:prstGeom prst="ellipse">
              <a:avLst/>
            </a:prstGeom>
            <a:solidFill>
              <a:srgbClr val="00FF00"/>
            </a:solidFill>
            <a:ln w="9525">
              <a:solidFill>
                <a:srgbClr val="000000"/>
              </a:solidFill>
              <a:round/>
            </a:ln>
          </p:spPr>
          <p:style>
            <a:lnRef idx="0">
              <a:scrgbClr r="0" g="0" b="0"/>
            </a:lnRef>
            <a:fillRef idx="0">
              <a:scrgbClr r="0" g="0" b="0"/>
            </a:fillRef>
            <a:effectRef idx="0">
              <a:scrgbClr r="0" g="0" b="0"/>
            </a:effectRef>
            <a:fontRef idx="minor"/>
          </p:style>
        </p:sp>
        <p:sp>
          <p:nvSpPr>
            <p:cNvPr id="577" name="Line 235"/>
            <p:cNvSpPr/>
            <p:nvPr/>
          </p:nvSpPr>
          <p:spPr>
            <a:xfrm>
              <a:off x="5829120" y="1590480"/>
              <a:ext cx="2733840" cy="600120"/>
            </a:xfrm>
            <a:prstGeom prst="line">
              <a:avLst/>
            </a:prstGeom>
            <a:ln w="25400">
              <a:solidFill>
                <a:srgbClr val="000000"/>
              </a:solidFill>
              <a:round/>
              <a:tailEnd type="triangle" w="med" len="med"/>
            </a:ln>
          </p:spPr>
          <p:style>
            <a:lnRef idx="0">
              <a:scrgbClr r="0" g="0" b="0"/>
            </a:lnRef>
            <a:fillRef idx="0">
              <a:scrgbClr r="0" g="0" b="0"/>
            </a:fillRef>
            <a:effectRef idx="0">
              <a:scrgbClr r="0" g="0" b="0"/>
            </a:effectRef>
            <a:fontRef idx="minor"/>
          </p:style>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EJEMPLO</a:t>
            </a:r>
            <a:endParaRPr lang="es-ES" sz="4400" b="0" strike="noStrike" spc="-1">
              <a:solidFill>
                <a:srgbClr val="000000"/>
              </a:solidFill>
              <a:latin typeface="Arial"/>
            </a:endParaRPr>
          </a:p>
        </p:txBody>
      </p:sp>
      <p:sp>
        <p:nvSpPr>
          <p:cNvPr id="579" name="PlaceHolder 2"/>
          <p:cNvSpPr>
            <a:spLocks noGrp="1"/>
          </p:cNvSpPr>
          <p:nvPr>
            <p:ph/>
          </p:nvPr>
        </p:nvSpPr>
        <p:spPr>
          <a:xfrm>
            <a:off x="457200" y="1600200"/>
            <a:ext cx="8229240" cy="2400120"/>
          </a:xfrm>
          <a:prstGeom prst="rect">
            <a:avLst/>
          </a:prstGeom>
          <a:noFill/>
          <a:ln w="9360">
            <a:noFill/>
          </a:ln>
        </p:spPr>
        <p:txBody>
          <a:bodyPr numCol="1" spcCol="0" anchor="t">
            <a:noAutofit/>
          </a:bodyPr>
          <a:lstStyle/>
          <a:p>
            <a:pPr marL="343080" indent="-343080">
              <a:lnSpc>
                <a:spcPct val="100000"/>
              </a:lnSpc>
              <a:spcBef>
                <a:spcPts val="561"/>
              </a:spcBef>
              <a:buClr>
                <a:srgbClr val="000000"/>
              </a:buClr>
              <a:buFont typeface="Arial"/>
              <a:buChar char="•"/>
            </a:pPr>
            <a:r>
              <a:rPr lang="es-ES" sz="2800" b="0" strike="noStrike" spc="-1">
                <a:solidFill>
                  <a:srgbClr val="000000"/>
                </a:solidFill>
                <a:latin typeface="Calibri"/>
              </a:rPr>
              <a:t>Una industria química prueba tres fórmulas diferentes de un pegamento industrial. Se sabe que la resistencia del pegamento (variable respuesta) está relacionada con el espesor de la capa adherente (covariable).</a:t>
            </a:r>
          </a:p>
        </p:txBody>
      </p:sp>
      <p:pic>
        <p:nvPicPr>
          <p:cNvPr id="580" name="Picture 2"/>
          <p:cNvPicPr/>
          <p:nvPr/>
        </p:nvPicPr>
        <p:blipFill>
          <a:blip r:embed="rId2"/>
          <a:stretch/>
        </p:blipFill>
        <p:spPr>
          <a:xfrm>
            <a:off x="3133800" y="3643200"/>
            <a:ext cx="5009760" cy="2920680"/>
          </a:xfrm>
          <a:prstGeom prst="rect">
            <a:avLst/>
          </a:prstGeom>
          <a:ln w="9525">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El modelo</a:t>
            </a:r>
            <a:endParaRPr lang="es-ES" sz="4400" b="0" strike="noStrike" spc="-1">
              <a:solidFill>
                <a:srgbClr val="000000"/>
              </a:solidFill>
              <a:latin typeface="Arial"/>
            </a:endParaRPr>
          </a:p>
        </p:txBody>
      </p:sp>
      <p:sp>
        <p:nvSpPr>
          <p:cNvPr id="582" name="PlaceHolder 2"/>
          <p:cNvSpPr>
            <a:spLocks noGrp="1"/>
          </p:cNvSpPr>
          <p:nvPr>
            <p:ph/>
          </p:nvPr>
        </p:nvSpPr>
        <p:spPr>
          <a:xfrm>
            <a:off x="457200" y="1600200"/>
            <a:ext cx="8229240" cy="452556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y</a:t>
            </a:r>
            <a:r>
              <a:rPr lang="es-ES" sz="3200" b="0" strike="noStrike" spc="-1" baseline="-25000">
                <a:solidFill>
                  <a:srgbClr val="000000"/>
                </a:solidFill>
                <a:latin typeface="Calibri"/>
              </a:rPr>
              <a:t>ij</a:t>
            </a:r>
            <a:r>
              <a:rPr lang="es-ES" sz="3200" b="0" strike="noStrike" spc="-1">
                <a:solidFill>
                  <a:srgbClr val="000000"/>
                </a:solidFill>
                <a:latin typeface="Calibri"/>
              </a:rPr>
              <a:t> = </a:t>
            </a:r>
            <a:r>
              <a:rPr lang="el-GR" sz="3200" b="0" strike="noStrike" spc="-1">
                <a:solidFill>
                  <a:srgbClr val="000000"/>
                </a:solidFill>
                <a:latin typeface="Calibri"/>
              </a:rPr>
              <a:t>μ + τ</a:t>
            </a:r>
            <a:r>
              <a:rPr lang="es-ES" sz="3200" b="0" strike="noStrike" spc="-1" baseline="-25000">
                <a:solidFill>
                  <a:srgbClr val="000000"/>
                </a:solidFill>
                <a:latin typeface="Calibri"/>
              </a:rPr>
              <a:t>i </a:t>
            </a:r>
            <a:r>
              <a:rPr lang="es-ES" sz="3200" b="0" strike="noStrike" spc="-1">
                <a:solidFill>
                  <a:srgbClr val="000000"/>
                </a:solidFill>
                <a:latin typeface="Calibri"/>
              </a:rPr>
              <a:t>+</a:t>
            </a:r>
            <a:r>
              <a:rPr lang="el-GR" sz="3200" b="0" strike="noStrike" spc="-1">
                <a:solidFill>
                  <a:srgbClr val="000000"/>
                </a:solidFill>
                <a:latin typeface="Calibri"/>
              </a:rPr>
              <a:t>β(</a:t>
            </a:r>
            <a:r>
              <a:rPr lang="es-ES" sz="3200" b="0" strike="noStrike" spc="-1">
                <a:solidFill>
                  <a:srgbClr val="000000"/>
                </a:solidFill>
                <a:latin typeface="Calibri"/>
              </a:rPr>
              <a:t>x</a:t>
            </a:r>
            <a:r>
              <a:rPr lang="es-ES" sz="3200" b="0" strike="noStrike" spc="-1" baseline="-25000">
                <a:solidFill>
                  <a:srgbClr val="000000"/>
                </a:solidFill>
                <a:latin typeface="Calibri"/>
              </a:rPr>
              <a:t>ij</a:t>
            </a:r>
            <a:r>
              <a:rPr lang="es-ES" sz="3200" b="0" strike="noStrike" spc="-1">
                <a:solidFill>
                  <a:srgbClr val="000000"/>
                </a:solidFill>
                <a:latin typeface="Calibri"/>
              </a:rPr>
              <a:t>−</a:t>
            </a:r>
            <a:r>
              <a:rPr lang="es-ES" sz="3200" b="0" strike="noStrike" spc="-1">
                <a:solidFill>
                  <a:srgbClr val="000000"/>
                </a:solidFill>
                <a:latin typeface="Symbol"/>
              </a:rPr>
              <a:t></a:t>
            </a:r>
            <a:r>
              <a:rPr lang="es-ES" sz="3200" b="0" strike="noStrike" spc="-1">
                <a:solidFill>
                  <a:srgbClr val="000000"/>
                </a:solidFill>
                <a:latin typeface="Calibri"/>
              </a:rPr>
              <a:t>x..)+u</a:t>
            </a:r>
            <a:r>
              <a:rPr lang="es-ES" sz="3200" b="0" strike="noStrike" spc="-1" baseline="-25000">
                <a:solidFill>
                  <a:srgbClr val="000000"/>
                </a:solidFill>
                <a:latin typeface="Calibri"/>
              </a:rPr>
              <a:t>ij </a:t>
            </a:r>
            <a:r>
              <a:rPr lang="es-ES" sz="3200" b="0" strike="noStrike" spc="-1">
                <a:solidFill>
                  <a:srgbClr val="000000"/>
                </a:solidFill>
                <a:latin typeface="Calibri"/>
              </a:rPr>
              <a:t>; i =1, ··· , I ; j =1, ··· , n</a:t>
            </a:r>
            <a:r>
              <a:rPr lang="es-ES" sz="3200" b="0" strike="noStrike" spc="-1" baseline="-25000">
                <a:solidFill>
                  <a:srgbClr val="000000"/>
                </a:solidFill>
                <a:latin typeface="Calibri"/>
              </a:rPr>
              <a:t>i</a:t>
            </a:r>
            <a:endParaRPr lang="es-ES" sz="3200" b="0" strike="noStrike" spc="-1">
              <a:solidFill>
                <a:srgbClr val="000000"/>
              </a:solidFill>
              <a:latin typeface="Calibri"/>
            </a:endParaRPr>
          </a:p>
          <a:p>
            <a:pPr>
              <a:lnSpc>
                <a:spcPct val="100000"/>
              </a:lnSpc>
              <a:spcBef>
                <a:spcPts val="641"/>
              </a:spcBef>
              <a:buNone/>
            </a:pPr>
            <a:endParaRPr lang="es-ES" sz="3200" b="0" strike="noStrike" spc="-1">
              <a:solidFill>
                <a:srgbClr val="000000"/>
              </a:solidFill>
              <a:latin typeface="Calibri"/>
            </a:endParaRP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τ</a:t>
            </a:r>
            <a:r>
              <a:rPr lang="es-ES" sz="3200" b="0" strike="noStrike" spc="-1" baseline="-25000">
                <a:solidFill>
                  <a:srgbClr val="000000"/>
                </a:solidFill>
                <a:latin typeface="Calibri"/>
              </a:rPr>
              <a:t>i </a:t>
            </a:r>
            <a:r>
              <a:rPr lang="es-ES" sz="3200" b="0" strike="noStrike" spc="-1">
                <a:solidFill>
                  <a:srgbClr val="000000"/>
                </a:solidFill>
                <a:latin typeface="Calibri"/>
              </a:rPr>
              <a:t>: El efecto producido por el tratamiento 	i−ésimo</a:t>
            </a: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β : El coeficiente de regresión lineal</a:t>
            </a: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x</a:t>
            </a:r>
            <a:r>
              <a:rPr lang="es-ES" sz="3200" b="0" strike="noStrike" spc="-1" baseline="-25000">
                <a:solidFill>
                  <a:srgbClr val="000000"/>
                </a:solidFill>
                <a:latin typeface="Calibri"/>
              </a:rPr>
              <a:t>ij</a:t>
            </a:r>
            <a:r>
              <a:rPr lang="es-ES" sz="3200" b="0" strike="noStrike" spc="-1">
                <a:solidFill>
                  <a:srgbClr val="000000"/>
                </a:solidFill>
                <a:latin typeface="Calibri"/>
              </a:rPr>
              <a:t> : El valor de la covariable correspondiente a la observación y</a:t>
            </a:r>
            <a:r>
              <a:rPr lang="es-ES" sz="3200" b="0" strike="noStrike" spc="-1" baseline="-25000">
                <a:solidFill>
                  <a:srgbClr val="000000"/>
                </a:solidFill>
                <a:latin typeface="Calibri"/>
              </a:rPr>
              <a:t>ij</a:t>
            </a:r>
            <a:endParaRPr lang="es-ES" sz="3200" b="0" strike="noStrike" spc="-1">
              <a:solidFill>
                <a:srgbClr val="000000"/>
              </a:solidFill>
              <a:latin typeface="Calibri"/>
            </a:endParaRPr>
          </a:p>
          <a:p>
            <a:pPr marL="343080" indent="-343080">
              <a:lnSpc>
                <a:spcPct val="100000"/>
              </a:lnSpc>
              <a:spcBef>
                <a:spcPts val="641"/>
              </a:spcBef>
              <a:buClr>
                <a:srgbClr val="000000"/>
              </a:buClr>
              <a:buFont typeface="Arial"/>
              <a:buChar char="•"/>
            </a:pPr>
            <a:r>
              <a:rPr lang="es-ES" sz="3200" b="0" strike="noStrike" spc="-1">
                <a:solidFill>
                  <a:srgbClr val="000000"/>
                </a:solidFill>
                <a:latin typeface="Symbol"/>
              </a:rPr>
              <a:t></a:t>
            </a:r>
            <a:r>
              <a:rPr lang="es-ES" sz="3200" b="0" strike="noStrike" spc="-1">
                <a:solidFill>
                  <a:srgbClr val="000000"/>
                </a:solidFill>
                <a:latin typeface="Calibri"/>
              </a:rPr>
              <a:t>x.. : La media de la covariable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Los supuestos</a:t>
            </a:r>
            <a:endParaRPr lang="es-ES" sz="4400" b="0" strike="noStrike" spc="-1">
              <a:solidFill>
                <a:srgbClr val="000000"/>
              </a:solidFill>
              <a:latin typeface="Arial"/>
            </a:endParaRPr>
          </a:p>
        </p:txBody>
      </p:sp>
      <p:sp>
        <p:nvSpPr>
          <p:cNvPr id="584" name="PlaceHolder 2"/>
          <p:cNvSpPr>
            <a:spLocks noGrp="1"/>
          </p:cNvSpPr>
          <p:nvPr>
            <p:ph/>
          </p:nvPr>
        </p:nvSpPr>
        <p:spPr>
          <a:xfrm>
            <a:off x="457200" y="1600200"/>
            <a:ext cx="8229240" cy="452556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Los supuetos del ANCOVA son:</a:t>
            </a:r>
          </a:p>
          <a:p>
            <a:pPr marL="743040" lvl="1" indent="-285840">
              <a:lnSpc>
                <a:spcPct val="100000"/>
              </a:lnSpc>
              <a:spcBef>
                <a:spcPts val="561"/>
              </a:spcBef>
              <a:buClr>
                <a:srgbClr val="000000"/>
              </a:buClr>
              <a:buFont typeface="Arial"/>
              <a:buChar char="–"/>
            </a:pPr>
            <a:r>
              <a:rPr lang="es-ES" sz="2800" b="0" strike="noStrike" spc="-1">
                <a:solidFill>
                  <a:srgbClr val="000000"/>
                </a:solidFill>
                <a:latin typeface="Calibri"/>
              </a:rPr>
              <a:t>Los supuestos del ANOVA</a:t>
            </a:r>
          </a:p>
          <a:p>
            <a:pPr marL="1143000" lvl="2" indent="-228600">
              <a:lnSpc>
                <a:spcPct val="100000"/>
              </a:lnSpc>
              <a:spcBef>
                <a:spcPts val="479"/>
              </a:spcBef>
              <a:buClr>
                <a:srgbClr val="000000"/>
              </a:buClr>
              <a:buFont typeface="Arial"/>
              <a:buChar char="•"/>
            </a:pPr>
            <a:r>
              <a:rPr lang="es-ES" sz="2400" b="0" strike="noStrike" spc="-1">
                <a:solidFill>
                  <a:srgbClr val="000000"/>
                </a:solidFill>
                <a:latin typeface="Calibri"/>
              </a:rPr>
              <a:t>Independencia</a:t>
            </a:r>
          </a:p>
          <a:p>
            <a:pPr marL="1143000" lvl="2" indent="-228600">
              <a:lnSpc>
                <a:spcPct val="100000"/>
              </a:lnSpc>
              <a:spcBef>
                <a:spcPts val="479"/>
              </a:spcBef>
              <a:buClr>
                <a:srgbClr val="000000"/>
              </a:buClr>
              <a:buFont typeface="Arial"/>
              <a:buChar char="•"/>
            </a:pPr>
            <a:r>
              <a:rPr lang="es-ES" sz="2400" b="0" strike="noStrike" spc="-1">
                <a:solidFill>
                  <a:srgbClr val="000000"/>
                </a:solidFill>
                <a:latin typeface="Calibri"/>
              </a:rPr>
              <a:t>Normalidad</a:t>
            </a:r>
          </a:p>
          <a:p>
            <a:pPr marL="1143000" lvl="2" indent="-228600">
              <a:lnSpc>
                <a:spcPct val="100000"/>
              </a:lnSpc>
              <a:spcBef>
                <a:spcPts val="479"/>
              </a:spcBef>
              <a:buClr>
                <a:srgbClr val="000000"/>
              </a:buClr>
              <a:buFont typeface="Arial"/>
              <a:buChar char="•"/>
            </a:pPr>
            <a:r>
              <a:rPr lang="es-ES" sz="2400" b="0" strike="noStrike" spc="-1">
                <a:solidFill>
                  <a:srgbClr val="000000"/>
                </a:solidFill>
                <a:latin typeface="Calibri"/>
              </a:rPr>
              <a:t>Homogeneidad de varianzas</a:t>
            </a:r>
          </a:p>
          <a:p>
            <a:pPr marL="743040" lvl="1" indent="-285840">
              <a:lnSpc>
                <a:spcPct val="100000"/>
              </a:lnSpc>
              <a:spcBef>
                <a:spcPts val="561"/>
              </a:spcBef>
              <a:buClr>
                <a:srgbClr val="000000"/>
              </a:buClr>
              <a:buFont typeface="Arial"/>
              <a:buChar char="–"/>
            </a:pPr>
            <a:r>
              <a:rPr lang="es-ES" sz="2800" b="0" strike="noStrike" spc="-1">
                <a:solidFill>
                  <a:srgbClr val="000000"/>
                </a:solidFill>
                <a:latin typeface="Calibri"/>
              </a:rPr>
              <a:t>Los supuestos de la ANCOVA</a:t>
            </a:r>
          </a:p>
          <a:p>
            <a:pPr marL="1143000" lvl="2" indent="-228600">
              <a:lnSpc>
                <a:spcPct val="100000"/>
              </a:lnSpc>
              <a:spcBef>
                <a:spcPts val="479"/>
              </a:spcBef>
              <a:buClr>
                <a:srgbClr val="000000"/>
              </a:buClr>
              <a:buFont typeface="Arial"/>
              <a:buChar char="•"/>
            </a:pPr>
            <a:r>
              <a:rPr lang="es-ES" sz="2400" b="0" strike="noStrike" spc="-1">
                <a:solidFill>
                  <a:srgbClr val="000000"/>
                </a:solidFill>
                <a:latin typeface="Calibri"/>
              </a:rPr>
              <a:t>Supuestos de la regresion</a:t>
            </a:r>
          </a:p>
          <a:p>
            <a:pPr marL="1143000" lvl="2" indent="-228600">
              <a:lnSpc>
                <a:spcPct val="100000"/>
              </a:lnSpc>
              <a:spcBef>
                <a:spcPts val="479"/>
              </a:spcBef>
              <a:buClr>
                <a:srgbClr val="000000"/>
              </a:buClr>
              <a:buFont typeface="Arial"/>
              <a:buChar char="•"/>
            </a:pPr>
            <a:r>
              <a:rPr lang="es-ES" sz="2400" b="0" strike="noStrike" spc="-1">
                <a:solidFill>
                  <a:srgbClr val="000000"/>
                </a:solidFill>
                <a:latin typeface="Calibri"/>
              </a:rPr>
              <a:t>Homogeneidad de coeficientes de regresion</a:t>
            </a:r>
          </a:p>
          <a:p>
            <a:endParaRPr lang="es-ES" sz="2400" b="0" strike="noStrike" spc="-1">
              <a:solidFill>
                <a:srgbClr val="000000"/>
              </a:solidFill>
              <a:latin typeface="Calibri"/>
            </a:endParaRPr>
          </a:p>
          <a:p>
            <a:pPr marL="1143000" indent="-228600">
              <a:lnSpc>
                <a:spcPct val="100000"/>
              </a:lnSpc>
              <a:spcBef>
                <a:spcPts val="479"/>
              </a:spcBef>
              <a:buNone/>
              <a:tabLst>
                <a:tab pos="0" algn="l"/>
              </a:tabLst>
            </a:pPr>
            <a:endParaRPr lang="es-ES" sz="2400" b="0" strike="noStrike" spc="-1">
              <a:solidFill>
                <a:srgbClr val="000000"/>
              </a:solidFill>
              <a:latin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457200" y="274680"/>
            <a:ext cx="8229240" cy="86796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Ejemplo</a:t>
            </a:r>
            <a:endParaRPr lang="es-ES" sz="4400" b="0" strike="noStrike" spc="-1">
              <a:solidFill>
                <a:srgbClr val="000000"/>
              </a:solidFill>
              <a:latin typeface="Arial"/>
            </a:endParaRPr>
          </a:p>
        </p:txBody>
      </p:sp>
      <p:pic>
        <p:nvPicPr>
          <p:cNvPr id="586" name="Picture 5"/>
          <p:cNvPicPr/>
          <p:nvPr/>
        </p:nvPicPr>
        <p:blipFill>
          <a:blip r:embed="rId2"/>
          <a:stretch/>
        </p:blipFill>
        <p:spPr>
          <a:xfrm>
            <a:off x="4714920" y="3000240"/>
            <a:ext cx="4247640" cy="3200040"/>
          </a:xfrm>
          <a:prstGeom prst="rect">
            <a:avLst/>
          </a:prstGeom>
          <a:ln w="9525">
            <a:noFill/>
          </a:ln>
        </p:spPr>
      </p:pic>
      <p:pic>
        <p:nvPicPr>
          <p:cNvPr id="587" name="Picture 5"/>
          <p:cNvPicPr/>
          <p:nvPr/>
        </p:nvPicPr>
        <p:blipFill>
          <a:blip r:embed="rId3"/>
          <a:stretch/>
        </p:blipFill>
        <p:spPr>
          <a:xfrm>
            <a:off x="0" y="1228680"/>
            <a:ext cx="4628880" cy="5628960"/>
          </a:xfrm>
          <a:prstGeom prst="rect">
            <a:avLst/>
          </a:prstGeom>
          <a:ln w="9525">
            <a:noFill/>
          </a:ln>
        </p:spPr>
      </p:pic>
      <p:sp>
        <p:nvSpPr>
          <p:cNvPr id="588" name="5 Rectángulo"/>
          <p:cNvSpPr/>
          <p:nvPr/>
        </p:nvSpPr>
        <p:spPr>
          <a:xfrm>
            <a:off x="1285920" y="2786040"/>
            <a:ext cx="1285560" cy="428400"/>
          </a:xfrm>
          <a:prstGeom prst="rect">
            <a:avLst/>
          </a:prstGeom>
          <a:noFill/>
          <a:ln w="57150">
            <a:solidFill>
              <a:srgbClr val="FF0000"/>
            </a:solidFill>
            <a:round/>
          </a:ln>
        </p:spPr>
        <p:style>
          <a:lnRef idx="2">
            <a:schemeClr val="accent1">
              <a:shade val="50000"/>
            </a:schemeClr>
          </a:lnRef>
          <a:fillRef idx="1">
            <a:schemeClr val="accent1"/>
          </a:fillRef>
          <a:effectRef idx="0">
            <a:schemeClr val="accent1"/>
          </a:effectRef>
          <a:fontRef idx="minor"/>
        </p:style>
      </p:sp>
      <p:sp>
        <p:nvSpPr>
          <p:cNvPr id="589" name="6 Rectángulo"/>
          <p:cNvSpPr/>
          <p:nvPr/>
        </p:nvSpPr>
        <p:spPr>
          <a:xfrm>
            <a:off x="5715000" y="3214800"/>
            <a:ext cx="928440" cy="499680"/>
          </a:xfrm>
          <a:prstGeom prst="rect">
            <a:avLst/>
          </a:prstGeom>
          <a:noFill/>
          <a:ln w="57150">
            <a:solidFill>
              <a:srgbClr val="FF0000"/>
            </a:solidFill>
            <a:round/>
          </a:ln>
        </p:spPr>
        <p:style>
          <a:lnRef idx="2">
            <a:schemeClr val="accent1">
              <a:shade val="50000"/>
            </a:schemeClr>
          </a:lnRef>
          <a:fillRef idx="1">
            <a:schemeClr val="accent1"/>
          </a:fillRef>
          <a:effectRef idx="0">
            <a:schemeClr val="accent1"/>
          </a:effectRef>
          <a:fontRef idx="minor"/>
        </p:style>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INTRODUCCIÓN</a:t>
            </a:r>
            <a:endParaRPr lang="es-ES" sz="4400" b="0" strike="noStrike" spc="-1">
              <a:solidFill>
                <a:srgbClr val="000000"/>
              </a:solidFill>
              <a:latin typeface="Arial"/>
            </a:endParaRPr>
          </a:p>
        </p:txBody>
      </p:sp>
      <p:sp>
        <p:nvSpPr>
          <p:cNvPr id="127" name="PlaceHolder 2"/>
          <p:cNvSpPr>
            <a:spLocks noGrp="1"/>
          </p:cNvSpPr>
          <p:nvPr>
            <p:ph/>
          </p:nvPr>
        </p:nvSpPr>
        <p:spPr>
          <a:xfrm>
            <a:off x="457200" y="1600200"/>
            <a:ext cx="8229240" cy="452556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Es una combinación de dos técnicas: Análisis de la Varianza y Análisis de Regresión.</a:t>
            </a: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En el Análisis de la Covarianza:			</a:t>
            </a:r>
          </a:p>
          <a:p>
            <a:pPr marL="743040" lvl="1" indent="-285840">
              <a:lnSpc>
                <a:spcPct val="100000"/>
              </a:lnSpc>
              <a:spcBef>
                <a:spcPts val="561"/>
              </a:spcBef>
              <a:buClr>
                <a:srgbClr val="000000"/>
              </a:buClr>
              <a:buFont typeface="Arial"/>
              <a:buChar char="–"/>
            </a:pPr>
            <a:r>
              <a:rPr lang="es-ES" sz="2800" b="0" strike="noStrike" spc="-1">
                <a:solidFill>
                  <a:srgbClr val="000000"/>
                </a:solidFill>
                <a:latin typeface="Calibri"/>
              </a:rPr>
              <a:t>La variable respuesta es cuantitativa y</a:t>
            </a:r>
          </a:p>
          <a:p>
            <a:pPr marL="743040" lvl="1" indent="-285840">
              <a:lnSpc>
                <a:spcPct val="100000"/>
              </a:lnSpc>
              <a:spcBef>
                <a:spcPts val="561"/>
              </a:spcBef>
              <a:buClr>
                <a:srgbClr val="000000"/>
              </a:buClr>
              <a:buFont typeface="Arial"/>
              <a:buChar char="–"/>
            </a:pPr>
            <a:r>
              <a:rPr lang="es-ES" sz="2800" b="0" strike="noStrike" spc="-1">
                <a:solidFill>
                  <a:srgbClr val="000000"/>
                </a:solidFill>
                <a:latin typeface="Calibri"/>
              </a:rPr>
              <a:t>Las variables independientes son cualitativas y cuantitativas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457200" y="0"/>
            <a:ext cx="8229240" cy="71388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Resultado</a:t>
            </a:r>
            <a:endParaRPr lang="es-ES" sz="4400" b="0" strike="noStrike" spc="-1">
              <a:solidFill>
                <a:srgbClr val="000000"/>
              </a:solidFill>
              <a:latin typeface="Arial"/>
            </a:endParaRPr>
          </a:p>
        </p:txBody>
      </p:sp>
      <p:sp>
        <p:nvSpPr>
          <p:cNvPr id="591" name="PlaceHolder 2"/>
          <p:cNvSpPr>
            <a:spLocks noGrp="1"/>
          </p:cNvSpPr>
          <p:nvPr>
            <p:ph/>
          </p:nvPr>
        </p:nvSpPr>
        <p:spPr>
          <a:xfrm>
            <a:off x="457200" y="831960"/>
            <a:ext cx="8229240" cy="4525560"/>
          </a:xfrm>
          <a:prstGeom prst="rect">
            <a:avLst/>
          </a:prstGeom>
          <a:noFill/>
          <a:ln w="9360">
            <a:noFill/>
          </a:ln>
        </p:spPr>
        <p:txBody>
          <a:bodyPr numCol="1" spcCol="0" anchor="t">
            <a:noAutofit/>
          </a:bodyPr>
          <a:lstStyle/>
          <a:p>
            <a:pPr marL="343080" indent="-343080">
              <a:lnSpc>
                <a:spcPct val="100000"/>
              </a:lnSpc>
              <a:spcBef>
                <a:spcPts val="360"/>
              </a:spcBef>
              <a:buClr>
                <a:srgbClr val="000000"/>
              </a:buClr>
              <a:buFont typeface="Arial"/>
              <a:buChar char="•"/>
            </a:pPr>
            <a:r>
              <a:rPr lang="en-US" sz="1800" b="0" strike="noStrike" spc="-1">
                <a:solidFill>
                  <a:srgbClr val="000000"/>
                </a:solidFill>
                <a:latin typeface="Calibri"/>
              </a:rPr>
              <a:t>Analysis of Variance for y, using Adjusted SS for Tests</a:t>
            </a:r>
            <a:endParaRPr lang="es-ES" sz="1800" b="0" strike="noStrike" spc="-1">
              <a:solidFill>
                <a:srgbClr val="000000"/>
              </a:solidFill>
              <a:latin typeface="Calibri"/>
            </a:endParaRPr>
          </a:p>
          <a:p>
            <a:pPr>
              <a:lnSpc>
                <a:spcPct val="100000"/>
              </a:lnSpc>
              <a:spcBef>
                <a:spcPts val="360"/>
              </a:spcBef>
              <a:buNone/>
            </a:pPr>
            <a:endParaRPr lang="es-ES" sz="1800" b="0" strike="noStrike" spc="-1">
              <a:solidFill>
                <a:srgbClr val="000000"/>
              </a:solidFill>
              <a:latin typeface="Calibri"/>
            </a:endParaRPr>
          </a:p>
          <a:p>
            <a:pPr marL="343080" indent="-343080">
              <a:lnSpc>
                <a:spcPct val="100000"/>
              </a:lnSpc>
              <a:spcBef>
                <a:spcPts val="360"/>
              </a:spcBef>
              <a:buClr>
                <a:srgbClr val="000000"/>
              </a:buClr>
              <a:buFont typeface="Arial"/>
              <a:buChar char="•"/>
            </a:pPr>
            <a:r>
              <a:rPr lang="es-ES" sz="1800" b="0" strike="noStrike" spc="-1">
                <a:solidFill>
                  <a:srgbClr val="000000"/>
                </a:solidFill>
                <a:latin typeface="Calibri"/>
              </a:rPr>
              <a:t>Source     DF     Seq SS   Adj SS   Adj MS   F  P</a:t>
            </a:r>
          </a:p>
          <a:p>
            <a:pPr marL="343080" indent="-343080">
              <a:lnSpc>
                <a:spcPct val="100000"/>
              </a:lnSpc>
              <a:spcBef>
                <a:spcPts val="360"/>
              </a:spcBef>
              <a:buClr>
                <a:srgbClr val="000000"/>
              </a:buClr>
              <a:buFont typeface="Arial"/>
              <a:buChar char="•"/>
            </a:pPr>
            <a:r>
              <a:rPr lang="es-ES" sz="1800" b="0" strike="noStrike" spc="-1">
                <a:solidFill>
                  <a:srgbClr val="000000"/>
                </a:solidFill>
                <a:latin typeface="Calibri"/>
              </a:rPr>
              <a:t>x       	           1   0.3857   0.4068   0.4068  **</a:t>
            </a:r>
          </a:p>
          <a:p>
            <a:pPr marL="343080" indent="-343080">
              <a:lnSpc>
                <a:spcPct val="100000"/>
              </a:lnSpc>
              <a:spcBef>
                <a:spcPts val="360"/>
              </a:spcBef>
              <a:buClr>
                <a:srgbClr val="000000"/>
              </a:buClr>
              <a:buFont typeface="Arial"/>
              <a:buChar char="•"/>
            </a:pPr>
            <a:r>
              <a:rPr lang="es-ES" sz="1800" b="0" strike="noStrike" spc="-1">
                <a:solidFill>
                  <a:srgbClr val="000000"/>
                </a:solidFill>
                <a:latin typeface="Calibri"/>
              </a:rPr>
              <a:t>Formula       2   4.6143  28.6424  14.3212  **</a:t>
            </a:r>
          </a:p>
          <a:p>
            <a:pPr marL="343080" indent="-343080">
              <a:lnSpc>
                <a:spcPct val="100000"/>
              </a:lnSpc>
              <a:spcBef>
                <a:spcPts val="360"/>
              </a:spcBef>
              <a:buClr>
                <a:srgbClr val="000000"/>
              </a:buClr>
              <a:buFont typeface="Arial"/>
              <a:buChar char="•"/>
            </a:pPr>
            <a:r>
              <a:rPr lang="es-ES" sz="1800" b="0" strike="noStrike" spc="-1">
                <a:solidFill>
                  <a:srgbClr val="000000"/>
                </a:solidFill>
                <a:latin typeface="Calibri"/>
              </a:rPr>
              <a:t>Formula*x   2  33.0000  33.0000  16.5000  **</a:t>
            </a:r>
          </a:p>
          <a:p>
            <a:pPr marL="343080" indent="-343080">
              <a:lnSpc>
                <a:spcPct val="100000"/>
              </a:lnSpc>
              <a:spcBef>
                <a:spcPts val="360"/>
              </a:spcBef>
              <a:buClr>
                <a:srgbClr val="000000"/>
              </a:buClr>
              <a:buFont typeface="Arial"/>
              <a:buChar char="•"/>
            </a:pPr>
            <a:r>
              <a:rPr lang="es-ES" sz="1800" b="0" strike="noStrike" spc="-1">
                <a:solidFill>
                  <a:srgbClr val="000000"/>
                </a:solidFill>
                <a:latin typeface="Calibri"/>
              </a:rPr>
              <a:t>Error       0        *        *        *</a:t>
            </a:r>
          </a:p>
          <a:p>
            <a:pPr marL="343080" indent="-343080">
              <a:lnSpc>
                <a:spcPct val="100000"/>
              </a:lnSpc>
              <a:spcBef>
                <a:spcPts val="360"/>
              </a:spcBef>
              <a:buClr>
                <a:srgbClr val="000000"/>
              </a:buClr>
              <a:buFont typeface="Arial"/>
              <a:buChar char="•"/>
            </a:pPr>
            <a:r>
              <a:rPr lang="es-ES" sz="1800" b="0" strike="noStrike" spc="-1">
                <a:solidFill>
                  <a:srgbClr val="000000"/>
                </a:solidFill>
                <a:latin typeface="Calibri"/>
              </a:rPr>
              <a:t>Total       5  38.0000</a:t>
            </a:r>
          </a:p>
          <a:p>
            <a:pPr>
              <a:lnSpc>
                <a:spcPct val="100000"/>
              </a:lnSpc>
              <a:spcBef>
                <a:spcPts val="360"/>
              </a:spcBef>
              <a:buNone/>
            </a:pPr>
            <a:endParaRPr lang="es-ES" sz="1800" b="0" strike="noStrike" spc="-1">
              <a:solidFill>
                <a:srgbClr val="000000"/>
              </a:solidFill>
              <a:latin typeface="Calibri"/>
            </a:endParaRPr>
          </a:p>
          <a:p>
            <a:pPr marL="343080" indent="-343080">
              <a:lnSpc>
                <a:spcPct val="100000"/>
              </a:lnSpc>
              <a:spcBef>
                <a:spcPts val="360"/>
              </a:spcBef>
              <a:buClr>
                <a:srgbClr val="000000"/>
              </a:buClr>
              <a:buFont typeface="Arial"/>
              <a:buChar char="•"/>
            </a:pPr>
            <a:r>
              <a:rPr lang="en-US" sz="1800" b="0" strike="noStrike" spc="-1">
                <a:solidFill>
                  <a:srgbClr val="000000"/>
                </a:solidFill>
                <a:latin typeface="Calibri"/>
              </a:rPr>
              <a:t>** Denominator of F-test is zero.</a:t>
            </a:r>
            <a:endParaRPr lang="es-ES" sz="1800" b="0" strike="noStrike" spc="-1">
              <a:solidFill>
                <a:srgbClr val="000000"/>
              </a:solidFill>
              <a:latin typeface="Calibri"/>
            </a:endParaRPr>
          </a:p>
          <a:p>
            <a:pPr>
              <a:lnSpc>
                <a:spcPct val="100000"/>
              </a:lnSpc>
              <a:spcBef>
                <a:spcPts val="360"/>
              </a:spcBef>
              <a:buNone/>
            </a:pPr>
            <a:endParaRPr lang="es-ES" sz="1800" b="0" strike="noStrike" spc="-1">
              <a:solidFill>
                <a:srgbClr val="000000"/>
              </a:solidFill>
              <a:latin typeface="Calibri"/>
            </a:endParaRP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NO HAY FORMA DE PROBAR HOMOGENEIDAD DE PENDIENTES, NO HAY SUFICIENTES GRADOS DE LIBERTAD.</a:t>
            </a:r>
          </a:p>
          <a:p>
            <a:pPr>
              <a:lnSpc>
                <a:spcPct val="100000"/>
              </a:lnSpc>
              <a:spcBef>
                <a:spcPts val="641"/>
              </a:spcBef>
              <a:buNone/>
            </a:pPr>
            <a:endParaRPr lang="es-ES" sz="3200" b="0" strike="noStrike" spc="-1">
              <a:solidFill>
                <a:srgbClr val="000000"/>
              </a:solidFill>
              <a:latin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Usamos el modelo de covarianzas</a:t>
            </a:r>
            <a:endParaRPr lang="es-ES" sz="4400" b="0" strike="noStrike" spc="-1">
              <a:solidFill>
                <a:srgbClr val="000000"/>
              </a:solidFill>
              <a:latin typeface="Arial"/>
            </a:endParaRPr>
          </a:p>
        </p:txBody>
      </p:sp>
      <p:sp>
        <p:nvSpPr>
          <p:cNvPr id="593" name="PlaceHolder 2"/>
          <p:cNvSpPr>
            <a:spLocks noGrp="1"/>
          </p:cNvSpPr>
          <p:nvPr>
            <p:ph/>
          </p:nvPr>
        </p:nvSpPr>
        <p:spPr>
          <a:xfrm>
            <a:off x="457200" y="1600200"/>
            <a:ext cx="8229240" cy="452556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y</a:t>
            </a:r>
            <a:r>
              <a:rPr lang="es-ES" sz="3200" b="0" strike="noStrike" spc="-1" baseline="-25000">
                <a:solidFill>
                  <a:srgbClr val="000000"/>
                </a:solidFill>
                <a:latin typeface="Calibri"/>
              </a:rPr>
              <a:t>ij</a:t>
            </a:r>
            <a:r>
              <a:rPr lang="es-ES" sz="3200" b="0" strike="noStrike" spc="-1">
                <a:solidFill>
                  <a:srgbClr val="000000"/>
                </a:solidFill>
                <a:latin typeface="Calibri"/>
              </a:rPr>
              <a:t> = </a:t>
            </a:r>
            <a:r>
              <a:rPr lang="el-GR" sz="3200" b="0" strike="noStrike" spc="-1">
                <a:solidFill>
                  <a:srgbClr val="000000"/>
                </a:solidFill>
                <a:latin typeface="Calibri"/>
              </a:rPr>
              <a:t>μ + τ</a:t>
            </a:r>
            <a:r>
              <a:rPr lang="es-ES" sz="3200" b="0" strike="noStrike" spc="-1" baseline="-25000">
                <a:solidFill>
                  <a:srgbClr val="000000"/>
                </a:solidFill>
                <a:latin typeface="Calibri"/>
              </a:rPr>
              <a:t>i </a:t>
            </a:r>
            <a:r>
              <a:rPr lang="es-ES" sz="3200" b="0" strike="noStrike" spc="-1">
                <a:solidFill>
                  <a:srgbClr val="000000"/>
                </a:solidFill>
                <a:latin typeface="Calibri"/>
              </a:rPr>
              <a:t>+</a:t>
            </a:r>
            <a:r>
              <a:rPr lang="el-GR" sz="3200" b="0" strike="noStrike" spc="-1">
                <a:solidFill>
                  <a:srgbClr val="000000"/>
                </a:solidFill>
                <a:latin typeface="Calibri"/>
              </a:rPr>
              <a:t>β(</a:t>
            </a:r>
            <a:r>
              <a:rPr lang="es-ES" sz="3200" b="0" strike="noStrike" spc="-1">
                <a:solidFill>
                  <a:srgbClr val="000000"/>
                </a:solidFill>
                <a:latin typeface="Calibri"/>
              </a:rPr>
              <a:t>x</a:t>
            </a:r>
            <a:r>
              <a:rPr lang="es-ES" sz="3200" b="0" strike="noStrike" spc="-1" baseline="-25000">
                <a:solidFill>
                  <a:srgbClr val="000000"/>
                </a:solidFill>
                <a:latin typeface="Calibri"/>
              </a:rPr>
              <a:t>ij</a:t>
            </a:r>
            <a:r>
              <a:rPr lang="es-ES" sz="3200" b="0" strike="noStrike" spc="-1">
                <a:solidFill>
                  <a:srgbClr val="000000"/>
                </a:solidFill>
                <a:latin typeface="Calibri"/>
              </a:rPr>
              <a:t>−</a:t>
            </a:r>
            <a:r>
              <a:rPr lang="es-ES" sz="3200" b="0" strike="noStrike" spc="-1">
                <a:solidFill>
                  <a:srgbClr val="000000"/>
                </a:solidFill>
                <a:latin typeface="Symbol"/>
              </a:rPr>
              <a:t></a:t>
            </a:r>
            <a:r>
              <a:rPr lang="es-ES" sz="3200" b="0" strike="noStrike" spc="-1">
                <a:solidFill>
                  <a:srgbClr val="000000"/>
                </a:solidFill>
                <a:latin typeface="Calibri"/>
              </a:rPr>
              <a:t>x..)+u</a:t>
            </a:r>
            <a:r>
              <a:rPr lang="es-ES" sz="3200" b="0" strike="noStrike" spc="-1" baseline="-25000">
                <a:solidFill>
                  <a:srgbClr val="000000"/>
                </a:solidFill>
                <a:latin typeface="Calibri"/>
              </a:rPr>
              <a:t>ij </a:t>
            </a:r>
            <a:r>
              <a:rPr lang="es-ES" sz="3200" b="0" strike="noStrike" spc="-1">
                <a:solidFill>
                  <a:srgbClr val="000000"/>
                </a:solidFill>
                <a:latin typeface="Calibri"/>
              </a:rPr>
              <a:t>; i =1, ··· , I ; j =1, ··· , n</a:t>
            </a:r>
            <a:r>
              <a:rPr lang="es-ES" sz="3200" b="0" strike="noStrike" spc="-1" baseline="-25000">
                <a:solidFill>
                  <a:srgbClr val="000000"/>
                </a:solidFill>
                <a:latin typeface="Calibri"/>
              </a:rPr>
              <a:t>i</a:t>
            </a:r>
            <a:endParaRPr lang="es-ES" sz="3200" b="0" strike="noStrike" spc="-1">
              <a:solidFill>
                <a:srgbClr val="000000"/>
              </a:solidFill>
              <a:latin typeface="Calibri"/>
            </a:endParaRPr>
          </a:p>
          <a:p>
            <a:pPr>
              <a:lnSpc>
                <a:spcPct val="100000"/>
              </a:lnSpc>
              <a:spcBef>
                <a:spcPts val="641"/>
              </a:spcBef>
              <a:buNone/>
            </a:pPr>
            <a:endParaRPr lang="es-ES" sz="3200" b="0" strike="noStrike" spc="-1">
              <a:solidFill>
                <a:srgbClr val="000000"/>
              </a:solidFill>
              <a:latin typeface="Calibri"/>
            </a:endParaRP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τ</a:t>
            </a:r>
            <a:r>
              <a:rPr lang="es-ES" sz="3200" b="0" strike="noStrike" spc="-1" baseline="-25000">
                <a:solidFill>
                  <a:srgbClr val="000000"/>
                </a:solidFill>
                <a:latin typeface="Calibri"/>
              </a:rPr>
              <a:t>i </a:t>
            </a:r>
            <a:r>
              <a:rPr lang="es-ES" sz="3200" b="0" strike="noStrike" spc="-1">
                <a:solidFill>
                  <a:srgbClr val="000000"/>
                </a:solidFill>
                <a:latin typeface="Calibri"/>
              </a:rPr>
              <a:t>: El efecto producido por el tratamiento 	i−ésimo</a:t>
            </a: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β : El coeficiente de regresión lineal</a:t>
            </a: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x</a:t>
            </a:r>
            <a:r>
              <a:rPr lang="es-ES" sz="3200" b="0" strike="noStrike" spc="-1" baseline="-25000">
                <a:solidFill>
                  <a:srgbClr val="000000"/>
                </a:solidFill>
                <a:latin typeface="Calibri"/>
              </a:rPr>
              <a:t>ij</a:t>
            </a:r>
            <a:r>
              <a:rPr lang="es-ES" sz="3200" b="0" strike="noStrike" spc="-1">
                <a:solidFill>
                  <a:srgbClr val="000000"/>
                </a:solidFill>
                <a:latin typeface="Calibri"/>
              </a:rPr>
              <a:t> : El valor de la covariable correspondiente a la observación y</a:t>
            </a:r>
            <a:r>
              <a:rPr lang="es-ES" sz="3200" b="0" strike="noStrike" spc="-1" baseline="-25000">
                <a:solidFill>
                  <a:srgbClr val="000000"/>
                </a:solidFill>
                <a:latin typeface="Calibri"/>
              </a:rPr>
              <a:t>ij</a:t>
            </a:r>
            <a:endParaRPr lang="es-ES" sz="3200" b="0" strike="noStrike" spc="-1">
              <a:solidFill>
                <a:srgbClr val="000000"/>
              </a:solidFill>
              <a:latin typeface="Calibri"/>
            </a:endParaRPr>
          </a:p>
          <a:p>
            <a:pPr marL="343080" indent="-343080">
              <a:lnSpc>
                <a:spcPct val="100000"/>
              </a:lnSpc>
              <a:spcBef>
                <a:spcPts val="641"/>
              </a:spcBef>
              <a:buClr>
                <a:srgbClr val="000000"/>
              </a:buClr>
              <a:buFont typeface="Arial"/>
              <a:buChar char="•"/>
            </a:pPr>
            <a:r>
              <a:rPr lang="es-ES" sz="3200" b="0" strike="noStrike" spc="-1">
                <a:solidFill>
                  <a:srgbClr val="000000"/>
                </a:solidFill>
                <a:latin typeface="Symbol"/>
              </a:rPr>
              <a:t></a:t>
            </a:r>
            <a:r>
              <a:rPr lang="es-ES" sz="3200" b="0" strike="noStrike" spc="-1">
                <a:solidFill>
                  <a:srgbClr val="000000"/>
                </a:solidFill>
                <a:latin typeface="Calibri"/>
              </a:rPr>
              <a:t>x.. : La media de la covariable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E6BF0D-0C36-406A-A89F-6B8E980B46BD}"/>
              </a:ext>
            </a:extLst>
          </p:cNvPr>
          <p:cNvSpPr>
            <a:spLocks noGrp="1"/>
          </p:cNvSpPr>
          <p:nvPr>
            <p:ph type="title"/>
          </p:nvPr>
        </p:nvSpPr>
        <p:spPr/>
        <p:txBody>
          <a:bodyPr/>
          <a:lstStyle/>
          <a:p>
            <a:r>
              <a:rPr lang="es-MX" dirty="0"/>
              <a:t>Ejemplo</a:t>
            </a:r>
          </a:p>
        </p:txBody>
      </p:sp>
      <p:sp>
        <p:nvSpPr>
          <p:cNvPr id="3" name="Subtítulo 2">
            <a:extLst>
              <a:ext uri="{FF2B5EF4-FFF2-40B4-BE49-F238E27FC236}">
                <a16:creationId xmlns:a16="http://schemas.microsoft.com/office/drawing/2014/main" id="{AD8AEE4B-2270-4C62-9C1E-173EF2A626EC}"/>
              </a:ext>
            </a:extLst>
          </p:cNvPr>
          <p:cNvSpPr>
            <a:spLocks noGrp="1"/>
          </p:cNvSpPr>
          <p:nvPr>
            <p:ph/>
          </p:nvPr>
        </p:nvSpPr>
        <p:spPr>
          <a:xfrm>
            <a:off x="457200" y="1327355"/>
            <a:ext cx="8229240" cy="4798405"/>
          </a:xfrm>
        </p:spPr>
        <p:txBody>
          <a:bodyPr>
            <a:normAutofit/>
          </a:bodyPr>
          <a:lstStyle/>
          <a:p>
            <a:r>
              <a:rPr lang="es-ES" dirty="0"/>
              <a:t>Con el fin de comparar el incremento del diámetro a la altura del pecho (DAP) en un periodo de 5 años para tres especies de algarrobo, se realizó un estudio observacional sobre un total de 39 árboles, seleccionados al azar, de un monte en el que estaban representadas las especies </a:t>
            </a:r>
            <a:r>
              <a:rPr lang="es-ES" dirty="0" err="1">
                <a:solidFill>
                  <a:srgbClr val="FF0000"/>
                </a:solidFill>
              </a:rPr>
              <a:t>nigra</a:t>
            </a:r>
            <a:r>
              <a:rPr lang="es-ES" dirty="0">
                <a:solidFill>
                  <a:srgbClr val="FF0000"/>
                </a:solidFill>
              </a:rPr>
              <a:t>, flexuosa y chilensis. </a:t>
            </a:r>
          </a:p>
          <a:p>
            <a:r>
              <a:rPr lang="es-ES" dirty="0"/>
              <a:t>Una vez seleccionados los árboles a medir, se contó el número de algarrobos (sin distinción de especie) con DAP mayor a 5 cm que crecían en un radio de 15 metros (vecinos).</a:t>
            </a:r>
            <a:endParaRPr lang="es-MX" dirty="0"/>
          </a:p>
        </p:txBody>
      </p:sp>
    </p:spTree>
    <p:extLst>
      <p:ext uri="{BB962C8B-B14F-4D97-AF65-F5344CB8AC3E}">
        <p14:creationId xmlns:p14="http://schemas.microsoft.com/office/powerpoint/2010/main" val="771942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5A416E-B0D1-497C-92D7-6A1B1413E6E5}"/>
              </a:ext>
            </a:extLst>
          </p:cNvPr>
          <p:cNvSpPr>
            <a:spLocks noGrp="1"/>
          </p:cNvSpPr>
          <p:nvPr>
            <p:ph type="title"/>
          </p:nvPr>
        </p:nvSpPr>
        <p:spPr/>
        <p:txBody>
          <a:bodyPr/>
          <a:lstStyle/>
          <a:p>
            <a:r>
              <a:rPr lang="es-MX" dirty="0"/>
              <a:t>Covarianza en R</a:t>
            </a:r>
          </a:p>
        </p:txBody>
      </p:sp>
      <p:sp>
        <p:nvSpPr>
          <p:cNvPr id="3" name="Marcador de contenido 2">
            <a:extLst>
              <a:ext uri="{FF2B5EF4-FFF2-40B4-BE49-F238E27FC236}">
                <a16:creationId xmlns:a16="http://schemas.microsoft.com/office/drawing/2014/main" id="{A3744166-AE09-44F9-98AF-40AE4DF3E88B}"/>
              </a:ext>
            </a:extLst>
          </p:cNvPr>
          <p:cNvSpPr>
            <a:spLocks noGrp="1"/>
          </p:cNvSpPr>
          <p:nvPr>
            <p:ph/>
          </p:nvPr>
        </p:nvSpPr>
        <p:spPr>
          <a:xfrm>
            <a:off x="255639" y="1600200"/>
            <a:ext cx="8681883" cy="4525560"/>
          </a:xfrm>
        </p:spPr>
        <p:txBody>
          <a:bodyPr>
            <a:normAutofit fontScale="92500" lnSpcReduction="10000"/>
          </a:bodyPr>
          <a:lstStyle/>
          <a:p>
            <a:r>
              <a:rPr lang="es-MX" dirty="0"/>
              <a:t>LinearModel.2 &lt;- lm(</a:t>
            </a:r>
            <a:r>
              <a:rPr lang="es-MX" dirty="0" err="1"/>
              <a:t>incre</a:t>
            </a:r>
            <a:r>
              <a:rPr lang="es-MX" dirty="0"/>
              <a:t> ~ Especie * vecinos, data=</a:t>
            </a:r>
            <a:r>
              <a:rPr lang="es-MX" dirty="0" err="1"/>
              <a:t>Dataset</a:t>
            </a:r>
            <a:r>
              <a:rPr lang="es-MX" dirty="0"/>
              <a:t>)</a:t>
            </a:r>
          </a:p>
          <a:p>
            <a:r>
              <a:rPr lang="es-MX" dirty="0" err="1"/>
              <a:t>summary</a:t>
            </a:r>
            <a:r>
              <a:rPr lang="es-MX" dirty="0"/>
              <a:t>(LinearModel.2)</a:t>
            </a:r>
          </a:p>
          <a:p>
            <a:r>
              <a:rPr lang="es-MX" dirty="0" err="1"/>
              <a:t>anova</a:t>
            </a:r>
            <a:r>
              <a:rPr lang="es-MX" dirty="0"/>
              <a:t>(LinearModel.2)</a:t>
            </a:r>
          </a:p>
          <a:p>
            <a:r>
              <a:rPr lang="es-MX" dirty="0"/>
              <a:t>#####Scatterplot#####</a:t>
            </a:r>
          </a:p>
          <a:p>
            <a:r>
              <a:rPr lang="es-MX" dirty="0" err="1"/>
              <a:t>windows</a:t>
            </a:r>
            <a:r>
              <a:rPr lang="es-MX" dirty="0"/>
              <a:t>(</a:t>
            </a:r>
            <a:r>
              <a:rPr lang="es-MX" dirty="0" err="1"/>
              <a:t>width</a:t>
            </a:r>
            <a:r>
              <a:rPr lang="es-MX" dirty="0"/>
              <a:t>=7, </a:t>
            </a:r>
            <a:r>
              <a:rPr lang="es-MX" dirty="0" err="1"/>
              <a:t>height</a:t>
            </a:r>
            <a:r>
              <a:rPr lang="es-MX" dirty="0"/>
              <a:t>=7); par(</a:t>
            </a:r>
            <a:r>
              <a:rPr lang="es-MX" dirty="0" err="1"/>
              <a:t>lwd</a:t>
            </a:r>
            <a:r>
              <a:rPr lang="es-MX" dirty="0"/>
              <a:t>=1, las=1, </a:t>
            </a:r>
            <a:r>
              <a:rPr lang="es-MX" dirty="0" err="1"/>
              <a:t>family</a:t>
            </a:r>
            <a:r>
              <a:rPr lang="es-MX" dirty="0"/>
              <a:t>="</a:t>
            </a:r>
            <a:r>
              <a:rPr lang="es-MX" dirty="0" err="1"/>
              <a:t>sans</a:t>
            </a:r>
            <a:r>
              <a:rPr lang="es-MX" dirty="0"/>
              <a:t>", </a:t>
            </a:r>
            <a:r>
              <a:rPr lang="es-MX" dirty="0" err="1"/>
              <a:t>cex</a:t>
            </a:r>
            <a:r>
              <a:rPr lang="es-MX" dirty="0"/>
              <a:t>=1,   </a:t>
            </a:r>
            <a:r>
              <a:rPr lang="es-MX" dirty="0" err="1"/>
              <a:t>mgp</a:t>
            </a:r>
            <a:r>
              <a:rPr lang="es-MX" dirty="0"/>
              <a:t>=c(3.0,1,0))</a:t>
            </a:r>
          </a:p>
          <a:p>
            <a:r>
              <a:rPr lang="es-MX" dirty="0" err="1"/>
              <a:t>scatterplot</a:t>
            </a:r>
            <a:r>
              <a:rPr lang="es-MX" dirty="0"/>
              <a:t>(</a:t>
            </a:r>
            <a:r>
              <a:rPr lang="es-MX" dirty="0" err="1"/>
              <a:t>incre~vecinos</a:t>
            </a:r>
            <a:r>
              <a:rPr lang="es-MX" dirty="0"/>
              <a:t> | Especie, </a:t>
            </a:r>
            <a:r>
              <a:rPr lang="es-MX" dirty="0" err="1"/>
              <a:t>regLine</a:t>
            </a:r>
            <a:r>
              <a:rPr lang="es-MX" dirty="0"/>
              <a:t>=</a:t>
            </a:r>
            <a:r>
              <a:rPr lang="es-MX" dirty="0" err="1"/>
              <a:t>list</a:t>
            </a:r>
            <a:r>
              <a:rPr lang="es-MX" dirty="0"/>
              <a:t>(</a:t>
            </a:r>
            <a:r>
              <a:rPr lang="es-MX" dirty="0" err="1"/>
              <a:t>method</a:t>
            </a:r>
            <a:r>
              <a:rPr lang="es-MX" dirty="0"/>
              <a:t>=lm, </a:t>
            </a:r>
            <a:r>
              <a:rPr lang="es-MX" dirty="0" err="1"/>
              <a:t>lty</a:t>
            </a:r>
            <a:r>
              <a:rPr lang="es-MX" dirty="0"/>
              <a:t>=1), </a:t>
            </a:r>
          </a:p>
          <a:p>
            <a:r>
              <a:rPr lang="es-MX" dirty="0"/>
              <a:t>  </a:t>
            </a:r>
            <a:r>
              <a:rPr lang="es-MX" dirty="0" err="1"/>
              <a:t>smooth</a:t>
            </a:r>
            <a:r>
              <a:rPr lang="es-MX" dirty="0"/>
              <a:t>=FALSE, </a:t>
            </a:r>
            <a:r>
              <a:rPr lang="es-MX" dirty="0" err="1"/>
              <a:t>boxplots</a:t>
            </a:r>
            <a:r>
              <a:rPr lang="es-MX" dirty="0"/>
              <a:t>='</a:t>
            </a:r>
            <a:r>
              <a:rPr lang="es-MX" dirty="0" err="1"/>
              <a:t>xy</a:t>
            </a:r>
            <a:r>
              <a:rPr lang="es-MX" dirty="0"/>
              <a:t>', </a:t>
            </a:r>
            <a:r>
              <a:rPr lang="es-MX" dirty="0" err="1"/>
              <a:t>by.groups</a:t>
            </a:r>
            <a:r>
              <a:rPr lang="es-MX" dirty="0"/>
              <a:t>=TRUE, data=</a:t>
            </a:r>
            <a:r>
              <a:rPr lang="es-MX" dirty="0" err="1"/>
              <a:t>Dataset</a:t>
            </a:r>
            <a:r>
              <a:rPr lang="es-MX" dirty="0"/>
              <a:t>)</a:t>
            </a:r>
          </a:p>
        </p:txBody>
      </p:sp>
    </p:spTree>
    <p:extLst>
      <p:ext uri="{BB962C8B-B14F-4D97-AF65-F5344CB8AC3E}">
        <p14:creationId xmlns:p14="http://schemas.microsoft.com/office/powerpoint/2010/main" val="1616620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 name="PlaceHolder 1"/>
          <p:cNvSpPr>
            <a:spLocks noGrp="1"/>
          </p:cNvSpPr>
          <p:nvPr>
            <p:ph type="title"/>
          </p:nvPr>
        </p:nvSpPr>
        <p:spPr>
          <a:xfrm>
            <a:off x="457200" y="71280"/>
            <a:ext cx="8229240" cy="43920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Ejemplo</a:t>
            </a:r>
            <a:endParaRPr lang="es-ES" sz="4400" b="0" strike="noStrike" spc="-1">
              <a:solidFill>
                <a:srgbClr val="000000"/>
              </a:solidFill>
              <a:latin typeface="Arial"/>
            </a:endParaRPr>
          </a:p>
        </p:txBody>
      </p:sp>
      <p:sp>
        <p:nvSpPr>
          <p:cNvPr id="605" name="PlaceHolder 2"/>
          <p:cNvSpPr>
            <a:spLocks noGrp="1"/>
          </p:cNvSpPr>
          <p:nvPr>
            <p:ph/>
          </p:nvPr>
        </p:nvSpPr>
        <p:spPr>
          <a:xfrm>
            <a:off x="457200" y="642960"/>
            <a:ext cx="8229240" cy="5714640"/>
          </a:xfrm>
          <a:prstGeom prst="rect">
            <a:avLst/>
          </a:prstGeom>
          <a:noFill/>
          <a:ln w="9360">
            <a:noFill/>
          </a:ln>
        </p:spPr>
        <p:txBody>
          <a:bodyPr numCol="1" spcCol="0" anchor="t">
            <a:noAutofit/>
          </a:bodyPr>
          <a:lstStyle/>
          <a:p>
            <a:pPr marL="343080" indent="-343080">
              <a:lnSpc>
                <a:spcPct val="100000"/>
              </a:lnSpc>
              <a:spcBef>
                <a:spcPts val="479"/>
              </a:spcBef>
              <a:buClr>
                <a:srgbClr val="000000"/>
              </a:buClr>
              <a:buFont typeface="Arial"/>
              <a:buChar char="•"/>
            </a:pPr>
            <a:r>
              <a:rPr lang="es-ES" sz="2400" b="1" strike="noStrike" spc="-1">
                <a:solidFill>
                  <a:srgbClr val="000000"/>
                </a:solidFill>
                <a:latin typeface="Calibri"/>
              </a:rPr>
              <a:t>Efectos del ejercicio en la ventilación de oxígeno</a:t>
            </a:r>
            <a:endParaRPr lang="es-ES" sz="2400" b="0" strike="noStrike" spc="-1">
              <a:solidFill>
                <a:srgbClr val="000000"/>
              </a:solidFill>
              <a:latin typeface="Calibri"/>
            </a:endParaRPr>
          </a:p>
          <a:p>
            <a:pPr marL="343080" indent="-343080">
              <a:lnSpc>
                <a:spcPct val="100000"/>
              </a:lnSpc>
              <a:spcBef>
                <a:spcPts val="479"/>
              </a:spcBef>
              <a:buClr>
                <a:srgbClr val="000000"/>
              </a:buClr>
              <a:buFont typeface="Arial"/>
              <a:buChar char="•"/>
            </a:pPr>
            <a:r>
              <a:rPr lang="es-ES" sz="2400" b="0" strike="noStrike" spc="-1">
                <a:solidFill>
                  <a:srgbClr val="000000"/>
                </a:solidFill>
                <a:latin typeface="Calibri"/>
              </a:rPr>
              <a:t>Un método clínico común para evaluar la capacidad cardiovascular de los individuos es mediante pruebas de ejercicio en una caminadora de banda.</a:t>
            </a:r>
          </a:p>
          <a:p>
            <a:pPr marL="343080" indent="-343080">
              <a:lnSpc>
                <a:spcPct val="100000"/>
              </a:lnSpc>
              <a:spcBef>
                <a:spcPts val="479"/>
              </a:spcBef>
              <a:buClr>
                <a:srgbClr val="000000"/>
              </a:buClr>
              <a:buFont typeface="Arial"/>
              <a:buChar char="•"/>
            </a:pPr>
            <a:r>
              <a:rPr lang="es-ES" sz="2400" b="0" strike="noStrike" spc="-1">
                <a:solidFill>
                  <a:srgbClr val="000000"/>
                </a:solidFill>
                <a:latin typeface="Calibri"/>
              </a:rPr>
              <a:t> Una de las medidas obtenidas durante las pruebas, el consumo máximo de oxígeno, se considera el mejor índice de capacidad de trabajo y la función cardiovascular máxima.</a:t>
            </a:r>
          </a:p>
          <a:p>
            <a:pPr marL="343080" indent="-343080">
              <a:lnSpc>
                <a:spcPct val="100000"/>
              </a:lnSpc>
              <a:spcBef>
                <a:spcPts val="479"/>
              </a:spcBef>
              <a:buClr>
                <a:srgbClr val="000000"/>
              </a:buClr>
              <a:buFont typeface="Arial"/>
              <a:buChar char="•"/>
            </a:pPr>
            <a:r>
              <a:rPr lang="es-ES" sz="2400" b="0" strike="noStrike" spc="-1">
                <a:solidFill>
                  <a:srgbClr val="000000"/>
                </a:solidFill>
                <a:latin typeface="Calibri"/>
              </a:rPr>
              <a:t>La medida del consumo máximo de oxígeno de un individuo depende de varios factores, como el modo y el protocolo de prueba, además de la condición física y la edad del sujeto. Un protocolo de prueba común en la caminadora es el protocolo de inclinación, donde el grado y velocidad se aumentan hasta que el sujeto queda exhausto.</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 name="PlaceHolder 1"/>
          <p:cNvSpPr>
            <a:spLocks noGrp="1"/>
          </p:cNvSpPr>
          <p:nvPr>
            <p:ph type="title"/>
          </p:nvPr>
        </p:nvSpPr>
        <p:spPr>
          <a:xfrm>
            <a:off x="457200" y="71280"/>
            <a:ext cx="8229240" cy="43920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Ejemplo</a:t>
            </a:r>
            <a:endParaRPr lang="es-ES" sz="4400" b="0" strike="noStrike" spc="-1">
              <a:solidFill>
                <a:srgbClr val="000000"/>
              </a:solidFill>
              <a:latin typeface="Arial"/>
            </a:endParaRPr>
          </a:p>
        </p:txBody>
      </p:sp>
      <p:sp>
        <p:nvSpPr>
          <p:cNvPr id="607" name="PlaceHolder 2"/>
          <p:cNvSpPr>
            <a:spLocks noGrp="1"/>
          </p:cNvSpPr>
          <p:nvPr>
            <p:ph/>
          </p:nvPr>
        </p:nvSpPr>
        <p:spPr>
          <a:xfrm>
            <a:off x="457200" y="642960"/>
            <a:ext cx="8229240" cy="5714640"/>
          </a:xfrm>
          <a:prstGeom prst="rect">
            <a:avLst/>
          </a:prstGeom>
          <a:noFill/>
          <a:ln w="9360">
            <a:noFill/>
          </a:ln>
        </p:spPr>
        <p:txBody>
          <a:bodyPr numCol="1" spcCol="0" anchor="t">
            <a:noAutofit/>
          </a:bodyPr>
          <a:lstStyle/>
          <a:p>
            <a:pPr marL="343080" indent="-343080">
              <a:lnSpc>
                <a:spcPct val="100000"/>
              </a:lnSpc>
              <a:spcBef>
                <a:spcPts val="400"/>
              </a:spcBef>
              <a:buClr>
                <a:srgbClr val="000000"/>
              </a:buClr>
              <a:buFont typeface="Arial"/>
              <a:buChar char="•"/>
            </a:pPr>
            <a:r>
              <a:rPr lang="es-ES" sz="2000" b="1" i="1" strike="noStrike" spc="-1">
                <a:solidFill>
                  <a:srgbClr val="000000"/>
                </a:solidFill>
                <a:latin typeface="Calibri"/>
              </a:rPr>
              <a:t>Hipótesis de investigación: </a:t>
            </a:r>
            <a:r>
              <a:rPr lang="es-ES" sz="2000" b="0" strike="noStrike" spc="-1">
                <a:solidFill>
                  <a:srgbClr val="000000"/>
                </a:solidFill>
                <a:latin typeface="Calibri"/>
              </a:rPr>
              <a:t>los investigadores de la fisiología del ejercicio tenían la opinión de que las condiciones de la prueba en caminadora debería simular lo más posible el tipo de entrenamiento cardiovascular del sujeto, para lograr su máxima oxigenación durante la prueba. </a:t>
            </a:r>
          </a:p>
          <a:p>
            <a:pPr marL="343080" indent="-343080">
              <a:lnSpc>
                <a:spcPct val="100000"/>
              </a:lnSpc>
              <a:spcBef>
                <a:spcPts val="400"/>
              </a:spcBef>
              <a:buClr>
                <a:srgbClr val="000000"/>
              </a:buClr>
              <a:buFont typeface="Arial"/>
              <a:buChar char="•"/>
            </a:pPr>
            <a:r>
              <a:rPr lang="es-ES" sz="2000" b="0" strike="noStrike" spc="-1">
                <a:solidFill>
                  <a:srgbClr val="000000"/>
                </a:solidFill>
                <a:latin typeface="Calibri"/>
              </a:rPr>
              <a:t>Se planteó la hipótesis de que el entrenamiento aeróbico con escalón se simulaba mejor con el protocolo de inclinación que con el régimen de carrera plana.</a:t>
            </a:r>
          </a:p>
          <a:p>
            <a:pPr marL="343080" indent="-343080">
              <a:lnSpc>
                <a:spcPct val="100000"/>
              </a:lnSpc>
              <a:spcBef>
                <a:spcPts val="400"/>
              </a:spcBef>
              <a:buClr>
                <a:srgbClr val="000000"/>
              </a:buClr>
              <a:buFont typeface="Arial"/>
              <a:buChar char="•"/>
            </a:pPr>
            <a:r>
              <a:rPr lang="es-ES" sz="2000" b="1" i="1" strike="noStrike" spc="-1">
                <a:solidFill>
                  <a:srgbClr val="000000"/>
                </a:solidFill>
                <a:latin typeface="Calibri"/>
              </a:rPr>
              <a:t>Diseño del tratamiento: </a:t>
            </a:r>
            <a:r>
              <a:rPr lang="es-ES" sz="2000" b="0" strike="noStrike" spc="-1">
                <a:solidFill>
                  <a:srgbClr val="000000"/>
                </a:solidFill>
                <a:latin typeface="Calibri"/>
              </a:rPr>
              <a:t>ios dos tratamientos seleccionados para el estudio fueron un programa de 12 semanas de entrenamiento aeróbico con escalón y 12 semanas de carrera plana al aire libre. Se probó a los sujetos en la caminadora antes y después del periodo de 12 semanas con el protocolo de inclinación.</a:t>
            </a:r>
          </a:p>
          <a:p>
            <a:pPr marL="343080" indent="-343080">
              <a:lnSpc>
                <a:spcPct val="100000"/>
              </a:lnSpc>
              <a:spcBef>
                <a:spcPts val="400"/>
              </a:spcBef>
              <a:buClr>
                <a:srgbClr val="000000"/>
              </a:buClr>
              <a:buFont typeface="Arial"/>
              <a:buChar char="•"/>
            </a:pPr>
            <a:r>
              <a:rPr lang="es-ES" sz="2000" b="0" strike="noStrike" spc="-1">
                <a:solidFill>
                  <a:srgbClr val="000000"/>
                </a:solidFill>
                <a:latin typeface="Calibri"/>
              </a:rPr>
              <a:t>Si la hipótesis fuera cierta, los sujetos en el entrenamiento aeróbico con escalón mostrarían un mayor incremento en su oxigenación máxima que los del entrenamiento en terreno plano y éstos quizá estarían limitados por la fatiga de ciertos músculos en la prueba con protocolo de inclinación y no lograrían la oxigenación máxima antes de quedar exhaustos.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 name="PlaceHolder 1"/>
          <p:cNvSpPr>
            <a:spLocks noGrp="1"/>
          </p:cNvSpPr>
          <p:nvPr>
            <p:ph type="title"/>
          </p:nvPr>
        </p:nvSpPr>
        <p:spPr>
          <a:xfrm>
            <a:off x="457200" y="0"/>
            <a:ext cx="8229240" cy="71388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Ejemplo</a:t>
            </a:r>
            <a:endParaRPr lang="es-ES" sz="4400" b="0" strike="noStrike" spc="-1">
              <a:solidFill>
                <a:srgbClr val="000000"/>
              </a:solidFill>
              <a:latin typeface="Arial"/>
            </a:endParaRPr>
          </a:p>
        </p:txBody>
      </p:sp>
      <p:sp>
        <p:nvSpPr>
          <p:cNvPr id="609" name="PlaceHolder 2"/>
          <p:cNvSpPr>
            <a:spLocks noGrp="1"/>
          </p:cNvSpPr>
          <p:nvPr>
            <p:ph/>
          </p:nvPr>
        </p:nvSpPr>
        <p:spPr>
          <a:xfrm>
            <a:off x="457200" y="857160"/>
            <a:ext cx="8229240" cy="4525560"/>
          </a:xfrm>
          <a:prstGeom prst="rect">
            <a:avLst/>
          </a:prstGeom>
          <a:noFill/>
          <a:ln w="9360">
            <a:noFill/>
          </a:ln>
        </p:spPr>
        <p:txBody>
          <a:bodyPr numCol="1" spcCol="0" anchor="t">
            <a:noAutofit/>
          </a:bodyPr>
          <a:lstStyle/>
          <a:p>
            <a:pPr marL="343080" indent="-343080">
              <a:lnSpc>
                <a:spcPct val="100000"/>
              </a:lnSpc>
              <a:spcBef>
                <a:spcPts val="479"/>
              </a:spcBef>
              <a:buClr>
                <a:srgbClr val="000000"/>
              </a:buClr>
              <a:buFont typeface="Arial"/>
              <a:buChar char="•"/>
            </a:pPr>
            <a:r>
              <a:rPr lang="es-ES" sz="2400" b="1" i="1" strike="noStrike" spc="-1">
                <a:solidFill>
                  <a:srgbClr val="000000"/>
                </a:solidFill>
                <a:latin typeface="Calibri"/>
              </a:rPr>
              <a:t>Diseño del experimento: </a:t>
            </a:r>
            <a:r>
              <a:rPr lang="es-ES" sz="2400" b="0" i="1" strike="noStrike" spc="-1">
                <a:solidFill>
                  <a:srgbClr val="000000"/>
                </a:solidFill>
                <a:latin typeface="Calibri"/>
              </a:rPr>
              <a:t>los sujetos fueron 12 hombres sanos que no participaban </a:t>
            </a:r>
            <a:r>
              <a:rPr lang="es-ES" sz="2400" b="0" strike="noStrike" spc="-1">
                <a:solidFill>
                  <a:srgbClr val="000000"/>
                </a:solidFill>
                <a:latin typeface="Calibri"/>
              </a:rPr>
              <a:t>en programas de ejercicio regulares. </a:t>
            </a:r>
          </a:p>
          <a:p>
            <a:pPr marL="343080" indent="-343080">
              <a:lnSpc>
                <a:spcPct val="100000"/>
              </a:lnSpc>
              <a:spcBef>
                <a:spcPts val="479"/>
              </a:spcBef>
              <a:buClr>
                <a:srgbClr val="000000"/>
              </a:buClr>
              <a:buFont typeface="Arial"/>
              <a:buChar char="•"/>
            </a:pPr>
            <a:r>
              <a:rPr lang="es-ES" sz="2400" b="0" strike="noStrike" spc="-1">
                <a:solidFill>
                  <a:srgbClr val="000000"/>
                </a:solidFill>
                <a:latin typeface="Calibri"/>
              </a:rPr>
              <a:t>Se asignaron seis al azar a cada grupo en un diseño totalmente aleatorizado,  se les tomaron varias medidas respiratorias en la caminadora antes del periodo de 12 semanas. </a:t>
            </a:r>
          </a:p>
          <a:p>
            <a:pPr marL="343080" indent="-343080">
              <a:lnSpc>
                <a:spcPct val="100000"/>
              </a:lnSpc>
              <a:spcBef>
                <a:spcPts val="479"/>
              </a:spcBef>
              <a:buClr>
                <a:srgbClr val="000000"/>
              </a:buClr>
              <a:buFont typeface="Arial"/>
              <a:buChar char="•"/>
            </a:pPr>
            <a:r>
              <a:rPr lang="es-ES" sz="2400" b="0" strike="noStrike" spc="-1">
                <a:solidFill>
                  <a:srgbClr val="000000"/>
                </a:solidFill>
                <a:latin typeface="Calibri"/>
              </a:rPr>
              <a:t>No había diferencias en las medidas respiratorias de los dos grupos de sujetos antes del tratamiento.</a:t>
            </a:r>
          </a:p>
          <a:p>
            <a:pPr marL="343080" indent="-343080">
              <a:lnSpc>
                <a:spcPct val="100000"/>
              </a:lnSpc>
              <a:spcBef>
                <a:spcPts val="479"/>
              </a:spcBef>
              <a:buClr>
                <a:srgbClr val="000000"/>
              </a:buClr>
              <a:buFont typeface="Arial"/>
              <a:buChar char="•"/>
            </a:pPr>
            <a:r>
              <a:rPr lang="es-ES" sz="2400" b="0" strike="noStrike" spc="-1">
                <a:solidFill>
                  <a:srgbClr val="000000"/>
                </a:solidFill>
                <a:latin typeface="Calibri"/>
              </a:rPr>
              <a:t>La medida de interés para este ejemplo es el cambio en la ventilación máxima (litros/minuto) de oxígeno para el periodo de 12 semanas. </a:t>
            </a:r>
          </a:p>
          <a:p>
            <a:pPr marL="343080" indent="-343080">
              <a:lnSpc>
                <a:spcPct val="100000"/>
              </a:lnSpc>
              <a:spcBef>
                <a:spcPts val="479"/>
              </a:spcBef>
              <a:buClr>
                <a:srgbClr val="000000"/>
              </a:buClr>
              <a:buFont typeface="Arial"/>
              <a:buChar char="•"/>
            </a:pPr>
            <a:r>
              <a:rPr lang="es-ES" sz="2400" b="0" strike="noStrike" spc="-1">
                <a:solidFill>
                  <a:srgbClr val="000000"/>
                </a:solidFill>
                <a:latin typeface="Calibri"/>
              </a:rPr>
              <a:t>Las observaciones de los 12 sujetos y sus edades se muestran en la tabla 17.1, junto con el grupo de medias y errores estándar.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Ejemplo</a:t>
            </a:r>
            <a:endParaRPr lang="es-ES" sz="4400" b="0" strike="noStrike" spc="-1">
              <a:solidFill>
                <a:srgbClr val="000000"/>
              </a:solidFill>
              <a:latin typeface="Arial"/>
            </a:endParaRPr>
          </a:p>
        </p:txBody>
      </p:sp>
      <p:pic>
        <p:nvPicPr>
          <p:cNvPr id="611" name="Picture 2"/>
          <p:cNvPicPr/>
          <p:nvPr/>
        </p:nvPicPr>
        <p:blipFill>
          <a:blip r:embed="rId2"/>
          <a:stretch/>
        </p:blipFill>
        <p:spPr>
          <a:xfrm>
            <a:off x="831960" y="1623960"/>
            <a:ext cx="7740360" cy="3733560"/>
          </a:xfrm>
          <a:prstGeom prst="rect">
            <a:avLst/>
          </a:prstGeom>
          <a:ln w="9525">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ANÁLISIS DE COVARIANZA</a:t>
            </a:r>
            <a:endParaRPr lang="es-ES" sz="4400" b="0" strike="noStrike" spc="-1">
              <a:solidFill>
                <a:srgbClr val="000000"/>
              </a:solidFill>
              <a:latin typeface="Arial"/>
            </a:endParaRPr>
          </a:p>
        </p:txBody>
      </p:sp>
      <p:sp>
        <p:nvSpPr>
          <p:cNvPr id="129" name="PlaceHolder 2"/>
          <p:cNvSpPr>
            <a:spLocks noGrp="1"/>
          </p:cNvSpPr>
          <p:nvPr>
            <p:ph/>
          </p:nvPr>
        </p:nvSpPr>
        <p:spPr>
          <a:xfrm>
            <a:off x="457200" y="1600200"/>
            <a:ext cx="8229240" cy="452556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Es usado para eliminar los efectos de un factor de confusion cuando no pudieron ser eliminados en el diseño de la investigacion.</a:t>
            </a:r>
          </a:p>
          <a:p>
            <a:pPr>
              <a:lnSpc>
                <a:spcPct val="100000"/>
              </a:lnSpc>
              <a:spcBef>
                <a:spcPts val="641"/>
              </a:spcBef>
              <a:buNone/>
            </a:pPr>
            <a:endParaRPr lang="es-ES" sz="3200" b="0" strike="noStrike" spc="-1">
              <a:solidFill>
                <a:srgbClr val="000000"/>
              </a:solidFill>
              <a:latin typeface="Calibri"/>
            </a:endParaRP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El factor de confusion debe ser cuantificable en forma numerica (escala fuerte).</a:t>
            </a:r>
          </a:p>
          <a:p>
            <a:pPr>
              <a:lnSpc>
                <a:spcPct val="100000"/>
              </a:lnSpc>
              <a:spcBef>
                <a:spcPts val="641"/>
              </a:spcBef>
              <a:buNone/>
            </a:pPr>
            <a:endParaRPr lang="es-ES" sz="3200" b="0" strike="noStrike" spc="-1">
              <a:solidFill>
                <a:srgbClr val="000000"/>
              </a:solidFill>
              <a:latin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ANÁLISIS DE COVARIANZA</a:t>
            </a:r>
            <a:endParaRPr lang="es-ES" sz="4400" b="0" strike="noStrike" spc="-1">
              <a:solidFill>
                <a:srgbClr val="000000"/>
              </a:solidFill>
              <a:latin typeface="Arial"/>
            </a:endParaRPr>
          </a:p>
        </p:txBody>
      </p:sp>
      <p:sp>
        <p:nvSpPr>
          <p:cNvPr id="131" name="PlaceHolder 2"/>
          <p:cNvSpPr>
            <a:spLocks noGrp="1"/>
          </p:cNvSpPr>
          <p:nvPr>
            <p:ph/>
          </p:nvPr>
        </p:nvSpPr>
        <p:spPr>
          <a:xfrm>
            <a:off x="457200" y="1600200"/>
            <a:ext cx="8229240" cy="452556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s-ES" sz="3200" b="0" strike="noStrike" spc="-1" dirty="0">
                <a:solidFill>
                  <a:srgbClr val="000000"/>
                </a:solidFill>
                <a:latin typeface="Calibri"/>
              </a:rPr>
              <a:t>El ANCOVA ajusta el análisis en dos formas:</a:t>
            </a:r>
          </a:p>
          <a:p>
            <a:pPr marL="743040" lvl="1" indent="-285840">
              <a:lnSpc>
                <a:spcPct val="100000"/>
              </a:lnSpc>
              <a:spcBef>
                <a:spcPts val="561"/>
              </a:spcBef>
              <a:buClr>
                <a:srgbClr val="000000"/>
              </a:buClr>
              <a:buFont typeface="Arial"/>
              <a:buChar char="–"/>
            </a:pPr>
            <a:r>
              <a:rPr lang="es-ES" sz="2800" b="0" strike="noStrike" spc="-1" dirty="0">
                <a:solidFill>
                  <a:srgbClr val="000000"/>
                </a:solidFill>
                <a:latin typeface="Calibri"/>
              </a:rPr>
              <a:t>Reduciendo el error experimental</a:t>
            </a:r>
          </a:p>
          <a:p>
            <a:pPr marL="743040" lvl="1" indent="-285840">
              <a:lnSpc>
                <a:spcPct val="100000"/>
              </a:lnSpc>
              <a:spcBef>
                <a:spcPts val="561"/>
              </a:spcBef>
              <a:buClr>
                <a:srgbClr val="000000"/>
              </a:buClr>
              <a:buFont typeface="Arial"/>
              <a:buChar char="–"/>
            </a:pPr>
            <a:r>
              <a:rPr lang="es-ES" sz="2800" b="0" strike="noStrike" spc="-1" dirty="0">
                <a:solidFill>
                  <a:srgbClr val="000000"/>
                </a:solidFill>
                <a:latin typeface="Calibri"/>
              </a:rPr>
              <a:t>Ajustando los tratamientos con el valor de la covariable</a:t>
            </a:r>
          </a:p>
          <a:p>
            <a:pPr marL="1143000" lvl="2" indent="-228600">
              <a:lnSpc>
                <a:spcPct val="100000"/>
              </a:lnSpc>
              <a:spcBef>
                <a:spcPts val="479"/>
              </a:spcBef>
              <a:buClr>
                <a:srgbClr val="000000"/>
              </a:buClr>
              <a:buFont typeface="Arial"/>
              <a:buChar char="•"/>
            </a:pPr>
            <a:r>
              <a:rPr lang="es-ES" sz="2400" b="0" strike="noStrike" spc="-1" dirty="0">
                <a:solidFill>
                  <a:srgbClr val="000000"/>
                </a:solidFill>
                <a:latin typeface="Calibri"/>
              </a:rPr>
              <a:t>Compara los tratamientos en igualdad de la covariable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ANÁLISIS DE COVARIANZA</a:t>
            </a:r>
            <a:endParaRPr lang="es-ES" sz="4400" b="0" strike="noStrike" spc="-1">
              <a:solidFill>
                <a:srgbClr val="000000"/>
              </a:solidFill>
              <a:latin typeface="Arial"/>
            </a:endParaRPr>
          </a:p>
        </p:txBody>
      </p:sp>
      <p:sp>
        <p:nvSpPr>
          <p:cNvPr id="133" name="PlaceHolder 2"/>
          <p:cNvSpPr>
            <a:spLocks noGrp="1"/>
          </p:cNvSpPr>
          <p:nvPr>
            <p:ph/>
          </p:nvPr>
        </p:nvSpPr>
        <p:spPr>
          <a:xfrm>
            <a:off x="457200" y="1600200"/>
            <a:ext cx="8229240" cy="452556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La variable respuesta (Y ) está relacionada con una variable cualitativa (τ )y una o más variables cuantitativas (X).</a:t>
            </a: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La variable cualitativa (τ ) son los tratamientos (puede ser mas de una variable, factorial) </a:t>
            </a: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La variable cuantitativa (X) recibe el nombre de covariable o variable concomitante.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ANÁLISIS DE COVARIANZA</a:t>
            </a:r>
            <a:endParaRPr lang="es-ES" sz="4400" b="0" strike="noStrike" spc="-1">
              <a:solidFill>
                <a:srgbClr val="000000"/>
              </a:solidFill>
              <a:latin typeface="Arial"/>
            </a:endParaRPr>
          </a:p>
        </p:txBody>
      </p:sp>
      <p:sp>
        <p:nvSpPr>
          <p:cNvPr id="135" name="PlaceHolder 2"/>
          <p:cNvSpPr>
            <a:spLocks noGrp="1"/>
          </p:cNvSpPr>
          <p:nvPr>
            <p:ph/>
          </p:nvPr>
        </p:nvSpPr>
        <p:spPr>
          <a:xfrm>
            <a:off x="457200" y="1600200"/>
            <a:ext cx="8229240" cy="452556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En el ANOVA la variabilidad se divide en variabilidad debida a los tratamientos y variabilidad debida al error</a:t>
            </a:r>
          </a:p>
          <a:p>
            <a:pPr marL="343080" indent="-343080">
              <a:lnSpc>
                <a:spcPct val="100000"/>
              </a:lnSpc>
              <a:spcBef>
                <a:spcPts val="641"/>
              </a:spcBef>
              <a:buClr>
                <a:srgbClr val="000000"/>
              </a:buClr>
              <a:buFont typeface="Arial"/>
              <a:buChar char="•"/>
            </a:pPr>
            <a:r>
              <a:rPr lang="es-ES" sz="3200" b="0" strike="noStrike" spc="-1">
                <a:solidFill>
                  <a:srgbClr val="000000"/>
                </a:solidFill>
                <a:latin typeface="Calibri"/>
              </a:rPr>
              <a:t>En el ANCOVA la variabilidad se divide en variabilidad debida a los tratamientos, variabilidad debida al error y variabilidad debida a la covariable</a:t>
            </a:r>
          </a:p>
          <a:p>
            <a:pPr>
              <a:lnSpc>
                <a:spcPct val="100000"/>
              </a:lnSpc>
              <a:spcBef>
                <a:spcPts val="641"/>
              </a:spcBef>
              <a:buNone/>
            </a:pPr>
            <a:endParaRPr lang="es-ES" sz="3200" b="0" strike="noStrike" spc="-1">
              <a:solidFill>
                <a:srgbClr val="000000"/>
              </a:solidFill>
              <a:latin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n-US" sz="4400" b="0" strike="noStrike" spc="-1">
                <a:solidFill>
                  <a:srgbClr val="000000"/>
                </a:solidFill>
                <a:latin typeface="Calibri"/>
              </a:rPr>
              <a:t>Variabilidad del Error en ANOVA</a:t>
            </a:r>
            <a:endParaRPr lang="es-ES" sz="4400" b="0" strike="noStrike" spc="-1">
              <a:solidFill>
                <a:srgbClr val="000000"/>
              </a:solidFill>
              <a:latin typeface="Arial"/>
            </a:endParaRPr>
          </a:p>
        </p:txBody>
      </p:sp>
      <p:sp>
        <p:nvSpPr>
          <p:cNvPr id="137" name="PlaceHolder 2"/>
          <p:cNvSpPr>
            <a:spLocks noGrp="1"/>
          </p:cNvSpPr>
          <p:nvPr>
            <p:ph/>
          </p:nvPr>
        </p:nvSpPr>
        <p:spPr>
          <a:xfrm>
            <a:off x="457200" y="1600200"/>
            <a:ext cx="8229240" cy="452556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n-GB" sz="3200" b="0" strike="noStrike" spc="-1">
                <a:solidFill>
                  <a:srgbClr val="000000"/>
                </a:solidFill>
                <a:latin typeface="Calibri"/>
              </a:rPr>
              <a:t>En Anova la varianza dentro de grupo esta dada por la varianza entre unidades en relacion a la media del grupo</a:t>
            </a:r>
            <a:endParaRPr lang="es-ES" sz="3200" b="0" strike="noStrike" spc="-1">
              <a:solidFill>
                <a:srgbClr val="000000"/>
              </a:solidFill>
              <a:latin typeface="Calibri"/>
            </a:endParaRPr>
          </a:p>
        </p:txBody>
      </p:sp>
      <p:grpSp>
        <p:nvGrpSpPr>
          <p:cNvPr id="138" name="Group 27"/>
          <p:cNvGrpSpPr/>
          <p:nvPr/>
        </p:nvGrpSpPr>
        <p:grpSpPr>
          <a:xfrm>
            <a:off x="2486880" y="3478680"/>
            <a:ext cx="4942440" cy="2502720"/>
            <a:chOff x="2486880" y="3478680"/>
            <a:chExt cx="4942440" cy="2502720"/>
          </a:xfrm>
        </p:grpSpPr>
        <p:grpSp>
          <p:nvGrpSpPr>
            <p:cNvPr id="139" name="Group 7"/>
            <p:cNvGrpSpPr/>
            <p:nvPr/>
          </p:nvGrpSpPr>
          <p:grpSpPr>
            <a:xfrm>
              <a:off x="3098520" y="3559320"/>
              <a:ext cx="3353040" cy="1828440"/>
              <a:chOff x="3098520" y="3559320"/>
              <a:chExt cx="3353040" cy="1828440"/>
            </a:xfrm>
          </p:grpSpPr>
          <p:sp>
            <p:nvSpPr>
              <p:cNvPr id="140" name="Rectangle 5"/>
              <p:cNvSpPr/>
              <p:nvPr/>
            </p:nvSpPr>
            <p:spPr>
              <a:xfrm>
                <a:off x="3098880" y="3559320"/>
                <a:ext cx="3352320" cy="1828440"/>
              </a:xfrm>
              <a:prstGeom prst="rect">
                <a:avLst/>
              </a:prstGeom>
              <a:noFill/>
              <a:ln w="9525">
                <a:solidFill>
                  <a:srgbClr val="000000"/>
                </a:solidFill>
                <a:miter/>
              </a:ln>
            </p:spPr>
            <p:style>
              <a:lnRef idx="0">
                <a:scrgbClr r="0" g="0" b="0"/>
              </a:lnRef>
              <a:fillRef idx="0">
                <a:scrgbClr r="0" g="0" b="0"/>
              </a:fillRef>
              <a:effectRef idx="0">
                <a:scrgbClr r="0" g="0" b="0"/>
              </a:effectRef>
              <a:fontRef idx="minor"/>
            </p:style>
          </p:sp>
          <p:sp>
            <p:nvSpPr>
              <p:cNvPr id="141" name="Line 6"/>
              <p:cNvSpPr/>
              <p:nvPr/>
            </p:nvSpPr>
            <p:spPr>
              <a:xfrm>
                <a:off x="3098520" y="4473360"/>
                <a:ext cx="3353040" cy="360"/>
              </a:xfrm>
              <a:prstGeom prst="line">
                <a:avLst/>
              </a:prstGeom>
              <a:ln w="9525">
                <a:solidFill>
                  <a:srgbClr val="000000"/>
                </a:solidFill>
                <a:round/>
              </a:ln>
            </p:spPr>
            <p:style>
              <a:lnRef idx="0">
                <a:scrgbClr r="0" g="0" b="0"/>
              </a:lnRef>
              <a:fillRef idx="0">
                <a:scrgbClr r="0" g="0" b="0"/>
              </a:fillRef>
              <a:effectRef idx="0">
                <a:scrgbClr r="0" g="0" b="0"/>
              </a:effectRef>
              <a:fontRef idx="minor"/>
            </p:style>
          </p:sp>
        </p:grpSp>
        <p:sp>
          <p:nvSpPr>
            <p:cNvPr id="142" name="Oval 8"/>
            <p:cNvSpPr/>
            <p:nvPr/>
          </p:nvSpPr>
          <p:spPr>
            <a:xfrm>
              <a:off x="3327480" y="485460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43" name="Oval 9"/>
            <p:cNvSpPr/>
            <p:nvPr/>
          </p:nvSpPr>
          <p:spPr>
            <a:xfrm>
              <a:off x="4622760" y="447372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44" name="Oval 10"/>
            <p:cNvSpPr/>
            <p:nvPr/>
          </p:nvSpPr>
          <p:spPr>
            <a:xfrm>
              <a:off x="3784680" y="477828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45" name="Oval 11"/>
            <p:cNvSpPr/>
            <p:nvPr/>
          </p:nvSpPr>
          <p:spPr>
            <a:xfrm>
              <a:off x="4165560" y="439740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46" name="Oval 12"/>
            <p:cNvSpPr/>
            <p:nvPr/>
          </p:nvSpPr>
          <p:spPr>
            <a:xfrm>
              <a:off x="4927680" y="416880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47" name="Oval 13"/>
            <p:cNvSpPr/>
            <p:nvPr/>
          </p:nvSpPr>
          <p:spPr>
            <a:xfrm>
              <a:off x="5308560" y="432108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48" name="Oval 14"/>
            <p:cNvSpPr/>
            <p:nvPr/>
          </p:nvSpPr>
          <p:spPr>
            <a:xfrm>
              <a:off x="5537160" y="401652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49" name="Oval 15"/>
            <p:cNvSpPr/>
            <p:nvPr/>
          </p:nvSpPr>
          <p:spPr>
            <a:xfrm>
              <a:off x="5842080" y="416880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50" name="Line 16"/>
            <p:cNvSpPr/>
            <p:nvPr/>
          </p:nvSpPr>
          <p:spPr>
            <a:xfrm flipV="1">
              <a:off x="3403440" y="4473360"/>
              <a:ext cx="360" cy="380880"/>
            </a:xfrm>
            <a:prstGeom prst="line">
              <a:avLst/>
            </a:prstGeom>
            <a:ln w="9525">
              <a:solidFill>
                <a:srgbClr val="000000"/>
              </a:solidFill>
              <a:round/>
            </a:ln>
          </p:spPr>
          <p:style>
            <a:lnRef idx="0">
              <a:scrgbClr r="0" g="0" b="0"/>
            </a:lnRef>
            <a:fillRef idx="0">
              <a:scrgbClr r="0" g="0" b="0"/>
            </a:fillRef>
            <a:effectRef idx="0">
              <a:scrgbClr r="0" g="0" b="0"/>
            </a:effectRef>
            <a:fontRef idx="minor"/>
          </p:style>
        </p:sp>
        <p:sp>
          <p:nvSpPr>
            <p:cNvPr id="151" name="Line 17"/>
            <p:cNvSpPr/>
            <p:nvPr/>
          </p:nvSpPr>
          <p:spPr>
            <a:xfrm flipV="1">
              <a:off x="3860640" y="4473360"/>
              <a:ext cx="360" cy="304920"/>
            </a:xfrm>
            <a:prstGeom prst="line">
              <a:avLst/>
            </a:prstGeom>
            <a:ln w="9525">
              <a:solidFill>
                <a:srgbClr val="000000"/>
              </a:solidFill>
              <a:round/>
            </a:ln>
          </p:spPr>
          <p:style>
            <a:lnRef idx="0">
              <a:scrgbClr r="0" g="0" b="0"/>
            </a:lnRef>
            <a:fillRef idx="0">
              <a:scrgbClr r="0" g="0" b="0"/>
            </a:fillRef>
            <a:effectRef idx="0">
              <a:scrgbClr r="0" g="0" b="0"/>
            </a:effectRef>
            <a:fontRef idx="minor"/>
          </p:style>
        </p:sp>
        <p:sp>
          <p:nvSpPr>
            <p:cNvPr id="152" name="Line 18"/>
            <p:cNvSpPr/>
            <p:nvPr/>
          </p:nvSpPr>
          <p:spPr>
            <a:xfrm>
              <a:off x="5003640" y="4321080"/>
              <a:ext cx="360" cy="152280"/>
            </a:xfrm>
            <a:prstGeom prst="line">
              <a:avLst/>
            </a:prstGeom>
            <a:ln w="9525">
              <a:solidFill>
                <a:srgbClr val="000000"/>
              </a:solidFill>
              <a:round/>
            </a:ln>
          </p:spPr>
          <p:style>
            <a:lnRef idx="0">
              <a:scrgbClr r="0" g="0" b="0"/>
            </a:lnRef>
            <a:fillRef idx="0">
              <a:scrgbClr r="0" g="0" b="0"/>
            </a:fillRef>
            <a:effectRef idx="0">
              <a:scrgbClr r="0" g="0" b="0"/>
            </a:effectRef>
            <a:fontRef idx="minor"/>
          </p:style>
        </p:sp>
        <p:sp>
          <p:nvSpPr>
            <p:cNvPr id="153" name="Line 19"/>
            <p:cNvSpPr/>
            <p:nvPr/>
          </p:nvSpPr>
          <p:spPr>
            <a:xfrm>
              <a:off x="5613120" y="4168440"/>
              <a:ext cx="360" cy="304920"/>
            </a:xfrm>
            <a:prstGeom prst="line">
              <a:avLst/>
            </a:prstGeom>
            <a:ln w="9525">
              <a:solidFill>
                <a:srgbClr val="000000"/>
              </a:solidFill>
              <a:round/>
            </a:ln>
          </p:spPr>
          <p:style>
            <a:lnRef idx="0">
              <a:scrgbClr r="0" g="0" b="0"/>
            </a:lnRef>
            <a:fillRef idx="0">
              <a:scrgbClr r="0" g="0" b="0"/>
            </a:fillRef>
            <a:effectRef idx="0">
              <a:scrgbClr r="0" g="0" b="0"/>
            </a:effectRef>
            <a:fontRef idx="minor"/>
          </p:style>
        </p:sp>
        <p:sp>
          <p:nvSpPr>
            <p:cNvPr id="154" name="Line 20"/>
            <p:cNvSpPr/>
            <p:nvPr/>
          </p:nvSpPr>
          <p:spPr>
            <a:xfrm>
              <a:off x="5918040" y="4321080"/>
              <a:ext cx="360" cy="152280"/>
            </a:xfrm>
            <a:prstGeom prst="line">
              <a:avLst/>
            </a:prstGeom>
            <a:ln w="9525">
              <a:solidFill>
                <a:srgbClr val="000000"/>
              </a:solidFill>
              <a:round/>
            </a:ln>
          </p:spPr>
          <p:style>
            <a:lnRef idx="0">
              <a:scrgbClr r="0" g="0" b="0"/>
            </a:lnRef>
            <a:fillRef idx="0">
              <a:scrgbClr r="0" g="0" b="0"/>
            </a:fillRef>
            <a:effectRef idx="0">
              <a:scrgbClr r="0" g="0" b="0"/>
            </a:effectRef>
            <a:fontRef idx="minor"/>
          </p:style>
        </p:sp>
        <p:sp>
          <p:nvSpPr>
            <p:cNvPr id="155" name="Line 21"/>
            <p:cNvSpPr/>
            <p:nvPr/>
          </p:nvSpPr>
          <p:spPr>
            <a:xfrm flipV="1">
              <a:off x="2946240" y="3558960"/>
              <a:ext cx="360" cy="182880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sp>
          <p:nvSpPr>
            <p:cNvPr id="156" name="Line 22"/>
            <p:cNvSpPr/>
            <p:nvPr/>
          </p:nvSpPr>
          <p:spPr>
            <a:xfrm>
              <a:off x="3098520" y="5540040"/>
              <a:ext cx="3353040" cy="36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sp>
          <p:nvSpPr>
            <p:cNvPr id="157" name="Text Box 23"/>
            <p:cNvSpPr/>
            <p:nvPr/>
          </p:nvSpPr>
          <p:spPr>
            <a:xfrm rot="16200000">
              <a:off x="1584360" y="4380840"/>
              <a:ext cx="2169000" cy="364320"/>
            </a:xfrm>
            <a:prstGeom prst="rect">
              <a:avLst/>
            </a:prstGeom>
            <a:noFill/>
            <a:ln w="9525">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n-US" sz="1800" b="0" strike="noStrike" spc="-1">
                  <a:solidFill>
                    <a:srgbClr val="000000"/>
                  </a:solidFill>
                  <a:latin typeface="Calibri"/>
                </a:rPr>
                <a:t>Variable dependiente</a:t>
              </a:r>
              <a:endParaRPr lang="es-MX" sz="1800" b="0" strike="noStrike" spc="-1">
                <a:latin typeface="Arial"/>
              </a:endParaRPr>
            </a:p>
          </p:txBody>
        </p:sp>
        <p:sp>
          <p:nvSpPr>
            <p:cNvPr id="158" name="Text Box 24"/>
            <p:cNvSpPr/>
            <p:nvPr/>
          </p:nvSpPr>
          <p:spPr>
            <a:xfrm>
              <a:off x="4176360" y="5616720"/>
              <a:ext cx="1162440" cy="364680"/>
            </a:xfrm>
            <a:prstGeom prst="rect">
              <a:avLst/>
            </a:prstGeom>
            <a:noFill/>
            <a:ln w="9525">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n-US" sz="1800" b="0" strike="noStrike" spc="-1">
                  <a:solidFill>
                    <a:srgbClr val="000000"/>
                  </a:solidFill>
                  <a:latin typeface="Calibri"/>
                </a:rPr>
                <a:t>covarianza</a:t>
              </a:r>
              <a:endParaRPr lang="es-MX" sz="1800" b="0" strike="noStrike" spc="-1">
                <a:latin typeface="Arial"/>
              </a:endParaRPr>
            </a:p>
          </p:txBody>
        </p:sp>
        <p:graphicFrame>
          <p:nvGraphicFramePr>
            <p:cNvPr id="159" name="Object 2"/>
            <p:cNvGraphicFramePr/>
            <p:nvPr/>
          </p:nvGraphicFramePr>
          <p:xfrm>
            <a:off x="7213680" y="4321080"/>
            <a:ext cx="215640" cy="266400"/>
          </p:xfrm>
          <a:graphic>
            <a:graphicData uri="http://schemas.openxmlformats.org/presentationml/2006/ole">
              <mc:AlternateContent xmlns:mc="http://schemas.openxmlformats.org/markup-compatibility/2006">
                <mc:Choice xmlns:v="urn:schemas-microsoft-com:vml" Requires="v">
                  <p:oleObj spid="_x0000_s1026" r:id="rId3" imgW="0" imgH="0" progId="Equation.3">
                    <p:embed/>
                  </p:oleObj>
                </mc:Choice>
                <mc:Fallback>
                  <p:oleObj r:id="rId3" imgW="0" imgH="0" progId="Equation.3">
                    <p:embed/>
                    <p:pic>
                      <p:nvPicPr>
                        <p:cNvPr id="160" name="Object 2"/>
                        <p:cNvPicPr/>
                        <p:nvPr/>
                      </p:nvPicPr>
                      <p:blipFill>
                        <a:blip r:embed="rId4"/>
                        <a:stretch/>
                      </p:blipFill>
                      <p:spPr>
                        <a:xfrm>
                          <a:off x="7213680" y="4321080"/>
                          <a:ext cx="215640" cy="266400"/>
                        </a:xfrm>
                        <a:prstGeom prst="rect">
                          <a:avLst/>
                        </a:prstGeom>
                        <a:ln w="0">
                          <a:noFill/>
                        </a:ln>
                      </p:spPr>
                    </p:pic>
                  </p:oleObj>
                </mc:Fallback>
              </mc:AlternateContent>
            </a:graphicData>
          </a:graphic>
        </p:graphicFrame>
        <p:sp>
          <p:nvSpPr>
            <p:cNvPr id="161" name="Line 26"/>
            <p:cNvSpPr/>
            <p:nvPr/>
          </p:nvSpPr>
          <p:spPr>
            <a:xfrm flipH="1">
              <a:off x="6527520" y="4473360"/>
              <a:ext cx="609840" cy="36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PlaceHolder 1"/>
          <p:cNvSpPr>
            <a:spLocks noGrp="1"/>
          </p:cNvSpPr>
          <p:nvPr>
            <p:ph type="title"/>
          </p:nvPr>
        </p:nvSpPr>
        <p:spPr>
          <a:xfrm>
            <a:off x="457200" y="274680"/>
            <a:ext cx="8229240" cy="1142640"/>
          </a:xfrm>
          <a:prstGeom prst="rect">
            <a:avLst/>
          </a:prstGeom>
          <a:noFill/>
          <a:ln w="9360">
            <a:noFill/>
          </a:ln>
        </p:spPr>
        <p:txBody>
          <a:bodyPr numCol="1" spcCol="0" anchor="ctr">
            <a:noAutofit/>
          </a:bodyPr>
          <a:lstStyle/>
          <a:p>
            <a:pPr algn="ctr">
              <a:lnSpc>
                <a:spcPct val="100000"/>
              </a:lnSpc>
              <a:buNone/>
            </a:pPr>
            <a:r>
              <a:rPr lang="en-US" sz="4400" b="0" strike="noStrike" spc="-1">
                <a:solidFill>
                  <a:srgbClr val="000000"/>
                </a:solidFill>
                <a:latin typeface="Calibri"/>
              </a:rPr>
              <a:t>Variabilidad del Error en ANCOVA</a:t>
            </a:r>
            <a:endParaRPr lang="es-ES" sz="4400" b="0" strike="noStrike" spc="-1">
              <a:solidFill>
                <a:srgbClr val="000000"/>
              </a:solidFill>
              <a:latin typeface="Arial"/>
            </a:endParaRPr>
          </a:p>
        </p:txBody>
      </p:sp>
      <p:grpSp>
        <p:nvGrpSpPr>
          <p:cNvPr id="163" name="Group 27"/>
          <p:cNvGrpSpPr/>
          <p:nvPr/>
        </p:nvGrpSpPr>
        <p:grpSpPr>
          <a:xfrm>
            <a:off x="2175840" y="3587400"/>
            <a:ext cx="4974120" cy="2428920"/>
            <a:chOff x="2175840" y="3587400"/>
            <a:chExt cx="4974120" cy="2428920"/>
          </a:xfrm>
        </p:grpSpPr>
        <p:sp>
          <p:nvSpPr>
            <p:cNvPr id="164" name="Rectangle 5"/>
            <p:cNvSpPr/>
            <p:nvPr/>
          </p:nvSpPr>
          <p:spPr>
            <a:xfrm>
              <a:off x="2819520" y="3594240"/>
              <a:ext cx="3352320" cy="1828440"/>
            </a:xfrm>
            <a:prstGeom prst="rect">
              <a:avLst/>
            </a:prstGeom>
            <a:noFill/>
            <a:ln w="9525">
              <a:solidFill>
                <a:srgbClr val="000000"/>
              </a:solidFill>
              <a:miter/>
            </a:ln>
          </p:spPr>
          <p:style>
            <a:lnRef idx="0">
              <a:scrgbClr r="0" g="0" b="0"/>
            </a:lnRef>
            <a:fillRef idx="0">
              <a:scrgbClr r="0" g="0" b="0"/>
            </a:fillRef>
            <a:effectRef idx="0">
              <a:scrgbClr r="0" g="0" b="0"/>
            </a:effectRef>
            <a:fontRef idx="minor"/>
          </p:style>
        </p:sp>
        <p:sp>
          <p:nvSpPr>
            <p:cNvPr id="165" name="Line 6"/>
            <p:cNvSpPr/>
            <p:nvPr/>
          </p:nvSpPr>
          <p:spPr>
            <a:xfrm flipV="1">
              <a:off x="2819160" y="3974760"/>
              <a:ext cx="3353040" cy="990720"/>
            </a:xfrm>
            <a:prstGeom prst="line">
              <a:avLst/>
            </a:prstGeom>
            <a:ln w="9525">
              <a:solidFill>
                <a:srgbClr val="000000"/>
              </a:solidFill>
              <a:round/>
            </a:ln>
          </p:spPr>
          <p:style>
            <a:lnRef idx="0">
              <a:scrgbClr r="0" g="0" b="0"/>
            </a:lnRef>
            <a:fillRef idx="0">
              <a:scrgbClr r="0" g="0" b="0"/>
            </a:fillRef>
            <a:effectRef idx="0">
              <a:scrgbClr r="0" g="0" b="0"/>
            </a:effectRef>
            <a:fontRef idx="minor"/>
          </p:style>
        </p:sp>
        <p:sp>
          <p:nvSpPr>
            <p:cNvPr id="166" name="Oval 7"/>
            <p:cNvSpPr/>
            <p:nvPr/>
          </p:nvSpPr>
          <p:spPr>
            <a:xfrm>
              <a:off x="3043080" y="488160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67" name="Oval 8"/>
            <p:cNvSpPr/>
            <p:nvPr/>
          </p:nvSpPr>
          <p:spPr>
            <a:xfrm>
              <a:off x="4343400" y="450864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68" name="Oval 9"/>
            <p:cNvSpPr/>
            <p:nvPr/>
          </p:nvSpPr>
          <p:spPr>
            <a:xfrm>
              <a:off x="3505320" y="481320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69" name="Oval 10"/>
            <p:cNvSpPr/>
            <p:nvPr/>
          </p:nvSpPr>
          <p:spPr>
            <a:xfrm>
              <a:off x="3886200" y="443232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70" name="Oval 11"/>
            <p:cNvSpPr/>
            <p:nvPr/>
          </p:nvSpPr>
          <p:spPr>
            <a:xfrm>
              <a:off x="4648320" y="420372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71" name="Oval 12"/>
            <p:cNvSpPr/>
            <p:nvPr/>
          </p:nvSpPr>
          <p:spPr>
            <a:xfrm>
              <a:off x="5029200" y="435600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72" name="Oval 13"/>
            <p:cNvSpPr/>
            <p:nvPr/>
          </p:nvSpPr>
          <p:spPr>
            <a:xfrm>
              <a:off x="5257800" y="405144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73" name="Oval 14"/>
            <p:cNvSpPr/>
            <p:nvPr/>
          </p:nvSpPr>
          <p:spPr>
            <a:xfrm>
              <a:off x="5562720" y="4203720"/>
              <a:ext cx="151920" cy="151920"/>
            </a:xfrm>
            <a:prstGeom prst="ellipse">
              <a:avLst/>
            </a:prstGeom>
            <a:solidFill>
              <a:schemeClr val="accent1"/>
            </a:solidFill>
            <a:ln w="9525">
              <a:solidFill>
                <a:srgbClr val="000000"/>
              </a:solidFill>
              <a:round/>
            </a:ln>
          </p:spPr>
          <p:style>
            <a:lnRef idx="0">
              <a:scrgbClr r="0" g="0" b="0"/>
            </a:lnRef>
            <a:fillRef idx="0">
              <a:scrgbClr r="0" g="0" b="0"/>
            </a:fillRef>
            <a:effectRef idx="0">
              <a:scrgbClr r="0" g="0" b="0"/>
            </a:effectRef>
            <a:fontRef idx="minor"/>
          </p:style>
        </p:sp>
        <p:sp>
          <p:nvSpPr>
            <p:cNvPr id="174" name="Line 16"/>
            <p:cNvSpPr/>
            <p:nvPr/>
          </p:nvSpPr>
          <p:spPr>
            <a:xfrm flipV="1">
              <a:off x="3576600" y="4741560"/>
              <a:ext cx="2880" cy="63720"/>
            </a:xfrm>
            <a:prstGeom prst="line">
              <a:avLst/>
            </a:prstGeom>
            <a:ln w="9525">
              <a:solidFill>
                <a:srgbClr val="000000"/>
              </a:solidFill>
              <a:round/>
            </a:ln>
          </p:spPr>
          <p:style>
            <a:lnRef idx="0">
              <a:scrgbClr r="0" g="0" b="0"/>
            </a:lnRef>
            <a:fillRef idx="0">
              <a:scrgbClr r="0" g="0" b="0"/>
            </a:fillRef>
            <a:effectRef idx="0">
              <a:scrgbClr r="0" g="0" b="0"/>
            </a:effectRef>
            <a:fontRef idx="minor"/>
          </p:style>
        </p:sp>
        <p:sp>
          <p:nvSpPr>
            <p:cNvPr id="175" name="Line 17"/>
            <p:cNvSpPr/>
            <p:nvPr/>
          </p:nvSpPr>
          <p:spPr>
            <a:xfrm>
              <a:off x="4724280" y="4356000"/>
              <a:ext cx="360" cy="38160"/>
            </a:xfrm>
            <a:prstGeom prst="line">
              <a:avLst/>
            </a:prstGeom>
            <a:ln w="9525">
              <a:solidFill>
                <a:srgbClr val="000000"/>
              </a:solidFill>
              <a:round/>
            </a:ln>
          </p:spPr>
          <p:style>
            <a:lnRef idx="0">
              <a:scrgbClr r="0" g="0" b="0"/>
            </a:lnRef>
            <a:fillRef idx="0">
              <a:scrgbClr r="0" g="0" b="0"/>
            </a:fillRef>
            <a:effectRef idx="0">
              <a:scrgbClr r="0" g="0" b="0"/>
            </a:effectRef>
            <a:fontRef idx="minor"/>
          </p:style>
        </p:sp>
        <p:sp>
          <p:nvSpPr>
            <p:cNvPr id="176" name="Line 18"/>
            <p:cNvSpPr/>
            <p:nvPr/>
          </p:nvSpPr>
          <p:spPr>
            <a:xfrm>
              <a:off x="5105160" y="4289400"/>
              <a:ext cx="360" cy="66600"/>
            </a:xfrm>
            <a:prstGeom prst="line">
              <a:avLst/>
            </a:prstGeom>
            <a:ln w="9525">
              <a:solidFill>
                <a:srgbClr val="000000"/>
              </a:solidFill>
              <a:round/>
            </a:ln>
          </p:spPr>
          <p:style>
            <a:lnRef idx="0">
              <a:scrgbClr r="0" g="0" b="0"/>
            </a:lnRef>
            <a:fillRef idx="0">
              <a:scrgbClr r="0" g="0" b="0"/>
            </a:fillRef>
            <a:effectRef idx="0">
              <a:scrgbClr r="0" g="0" b="0"/>
            </a:effectRef>
            <a:fontRef idx="minor"/>
          </p:style>
        </p:sp>
        <p:sp>
          <p:nvSpPr>
            <p:cNvPr id="177" name="Line 19"/>
            <p:cNvSpPr/>
            <p:nvPr/>
          </p:nvSpPr>
          <p:spPr>
            <a:xfrm>
              <a:off x="5638680" y="4127400"/>
              <a:ext cx="360" cy="75960"/>
            </a:xfrm>
            <a:prstGeom prst="line">
              <a:avLst/>
            </a:prstGeom>
            <a:ln w="9525">
              <a:solidFill>
                <a:srgbClr val="000000"/>
              </a:solidFill>
              <a:round/>
            </a:ln>
          </p:spPr>
          <p:style>
            <a:lnRef idx="0">
              <a:scrgbClr r="0" g="0" b="0"/>
            </a:lnRef>
            <a:fillRef idx="0">
              <a:scrgbClr r="0" g="0" b="0"/>
            </a:fillRef>
            <a:effectRef idx="0">
              <a:scrgbClr r="0" g="0" b="0"/>
            </a:effectRef>
            <a:fontRef idx="minor"/>
          </p:style>
        </p:sp>
        <p:sp>
          <p:nvSpPr>
            <p:cNvPr id="178" name="Line 20"/>
            <p:cNvSpPr/>
            <p:nvPr/>
          </p:nvSpPr>
          <p:spPr>
            <a:xfrm flipV="1">
              <a:off x="2666880" y="3593880"/>
              <a:ext cx="360" cy="182880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sp>
          <p:nvSpPr>
            <p:cNvPr id="179" name="Line 21"/>
            <p:cNvSpPr/>
            <p:nvPr/>
          </p:nvSpPr>
          <p:spPr>
            <a:xfrm>
              <a:off x="2819160" y="5574960"/>
              <a:ext cx="3353040" cy="36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sp>
          <p:nvSpPr>
            <p:cNvPr id="180" name="Text Box 22"/>
            <p:cNvSpPr/>
            <p:nvPr/>
          </p:nvSpPr>
          <p:spPr>
            <a:xfrm rot="16200000">
              <a:off x="1258200" y="4505040"/>
              <a:ext cx="2199960" cy="364680"/>
            </a:xfrm>
            <a:prstGeom prst="rect">
              <a:avLst/>
            </a:prstGeom>
            <a:noFill/>
            <a:ln w="9525">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buNone/>
              </a:pPr>
              <a:r>
                <a:rPr lang="en-US" sz="1800" b="0" strike="noStrike" spc="-1">
                  <a:solidFill>
                    <a:srgbClr val="000000"/>
                  </a:solidFill>
                  <a:latin typeface="Calibri"/>
                </a:rPr>
                <a:t>Variable dependiente</a:t>
              </a:r>
              <a:endParaRPr lang="es-MX" sz="1800" b="0" strike="noStrike" spc="-1">
                <a:latin typeface="Arial"/>
              </a:endParaRPr>
            </a:p>
          </p:txBody>
        </p:sp>
        <p:sp>
          <p:nvSpPr>
            <p:cNvPr id="181" name="Text Box 23"/>
            <p:cNvSpPr/>
            <p:nvPr/>
          </p:nvSpPr>
          <p:spPr>
            <a:xfrm>
              <a:off x="3893040" y="5651640"/>
              <a:ext cx="1132200" cy="364680"/>
            </a:xfrm>
            <a:prstGeom prst="rect">
              <a:avLst/>
            </a:prstGeom>
            <a:noFill/>
            <a:ln w="9525">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buNone/>
              </a:pPr>
              <a:r>
                <a:rPr lang="en-US" sz="1800" b="0" strike="noStrike" spc="-1">
                  <a:solidFill>
                    <a:srgbClr val="000000"/>
                  </a:solidFill>
                  <a:latin typeface="Calibri"/>
                </a:rPr>
                <a:t>covariable</a:t>
              </a:r>
              <a:endParaRPr lang="es-MX" sz="1800" b="0" strike="noStrike" spc="-1">
                <a:latin typeface="Arial"/>
              </a:endParaRPr>
            </a:p>
          </p:txBody>
        </p:sp>
        <p:graphicFrame>
          <p:nvGraphicFramePr>
            <p:cNvPr id="182" name="Object 2"/>
            <p:cNvGraphicFramePr/>
            <p:nvPr/>
          </p:nvGraphicFramePr>
          <p:xfrm>
            <a:off x="6934320" y="4356000"/>
            <a:ext cx="215640" cy="266400"/>
          </p:xfrm>
          <a:graphic>
            <a:graphicData uri="http://schemas.openxmlformats.org/presentationml/2006/ole">
              <mc:AlternateContent xmlns:mc="http://schemas.openxmlformats.org/markup-compatibility/2006">
                <mc:Choice xmlns:v="urn:schemas-microsoft-com:vml" Requires="v">
                  <p:oleObj spid="_x0000_s2050" r:id="rId3" imgW="0" imgH="0" progId="Equation.3">
                    <p:embed/>
                  </p:oleObj>
                </mc:Choice>
                <mc:Fallback>
                  <p:oleObj r:id="rId3" imgW="0" imgH="0" progId="Equation.3">
                    <p:embed/>
                    <p:pic>
                      <p:nvPicPr>
                        <p:cNvPr id="183" name="Object 2"/>
                        <p:cNvPicPr/>
                        <p:nvPr/>
                      </p:nvPicPr>
                      <p:blipFill>
                        <a:blip r:embed="rId4"/>
                        <a:stretch/>
                      </p:blipFill>
                      <p:spPr>
                        <a:xfrm>
                          <a:off x="6934320" y="4356000"/>
                          <a:ext cx="215640" cy="266400"/>
                        </a:xfrm>
                        <a:prstGeom prst="rect">
                          <a:avLst/>
                        </a:prstGeom>
                        <a:ln w="0">
                          <a:noFill/>
                        </a:ln>
                      </p:spPr>
                    </p:pic>
                  </p:oleObj>
                </mc:Fallback>
              </mc:AlternateContent>
            </a:graphicData>
          </a:graphic>
        </p:graphicFrame>
        <p:sp>
          <p:nvSpPr>
            <p:cNvPr id="184" name="Line 25"/>
            <p:cNvSpPr/>
            <p:nvPr/>
          </p:nvSpPr>
          <p:spPr>
            <a:xfrm flipH="1">
              <a:off x="6248160" y="4508280"/>
              <a:ext cx="609840" cy="360"/>
            </a:xfrm>
            <a:prstGeom prst="line">
              <a:avLst/>
            </a:prstGeom>
            <a:ln w="9525">
              <a:solidFill>
                <a:srgbClr val="000000"/>
              </a:solidFill>
              <a:round/>
              <a:tailEnd type="triangle" w="med" len="med"/>
            </a:ln>
          </p:spPr>
          <p:style>
            <a:lnRef idx="0">
              <a:scrgbClr r="0" g="0" b="0"/>
            </a:lnRef>
            <a:fillRef idx="0">
              <a:scrgbClr r="0" g="0" b="0"/>
            </a:fillRef>
            <a:effectRef idx="0">
              <a:scrgbClr r="0" g="0" b="0"/>
            </a:effectRef>
            <a:fontRef idx="minor"/>
          </p:style>
        </p:sp>
        <p:sp>
          <p:nvSpPr>
            <p:cNvPr id="185" name="Line 26"/>
            <p:cNvSpPr/>
            <p:nvPr/>
          </p:nvSpPr>
          <p:spPr>
            <a:xfrm flipV="1">
              <a:off x="3968640" y="4590720"/>
              <a:ext cx="360" cy="28800"/>
            </a:xfrm>
            <a:prstGeom prst="line">
              <a:avLst/>
            </a:prstGeom>
            <a:ln w="9525">
              <a:solidFill>
                <a:srgbClr val="000000"/>
              </a:solidFill>
              <a:round/>
            </a:ln>
          </p:spPr>
          <p:style>
            <a:lnRef idx="0">
              <a:scrgbClr r="0" g="0" b="0"/>
            </a:lnRef>
            <a:fillRef idx="0">
              <a:scrgbClr r="0" g="0" b="0"/>
            </a:fillRef>
            <a:effectRef idx="0">
              <a:scrgbClr r="0" g="0" b="0"/>
            </a:effectRef>
            <a:fontRef idx="minor"/>
          </p:style>
        </p:sp>
      </p:grpSp>
      <p:sp>
        <p:nvSpPr>
          <p:cNvPr id="186" name="PlaceHolder 2"/>
          <p:cNvSpPr>
            <a:spLocks noGrp="1"/>
          </p:cNvSpPr>
          <p:nvPr>
            <p:ph/>
          </p:nvPr>
        </p:nvSpPr>
        <p:spPr>
          <a:xfrm>
            <a:off x="457200" y="1600200"/>
            <a:ext cx="8229240" cy="1614240"/>
          </a:xfrm>
          <a:prstGeom prst="rect">
            <a:avLst/>
          </a:prstGeom>
          <a:noFill/>
          <a:ln w="9360">
            <a:noFill/>
          </a:ln>
        </p:spPr>
        <p:txBody>
          <a:bodyPr numCol="1" spcCol="0" anchor="t">
            <a:noAutofit/>
          </a:bodyPr>
          <a:lstStyle/>
          <a:p>
            <a:pPr marL="343080" indent="-343080">
              <a:lnSpc>
                <a:spcPct val="100000"/>
              </a:lnSpc>
              <a:spcBef>
                <a:spcPts val="641"/>
              </a:spcBef>
              <a:buClr>
                <a:srgbClr val="000000"/>
              </a:buClr>
              <a:buFont typeface="Arial"/>
              <a:buChar char="•"/>
            </a:pPr>
            <a:r>
              <a:rPr lang="en-GB" sz="3200" b="0" strike="noStrike" spc="-1">
                <a:solidFill>
                  <a:srgbClr val="000000"/>
                </a:solidFill>
                <a:latin typeface="Calibri"/>
              </a:rPr>
              <a:t>En Anova la varianza dentro de grupo esta dada por la varianza entre unidades, pero en relacion al modelo de regresion estimado</a:t>
            </a:r>
            <a:endParaRPr lang="es-ES" sz="3200" b="0" strike="noStrike" spc="-1">
              <a:solidFill>
                <a:srgbClr val="000000"/>
              </a:solidFill>
              <a:latin typeface="Calibri"/>
            </a:endParaRPr>
          </a:p>
          <a:p>
            <a:pPr>
              <a:lnSpc>
                <a:spcPct val="100000"/>
              </a:lnSpc>
              <a:spcBef>
                <a:spcPts val="641"/>
              </a:spcBef>
              <a:buNone/>
            </a:pPr>
            <a:endParaRPr lang="es-ES" sz="3200" b="0" strike="noStrike" spc="-1">
              <a:solidFill>
                <a:srgbClr val="000000"/>
              </a:solidFill>
              <a:latin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PlaceHolder 1"/>
          <p:cNvSpPr>
            <a:spLocks noGrp="1"/>
          </p:cNvSpPr>
          <p:nvPr>
            <p:ph type="title"/>
          </p:nvPr>
        </p:nvSpPr>
        <p:spPr>
          <a:xfrm>
            <a:off x="685800" y="2130480"/>
            <a:ext cx="7772040" cy="1469520"/>
          </a:xfrm>
          <a:prstGeom prst="rect">
            <a:avLst/>
          </a:prstGeom>
          <a:noFill/>
          <a:ln w="9360">
            <a:noFill/>
          </a:ln>
        </p:spPr>
        <p:txBody>
          <a:bodyPr numCol="1" spcCol="0" anchor="ctr">
            <a:noAutofit/>
          </a:bodyPr>
          <a:lstStyle/>
          <a:p>
            <a:pPr algn="ctr">
              <a:lnSpc>
                <a:spcPct val="100000"/>
              </a:lnSpc>
              <a:buNone/>
            </a:pPr>
            <a:r>
              <a:rPr lang="es-ES" sz="4400" b="0" strike="noStrike" spc="-1">
                <a:solidFill>
                  <a:srgbClr val="000000"/>
                </a:solidFill>
                <a:latin typeface="Calibri"/>
              </a:rPr>
              <a:t>Metodología general</a:t>
            </a:r>
            <a:endParaRPr lang="es-ES" sz="4400" b="0" strike="noStrike" spc="-1">
              <a:solidFill>
                <a:srgbClr val="000000"/>
              </a:solidFill>
              <a:latin typeface="Arial"/>
            </a:endParaRPr>
          </a:p>
        </p:txBody>
      </p:sp>
      <p:sp>
        <p:nvSpPr>
          <p:cNvPr id="188" name="PlaceHolder 2"/>
          <p:cNvSpPr>
            <a:spLocks noGrp="1"/>
          </p:cNvSpPr>
          <p:nvPr>
            <p:ph type="subTitle"/>
          </p:nvPr>
        </p:nvSpPr>
        <p:spPr>
          <a:xfrm>
            <a:off x="1371600" y="3886200"/>
            <a:ext cx="6400440" cy="1752120"/>
          </a:xfrm>
          <a:prstGeom prst="rect">
            <a:avLst/>
          </a:prstGeom>
          <a:noFill/>
          <a:ln w="9360">
            <a:noFill/>
          </a:ln>
        </p:spPr>
        <p:txBody>
          <a:bodyPr numCol="1" spcCol="0" anchor="t">
            <a:noAutofit/>
          </a:bodyPr>
          <a:lstStyle/>
          <a:p>
            <a:pPr algn="ctr">
              <a:buNone/>
            </a:pPr>
            <a:endParaRPr lang="es-MX" sz="3200" b="0" strike="noStrike" spc="-1">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311</TotalTime>
  <Words>1366</Words>
  <Application>Microsoft Office PowerPoint</Application>
  <PresentationFormat>Presentación en pantalla (4:3)</PresentationFormat>
  <Paragraphs>149</Paragraphs>
  <Slides>27</Slides>
  <Notes>0</Notes>
  <HiddenSlides>0</HiddenSlides>
  <MMClips>0</MMClips>
  <ScaleCrop>false</ScaleCrop>
  <HeadingPairs>
    <vt:vector size="8" baseType="variant">
      <vt:variant>
        <vt:lpstr>Fuentes usadas</vt:lpstr>
      </vt:variant>
      <vt:variant>
        <vt:i4>5</vt:i4>
      </vt:variant>
      <vt:variant>
        <vt:lpstr>Tema</vt:lpstr>
      </vt:variant>
      <vt:variant>
        <vt:i4>3</vt:i4>
      </vt:variant>
      <vt:variant>
        <vt:lpstr>Servidores OLE incrustados</vt:lpstr>
      </vt:variant>
      <vt:variant>
        <vt:i4>1</vt:i4>
      </vt:variant>
      <vt:variant>
        <vt:lpstr>Títulos de diapositiva</vt:lpstr>
      </vt:variant>
      <vt:variant>
        <vt:i4>27</vt:i4>
      </vt:variant>
    </vt:vector>
  </HeadingPairs>
  <TitlesOfParts>
    <vt:vector size="36" baseType="lpstr">
      <vt:lpstr>Arial</vt:lpstr>
      <vt:lpstr>Calibri</vt:lpstr>
      <vt:lpstr>Symbol</vt:lpstr>
      <vt:lpstr>Times New Roman</vt:lpstr>
      <vt:lpstr>Wingdings</vt:lpstr>
      <vt:lpstr>Office Theme</vt:lpstr>
      <vt:lpstr>Office Theme</vt:lpstr>
      <vt:lpstr>Office Theme</vt:lpstr>
      <vt:lpstr>Equation.3</vt:lpstr>
      <vt:lpstr>Análisis de covarianza</vt:lpstr>
      <vt:lpstr>INTRODUCCIÓN</vt:lpstr>
      <vt:lpstr>ANÁLISIS DE COVARIANZA</vt:lpstr>
      <vt:lpstr>ANÁLISIS DE COVARIANZA</vt:lpstr>
      <vt:lpstr>ANÁLISIS DE COVARIANZA</vt:lpstr>
      <vt:lpstr>ANÁLISIS DE COVARIANZA</vt:lpstr>
      <vt:lpstr>Variabilidad del Error en ANOVA</vt:lpstr>
      <vt:lpstr>Variabilidad del Error en ANCOVA</vt:lpstr>
      <vt:lpstr>Metodología general</vt:lpstr>
      <vt:lpstr>El modelo completo</vt:lpstr>
      <vt:lpstr>Tres hipótesis de interés:</vt:lpstr>
      <vt:lpstr>Presentación de PowerPoint</vt:lpstr>
      <vt:lpstr>Procedimiento</vt:lpstr>
      <vt:lpstr>El modelo ANCOVA</vt:lpstr>
      <vt:lpstr>Probar si la pendiente de  la covariable es 0</vt:lpstr>
      <vt:lpstr>EJEMPLO</vt:lpstr>
      <vt:lpstr>El modelo</vt:lpstr>
      <vt:lpstr>Los supuestos</vt:lpstr>
      <vt:lpstr>Ejemplo</vt:lpstr>
      <vt:lpstr>Resultado</vt:lpstr>
      <vt:lpstr>Usamos el modelo de covarianzas</vt:lpstr>
      <vt:lpstr>Ejemplo</vt:lpstr>
      <vt:lpstr>Covarianza en R</vt:lpstr>
      <vt:lpstr>Ejemplo</vt:lpstr>
      <vt:lpstr>Ejemplo</vt:lpstr>
      <vt:lpstr>Ejemplo</vt:lpstr>
      <vt:lpstr>Ejemplo</vt:lpstr>
    </vt:vector>
  </TitlesOfParts>
  <Company>COLPOS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Análisis de covarianza</dc:title>
  <dc:subject/>
  <dc:creator>COLEGIO DE POSTGRADUADOS</dc:creator>
  <dc:description/>
  <cp:lastModifiedBy>Revisor</cp:lastModifiedBy>
  <cp:revision>33</cp:revision>
  <dcterms:created xsi:type="dcterms:W3CDTF">2008-09-01T04:14:34Z</dcterms:created>
  <dcterms:modified xsi:type="dcterms:W3CDTF">2022-04-28T08:03:16Z</dcterms:modified>
  <dc:language>es-MX</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Presentación en pantalla (4:3)</vt:lpwstr>
  </property>
  <property fmtid="{D5CDD505-2E9C-101B-9397-08002B2CF9AE}" pid="3" name="Slides">
    <vt:i4>29</vt:i4>
  </property>
</Properties>
</file>