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5886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276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143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91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051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268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85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6908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672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901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04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97934-37DE-48E8-A174-E92ED8E7648C}" type="datetimeFigureOut">
              <a:rPr lang="es-MX" smtClean="0"/>
              <a:t>11/05/2014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DEF54-3703-4638-AE9E-C4E0FEF6890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55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PLAGUICIDAS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Rodríguez Maciel J. C.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36058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Plaguicidas</a:t>
            </a:r>
            <a:br>
              <a:rPr lang="es-MX" dirty="0" smtClean="0"/>
            </a:br>
            <a:r>
              <a:rPr lang="es-MX" dirty="0" smtClean="0"/>
              <a:t>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Son más fáciles de utilizar</a:t>
            </a:r>
          </a:p>
          <a:p>
            <a:r>
              <a:rPr lang="es-MX" dirty="0" smtClean="0"/>
              <a:t>Acción rápida</a:t>
            </a:r>
          </a:p>
          <a:p>
            <a:r>
              <a:rPr lang="es-MX" dirty="0" smtClean="0"/>
              <a:t>Nivel de control predecible</a:t>
            </a:r>
          </a:p>
          <a:p>
            <a:r>
              <a:rPr lang="es-MX" dirty="0" smtClean="0"/>
              <a:t>Permiten la existencia de la “agricultura de conservación”</a:t>
            </a:r>
          </a:p>
          <a:p>
            <a:r>
              <a:rPr lang="es-MX" dirty="0" smtClean="0"/>
              <a:t>Permiten producir en condiciones que de otra manera sería muy complicado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24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Plaguicidas</a:t>
            </a:r>
            <a:br>
              <a:rPr lang="es-MX" dirty="0" smtClean="0"/>
            </a:br>
            <a:r>
              <a:rPr lang="es-MX" dirty="0" smtClean="0"/>
              <a:t>Desventajas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Efectos en organismos no objetivo</a:t>
            </a:r>
          </a:p>
          <a:p>
            <a:r>
              <a:rPr lang="es-MX" dirty="0" smtClean="0"/>
              <a:t>Costo</a:t>
            </a:r>
          </a:p>
          <a:p>
            <a:r>
              <a:rPr lang="es-MX" dirty="0" smtClean="0"/>
              <a:t>Residuos y deriva</a:t>
            </a:r>
          </a:p>
          <a:p>
            <a:r>
              <a:rPr lang="es-MX" dirty="0" smtClean="0"/>
              <a:t>Contaminación de alimentos</a:t>
            </a:r>
          </a:p>
          <a:p>
            <a:r>
              <a:rPr lang="es-MX" dirty="0" smtClean="0"/>
              <a:t>Toxicidad</a:t>
            </a:r>
          </a:p>
          <a:p>
            <a:r>
              <a:rPr lang="es-MX" dirty="0" smtClean="0"/>
              <a:t>Resistencia, resurgencia</a:t>
            </a:r>
            <a:r>
              <a:rPr lang="es-MX" smtClean="0"/>
              <a:t>, adicción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813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n correlation, causation, and the &quot;real&quot; cause of aut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60648"/>
            <a:ext cx="783913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5129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2014\ESCANEADOS\img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9" y="908720"/>
            <a:ext cx="771785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4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2014\ESCANEADOS\img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" y="692696"/>
            <a:ext cx="7920879" cy="540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92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2014\ESCANEADOS\img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60" y="404664"/>
            <a:ext cx="361916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300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2014\ESCANEADOS\img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25" y="1316038"/>
            <a:ext cx="4883150" cy="42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27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2014\ESCANEADOS\img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296988"/>
            <a:ext cx="5672137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04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2014\ESCANEADOS\img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1" y="908720"/>
            <a:ext cx="8096495" cy="496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6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Plaguicidas</a:t>
            </a:r>
            <a:br>
              <a:rPr lang="es-MX" dirty="0" smtClean="0"/>
            </a:br>
            <a:r>
              <a:rPr lang="es-MX" dirty="0" smtClean="0"/>
              <a:t>Ventajas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Son útiles donde otras alternativas fracasan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“Pueden ser más baratos” que otras alternativas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Elevado potencial de proteger el rendimiento</a:t>
            </a:r>
          </a:p>
          <a:p>
            <a:pPr marL="0" indent="0">
              <a:buNone/>
            </a:pPr>
            <a:endParaRPr lang="es-MX" dirty="0" smtClean="0"/>
          </a:p>
          <a:p>
            <a:r>
              <a:rPr lang="es-MX" dirty="0" smtClean="0"/>
              <a:t>Podrían requerir menos energía que otras alternativas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547777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88</Words>
  <Application>Microsoft Office PowerPoint</Application>
  <PresentationFormat>Presentación en pantalla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PLAGUICIDAS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Plaguicidas Ventajas</vt:lpstr>
      <vt:lpstr>Plaguicidas Ventajas</vt:lpstr>
      <vt:lpstr>Plaguicidas Desventajas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BATMAN</dc:creator>
  <cp:lastModifiedBy>BATMAN</cp:lastModifiedBy>
  <cp:revision>7</cp:revision>
  <dcterms:created xsi:type="dcterms:W3CDTF">2014-05-08T15:27:09Z</dcterms:created>
  <dcterms:modified xsi:type="dcterms:W3CDTF">2014-05-12T01:45:21Z</dcterms:modified>
</cp:coreProperties>
</file>